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5" r:id="rId5"/>
    <p:sldMasterId id="2147483812" r:id="rId6"/>
    <p:sldMasterId id="2147483835" r:id="rId7"/>
    <p:sldMasterId id="2147483847" r:id="rId8"/>
    <p:sldMasterId id="2147483856" r:id="rId9"/>
    <p:sldMasterId id="2147483879" r:id="rId10"/>
    <p:sldMasterId id="2147483900" r:id="rId11"/>
  </p:sldMasterIdLst>
  <p:notesMasterIdLst>
    <p:notesMasterId r:id="rId19"/>
  </p:notesMasterIdLst>
  <p:handoutMasterIdLst>
    <p:handoutMasterId r:id="rId20"/>
  </p:handoutMasterIdLst>
  <p:sldIdLst>
    <p:sldId id="1839" r:id="rId12"/>
    <p:sldId id="603" r:id="rId13"/>
    <p:sldId id="1827" r:id="rId14"/>
    <p:sldId id="845" r:id="rId15"/>
    <p:sldId id="1826" r:id="rId16"/>
    <p:sldId id="1834" r:id="rId17"/>
    <p:sldId id="1820" r:id="rId18"/>
  </p:sldIdLst>
  <p:sldSz cx="12192000" cy="6858000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covers" id="{DE02D1DD-7466-0D4E-BA49-49BF58C0537A}">
          <p14:sldIdLst>
            <p14:sldId id="1839"/>
            <p14:sldId id="603"/>
            <p14:sldId id="1827"/>
            <p14:sldId id="845"/>
            <p14:sldId id="1826"/>
            <p14:sldId id="1834"/>
            <p14:sldId id="18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706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pos="801" userDrawn="1">
          <p15:clr>
            <a:srgbClr val="A4A3A4"/>
          </p15:clr>
        </p15:guide>
        <p15:guide id="7" pos="2389" userDrawn="1">
          <p15:clr>
            <a:srgbClr val="A4A3A4"/>
          </p15:clr>
        </p15:guide>
        <p15:guide id="8" pos="7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IRO Sofia" initials="MS" lastIdx="102" clrIdx="0">
    <p:extLst>
      <p:ext uri="{19B8F6BF-5375-455C-9EA6-DF929625EA0E}">
        <p15:presenceInfo xmlns:p15="http://schemas.microsoft.com/office/powerpoint/2012/main" userId="S-1-5-21-2123242984-1537360481-1219115889-98614" providerId="AD"/>
      </p:ext>
    </p:extLst>
  </p:cmAuthor>
  <p:cmAuthor id="2" name="Filippo Zanardo" initials="FZ" lastIdx="3" clrIdx="1">
    <p:extLst>
      <p:ext uri="{19B8F6BF-5375-455C-9EA6-DF929625EA0E}">
        <p15:presenceInfo xmlns:p15="http://schemas.microsoft.com/office/powerpoint/2012/main" userId="S::filippo@blossoming.onmicrosoft.com::73958321-a5c6-4435-bd0a-431972b6493a" providerId="AD"/>
      </p:ext>
    </p:extLst>
  </p:cmAuthor>
  <p:cmAuthor id="3" name="valentina frigerio" initials="vf" lastIdx="12" clrIdx="2">
    <p:extLst>
      <p:ext uri="{19B8F6BF-5375-455C-9EA6-DF929625EA0E}">
        <p15:presenceInfo xmlns:p15="http://schemas.microsoft.com/office/powerpoint/2012/main" userId="S::valentina@blossoming.onmicrosoft.com::53188b7d-6581-427e-9697-ee7a398fa4b0" providerId="AD"/>
      </p:ext>
    </p:extLst>
  </p:cmAuthor>
  <p:cmAuthor id="4" name="Blossom" initials="B" lastIdx="7" clrIdx="3">
    <p:extLst>
      <p:ext uri="{19B8F6BF-5375-455C-9EA6-DF929625EA0E}">
        <p15:presenceInfo xmlns:p15="http://schemas.microsoft.com/office/powerpoint/2012/main" userId="S::blossom@blossoming.onmicrosoft.com::876ea065-1eaa-4b47-af0f-14b2daafe2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1E"/>
    <a:srgbClr val="FFF273"/>
    <a:srgbClr val="82003C"/>
    <a:srgbClr val="8200A0"/>
    <a:srgbClr val="78143C"/>
    <a:srgbClr val="6E50A0"/>
    <a:srgbClr val="006E78"/>
    <a:srgbClr val="E66400"/>
    <a:srgbClr val="FFD500"/>
    <a:srgbClr val="FF5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6356"/>
  </p:normalViewPr>
  <p:slideViewPr>
    <p:cSldViewPr snapToGrid="0" snapToObjects="1" showGuides="1">
      <p:cViewPr varScale="1">
        <p:scale>
          <a:sx n="97" d="100"/>
          <a:sy n="97" d="100"/>
        </p:scale>
        <p:origin x="1032" y="90"/>
      </p:cViewPr>
      <p:guideLst>
        <p:guide orient="horz" pos="2183"/>
        <p:guide pos="2706"/>
        <p:guide orient="horz" pos="4065"/>
        <p:guide pos="801"/>
        <p:guide pos="2389"/>
        <p:guide pos="7537"/>
      </p:guideLst>
    </p:cSldViewPr>
  </p:slideViewPr>
  <p:outlineViewPr>
    <p:cViewPr>
      <p:scale>
        <a:sx n="33" d="100"/>
        <a:sy n="33" d="100"/>
      </p:scale>
      <p:origin x="0" y="-974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14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2320" y="16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9A48440-D365-4504-B702-D8C6BA08AA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457B80-BF4A-4588-B8DE-D60D32E97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87B8E-B4B3-4E25-80A6-15152816DC04}" type="datetimeFigureOut">
              <a:rPr lang="en-GB" smtClean="0">
                <a:latin typeface="Times New Roman" panose="02020603050405020304" pitchFamily="18" charset="0"/>
              </a:rPr>
              <a:t>27/10/2023</a:t>
            </a:fld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86771-91E0-46B1-832A-1ADC34C065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20C85EB-009F-4BA8-B156-161429C64B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DB4DC-978B-44B1-B488-F7F688DC3F10}" type="slidenum">
              <a:rPr lang="en-GB" smtClean="0">
                <a:latin typeface="Times New Roman" panose="02020603050405020304" pitchFamily="18" charset="0"/>
              </a:rPr>
              <a:t>‹#›</a:t>
            </a:fld>
            <a:endParaRPr lang="en-GB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6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F80E6E2-68DD-6F48-BDA7-8C89D8F006E6}" type="datetimeFigureOut">
              <a:rPr lang="it-IT" smtClean="0"/>
              <a:pPr/>
              <a:t>27/10/2023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2E777C5-CF58-F94A-928A-CD66759228DE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389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D68FF-7074-C34F-9279-A592D934F33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6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77C5-CF58-F94A-928A-CD66759228DE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910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D68FF-7074-C34F-9279-A592D934F33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61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77C5-CF58-F94A-928A-CD66759228DE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341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777C5-CF58-F94A-928A-CD66759228D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84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1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836C114-CFEA-7B45-937C-BC1587B5B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1E5F2B9-E485-450F-A82C-C10DAC726004}"/>
              </a:ext>
            </a:extLst>
          </p:cNvPr>
          <p:cNvSpPr/>
          <p:nvPr userDrawn="1"/>
        </p:nvSpPr>
        <p:spPr>
          <a:xfrm>
            <a:off x="6096000" y="6028660"/>
            <a:ext cx="1306312" cy="701749"/>
          </a:xfrm>
          <a:prstGeom prst="rect">
            <a:avLst/>
          </a:prstGeom>
          <a:solidFill>
            <a:srgbClr val="0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BCFDB-ACF0-42B2-98B6-26FC1AD0A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97074" y="5963580"/>
            <a:ext cx="1148003" cy="8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8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240">
          <p15:clr>
            <a:srgbClr val="FBAE40"/>
          </p15:clr>
        </p15:guide>
        <p15:guide id="3" orient="horz" pos="2380">
          <p15:clr>
            <a:srgbClr val="FBAE40"/>
          </p15:clr>
        </p15:guide>
        <p15:guide id="4" orient="horz" pos="67">
          <p15:clr>
            <a:srgbClr val="FBAE40"/>
          </p15:clr>
        </p15:guide>
        <p15:guide id="5" orient="horz" pos="1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6045" y="381800"/>
            <a:ext cx="11642210" cy="6212541"/>
          </a:xfrm>
          <a:custGeom>
            <a:avLst/>
            <a:gdLst/>
            <a:ahLst/>
            <a:cxnLst/>
            <a:rect l="l" t="t" r="r" b="b"/>
            <a:pathLst>
              <a:path w="12854940" h="6845300">
                <a:moveTo>
                  <a:pt x="0" y="6845300"/>
                </a:moveTo>
                <a:lnTo>
                  <a:pt x="12854393" y="6845300"/>
                </a:lnTo>
                <a:lnTo>
                  <a:pt x="12854393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rgbClr val="002182"/>
          </a:solidFill>
        </p:spPr>
        <p:txBody>
          <a:bodyPr wrap="square" lIns="0" tIns="0" rIns="0" bIns="0" rtlCol="0"/>
          <a:lstStyle/>
          <a:p>
            <a:endParaRPr lang="en-GB" sz="1477" b="0" i="0" noProof="0">
              <a:latin typeface="Times New Roman" panose="02020603050405020304" pitchFamily="18" charset="0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756E0617-5C03-F440-AA54-4D1A2A2DD93A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F6511F4-39E8-D445-B47A-66DE017AD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0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>
            <a:extLst>
              <a:ext uri="{FF2B5EF4-FFF2-40B4-BE49-F238E27FC236}">
                <a16:creationId xmlns:a16="http://schemas.microsoft.com/office/drawing/2014/main" id="{1B9BF7B4-81C9-CC4C-87AF-883AB749BA7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D348FA7-DDBE-714F-B80F-9BC2C9CCB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43701A-D5C0-4228-B6FC-CF5654B5E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700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BC06FD89-D2BA-DE46-8997-B28B05B85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8" name="Segnaposto testo 15">
            <a:extLst>
              <a:ext uri="{FF2B5EF4-FFF2-40B4-BE49-F238E27FC236}">
                <a16:creationId xmlns:a16="http://schemas.microsoft.com/office/drawing/2014/main" id="{5EE2EA85-A41B-6F42-9240-FAC7BF1282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36D1F6-3F57-4914-BA48-0D3CE98673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10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  <p15:guide id="5" pos="2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0692" y="988280"/>
            <a:ext cx="4841036" cy="386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77565" y="989115"/>
            <a:ext cx="5303520" cy="386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69BD915-8274-0844-A937-8FAA7C9AFCD0}"/>
              </a:ext>
            </a:extLst>
          </p:cNvPr>
          <p:cNvSpPr/>
          <p:nvPr userDrawn="1"/>
        </p:nvSpPr>
        <p:spPr>
          <a:xfrm>
            <a:off x="725373" y="880170"/>
            <a:ext cx="4896353" cy="0"/>
          </a:xfrm>
          <a:custGeom>
            <a:avLst/>
            <a:gdLst/>
            <a:ahLst/>
            <a:cxnLst/>
            <a:rect l="l" t="t" r="r" b="b"/>
            <a:pathLst>
              <a:path w="5406390">
                <a:moveTo>
                  <a:pt x="0" y="0"/>
                </a:moveTo>
                <a:lnTo>
                  <a:pt x="54058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sz="1477" b="0" i="0" noProof="0">
              <a:latin typeface="Times New Roman" panose="02020603050405020304" pitchFamily="18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F365D704-5A41-6346-BEF5-DC3D9AC3D325}"/>
              </a:ext>
            </a:extLst>
          </p:cNvPr>
          <p:cNvSpPr/>
          <p:nvPr userDrawn="1"/>
        </p:nvSpPr>
        <p:spPr>
          <a:xfrm>
            <a:off x="5845835" y="880170"/>
            <a:ext cx="3765143" cy="0"/>
          </a:xfrm>
          <a:custGeom>
            <a:avLst/>
            <a:gdLst/>
            <a:ahLst/>
            <a:cxnLst/>
            <a:rect l="l" t="t" r="r" b="b"/>
            <a:pathLst>
              <a:path w="4157345">
                <a:moveTo>
                  <a:pt x="0" y="0"/>
                </a:moveTo>
                <a:lnTo>
                  <a:pt x="415712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sz="1477" b="0" i="0" noProof="0">
              <a:latin typeface="Times New Roman" panose="02020603050405020304" pitchFamily="18" charset="0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02243FF1-509A-D643-BD6F-535CBE092CAA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806C792-257C-3E4B-8EB2-D48C0890F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6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616">
          <p15:clr>
            <a:srgbClr val="FBAE40"/>
          </p15:clr>
        </p15:guide>
        <p15:guide id="4" pos="4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Re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>
            <a:extLst>
              <a:ext uri="{FF2B5EF4-FFF2-40B4-BE49-F238E27FC236}">
                <a16:creationId xmlns:a16="http://schemas.microsoft.com/office/drawing/2014/main" id="{1B9BF7B4-81C9-CC4C-87AF-883AB749BA7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8B155D7-121A-064B-8D01-218FF2D58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54300B-ACF0-42DC-B380-F4517AD09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726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49C2D07-CF10-0B49-ACDC-DC1FAE772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058CC48F-D9D1-554A-B2CC-17412E2CA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14AD56-FCEC-414A-A126-F93354828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08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Man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02D66AF5-F6D9-1749-A18F-60EB52E14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866626D2-8DF4-CF42-B388-2C839F423C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F2D49F-EB08-44A8-BDA2-FC8550C62E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1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02D66AF5-F6D9-1749-A18F-60EB52E14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7A677F97-53BC-9240-AEA7-1D3E2A110C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80693" y="-3425404"/>
            <a:ext cx="15030601" cy="10132081"/>
            <a:chOff x="2480726" y="-2623977"/>
            <a:chExt cx="13690076" cy="9207669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2061D940-C8DD-1A4F-94BF-DAAAE4E0BEC2}"/>
                </a:ext>
              </a:extLst>
            </p:cNvPr>
            <p:cNvGrpSpPr/>
            <p:nvPr/>
          </p:nvGrpSpPr>
          <p:grpSpPr>
            <a:xfrm>
              <a:off x="2480726" y="-2623977"/>
              <a:ext cx="13690076" cy="9207669"/>
              <a:chOff x="4266388" y="-1432869"/>
              <a:chExt cx="11081209" cy="8033696"/>
            </a:xfrm>
            <a:solidFill>
              <a:schemeClr val="bg2">
                <a:lumMod val="90000"/>
              </a:schemeClr>
            </a:solidFill>
          </p:grpSpPr>
          <p:grpSp>
            <p:nvGrpSpPr>
              <p:cNvPr id="37" name="Group 350">
                <a:extLst>
                  <a:ext uri="{FF2B5EF4-FFF2-40B4-BE49-F238E27FC236}">
                    <a16:creationId xmlns:a16="http://schemas.microsoft.com/office/drawing/2014/main" id="{4FD61939-C424-B645-B540-B16617951F6F}"/>
                  </a:ext>
                </a:extLst>
              </p:cNvPr>
              <p:cNvGrpSpPr/>
              <p:nvPr userDrawn="1"/>
            </p:nvGrpSpPr>
            <p:grpSpPr>
              <a:xfrm>
                <a:off x="6169484" y="-1357910"/>
                <a:ext cx="4823932" cy="3780561"/>
                <a:chOff x="1925638" y="47625"/>
                <a:chExt cx="3791965" cy="2971799"/>
              </a:xfrm>
              <a:grpFill/>
            </p:grpSpPr>
            <p:sp>
              <p:nvSpPr>
                <p:cNvPr id="305" name="Freeform 39">
                  <a:extLst>
                    <a:ext uri="{FF2B5EF4-FFF2-40B4-BE49-F238E27FC236}">
                      <a16:creationId xmlns:a16="http://schemas.microsoft.com/office/drawing/2014/main" id="{73CC839F-42BE-0F4A-870D-74658C19F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5638" y="47625"/>
                  <a:ext cx="112713" cy="103188"/>
                </a:xfrm>
                <a:custGeom>
                  <a:avLst/>
                  <a:gdLst>
                    <a:gd name="T0" fmla="*/ 322 w 355"/>
                    <a:gd name="T1" fmla="*/ 0 h 325"/>
                    <a:gd name="T2" fmla="*/ 293 w 355"/>
                    <a:gd name="T3" fmla="*/ 12 h 325"/>
                    <a:gd name="T4" fmla="*/ 229 w 355"/>
                    <a:gd name="T5" fmla="*/ 41 h 325"/>
                    <a:gd name="T6" fmla="*/ 216 w 355"/>
                    <a:gd name="T7" fmla="*/ 78 h 325"/>
                    <a:gd name="T8" fmla="*/ 234 w 355"/>
                    <a:gd name="T9" fmla="*/ 94 h 325"/>
                    <a:gd name="T10" fmla="*/ 218 w 355"/>
                    <a:gd name="T11" fmla="*/ 127 h 325"/>
                    <a:gd name="T12" fmla="*/ 163 w 355"/>
                    <a:gd name="T13" fmla="*/ 159 h 325"/>
                    <a:gd name="T14" fmla="*/ 125 w 355"/>
                    <a:gd name="T15" fmla="*/ 163 h 325"/>
                    <a:gd name="T16" fmla="*/ 60 w 355"/>
                    <a:gd name="T17" fmla="*/ 230 h 325"/>
                    <a:gd name="T18" fmla="*/ 26 w 355"/>
                    <a:gd name="T19" fmla="*/ 252 h 325"/>
                    <a:gd name="T20" fmla="*/ 0 w 355"/>
                    <a:gd name="T21" fmla="*/ 303 h 325"/>
                    <a:gd name="T22" fmla="*/ 23 w 355"/>
                    <a:gd name="T23" fmla="*/ 325 h 325"/>
                    <a:gd name="T24" fmla="*/ 53 w 355"/>
                    <a:gd name="T25" fmla="*/ 286 h 325"/>
                    <a:gd name="T26" fmla="*/ 95 w 355"/>
                    <a:gd name="T27" fmla="*/ 232 h 325"/>
                    <a:gd name="T28" fmla="*/ 112 w 355"/>
                    <a:gd name="T29" fmla="*/ 201 h 325"/>
                    <a:gd name="T30" fmla="*/ 168 w 355"/>
                    <a:gd name="T31" fmla="*/ 181 h 325"/>
                    <a:gd name="T32" fmla="*/ 277 w 355"/>
                    <a:gd name="T33" fmla="*/ 175 h 325"/>
                    <a:gd name="T34" fmla="*/ 329 w 355"/>
                    <a:gd name="T35" fmla="*/ 151 h 325"/>
                    <a:gd name="T36" fmla="*/ 323 w 355"/>
                    <a:gd name="T37" fmla="*/ 84 h 325"/>
                    <a:gd name="T38" fmla="*/ 305 w 355"/>
                    <a:gd name="T39" fmla="*/ 88 h 325"/>
                    <a:gd name="T40" fmla="*/ 305 w 355"/>
                    <a:gd name="T41" fmla="*/ 66 h 325"/>
                    <a:gd name="T42" fmla="*/ 355 w 355"/>
                    <a:gd name="T43" fmla="*/ 22 h 325"/>
                    <a:gd name="T44" fmla="*/ 322 w 355"/>
                    <a:gd name="T45" fmla="*/ 0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5" h="325">
                      <a:moveTo>
                        <a:pt x="322" y="0"/>
                      </a:moveTo>
                      <a:lnTo>
                        <a:pt x="293" y="12"/>
                      </a:lnTo>
                      <a:lnTo>
                        <a:pt x="229" y="41"/>
                      </a:lnTo>
                      <a:lnTo>
                        <a:pt x="216" y="78"/>
                      </a:lnTo>
                      <a:lnTo>
                        <a:pt x="234" y="94"/>
                      </a:lnTo>
                      <a:lnTo>
                        <a:pt x="218" y="127"/>
                      </a:lnTo>
                      <a:lnTo>
                        <a:pt x="163" y="159"/>
                      </a:lnTo>
                      <a:lnTo>
                        <a:pt x="125" y="163"/>
                      </a:lnTo>
                      <a:lnTo>
                        <a:pt x="60" y="230"/>
                      </a:lnTo>
                      <a:lnTo>
                        <a:pt x="26" y="252"/>
                      </a:lnTo>
                      <a:lnTo>
                        <a:pt x="0" y="303"/>
                      </a:lnTo>
                      <a:lnTo>
                        <a:pt x="23" y="325"/>
                      </a:lnTo>
                      <a:lnTo>
                        <a:pt x="53" y="286"/>
                      </a:lnTo>
                      <a:lnTo>
                        <a:pt x="95" y="232"/>
                      </a:lnTo>
                      <a:lnTo>
                        <a:pt x="112" y="201"/>
                      </a:lnTo>
                      <a:lnTo>
                        <a:pt x="168" y="181"/>
                      </a:lnTo>
                      <a:lnTo>
                        <a:pt x="277" y="175"/>
                      </a:lnTo>
                      <a:lnTo>
                        <a:pt x="329" y="151"/>
                      </a:lnTo>
                      <a:lnTo>
                        <a:pt x="323" y="84"/>
                      </a:lnTo>
                      <a:lnTo>
                        <a:pt x="305" y="88"/>
                      </a:lnTo>
                      <a:lnTo>
                        <a:pt x="305" y="66"/>
                      </a:lnTo>
                      <a:lnTo>
                        <a:pt x="355" y="22"/>
                      </a:lnTo>
                      <a:lnTo>
                        <a:pt x="322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306" name="Group 342">
                  <a:extLst>
                    <a:ext uri="{FF2B5EF4-FFF2-40B4-BE49-F238E27FC236}">
                      <a16:creationId xmlns:a16="http://schemas.microsoft.com/office/drawing/2014/main" id="{4966C9D9-472C-C443-A4B5-FAE464C11C91}"/>
                    </a:ext>
                  </a:extLst>
                </p:cNvPr>
                <p:cNvGrpSpPr/>
                <p:nvPr/>
              </p:nvGrpSpPr>
              <p:grpSpPr>
                <a:xfrm>
                  <a:off x="3198813" y="50799"/>
                  <a:ext cx="2518790" cy="2968625"/>
                  <a:chOff x="3198813" y="50799"/>
                  <a:chExt cx="2518790" cy="2968625"/>
                </a:xfrm>
                <a:grpFill/>
              </p:grpSpPr>
              <p:sp>
                <p:nvSpPr>
                  <p:cNvPr id="307" name="Freeform 10">
                    <a:extLst>
                      <a:ext uri="{FF2B5EF4-FFF2-40B4-BE49-F238E27FC236}">
                        <a16:creationId xmlns:a16="http://schemas.microsoft.com/office/drawing/2014/main" id="{DB1043AF-B3D7-B54D-A964-44D5486E1F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56075" y="973138"/>
                    <a:ext cx="20638" cy="19050"/>
                  </a:xfrm>
                  <a:custGeom>
                    <a:avLst/>
                    <a:gdLst>
                      <a:gd name="T0" fmla="*/ 67 w 67"/>
                      <a:gd name="T1" fmla="*/ 47 h 57"/>
                      <a:gd name="T2" fmla="*/ 63 w 67"/>
                      <a:gd name="T3" fmla="*/ 0 h 57"/>
                      <a:gd name="T4" fmla="*/ 0 w 67"/>
                      <a:gd name="T5" fmla="*/ 57 h 57"/>
                      <a:gd name="T6" fmla="*/ 67 w 67"/>
                      <a:gd name="T7" fmla="*/ 4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57">
                        <a:moveTo>
                          <a:pt x="67" y="47"/>
                        </a:moveTo>
                        <a:lnTo>
                          <a:pt x="63" y="0"/>
                        </a:lnTo>
                        <a:lnTo>
                          <a:pt x="0" y="57"/>
                        </a:lnTo>
                        <a:lnTo>
                          <a:pt x="67" y="4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8" name="Freeform 11">
                    <a:extLst>
                      <a:ext uri="{FF2B5EF4-FFF2-40B4-BE49-F238E27FC236}">
                        <a16:creationId xmlns:a16="http://schemas.microsoft.com/office/drawing/2014/main" id="{E52A60DF-0A63-1549-91AE-D17AEA08C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3550" y="839788"/>
                    <a:ext cx="19050" cy="15875"/>
                  </a:xfrm>
                  <a:custGeom>
                    <a:avLst/>
                    <a:gdLst>
                      <a:gd name="T0" fmla="*/ 0 w 59"/>
                      <a:gd name="T1" fmla="*/ 33 h 53"/>
                      <a:gd name="T2" fmla="*/ 34 w 59"/>
                      <a:gd name="T3" fmla="*/ 53 h 53"/>
                      <a:gd name="T4" fmla="*/ 59 w 59"/>
                      <a:gd name="T5" fmla="*/ 30 h 53"/>
                      <a:gd name="T6" fmla="*/ 36 w 59"/>
                      <a:gd name="T7" fmla="*/ 0 h 53"/>
                      <a:gd name="T8" fmla="*/ 0 w 59"/>
                      <a:gd name="T9" fmla="*/ 3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" h="53">
                        <a:moveTo>
                          <a:pt x="0" y="33"/>
                        </a:moveTo>
                        <a:lnTo>
                          <a:pt x="34" y="53"/>
                        </a:lnTo>
                        <a:lnTo>
                          <a:pt x="59" y="30"/>
                        </a:lnTo>
                        <a:lnTo>
                          <a:pt x="36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9" name="Freeform 12">
                    <a:extLst>
                      <a:ext uri="{FF2B5EF4-FFF2-40B4-BE49-F238E27FC236}">
                        <a16:creationId xmlns:a16="http://schemas.microsoft.com/office/drawing/2014/main" id="{75A0FDCE-6489-5942-BBD6-2E00B0DC18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64013" y="938213"/>
                    <a:ext cx="44450" cy="49213"/>
                  </a:xfrm>
                  <a:custGeom>
                    <a:avLst/>
                    <a:gdLst>
                      <a:gd name="T0" fmla="*/ 60 w 139"/>
                      <a:gd name="T1" fmla="*/ 154 h 154"/>
                      <a:gd name="T2" fmla="*/ 96 w 139"/>
                      <a:gd name="T3" fmla="*/ 120 h 154"/>
                      <a:gd name="T4" fmla="*/ 102 w 139"/>
                      <a:gd name="T5" fmla="*/ 63 h 154"/>
                      <a:gd name="T6" fmla="*/ 139 w 139"/>
                      <a:gd name="T7" fmla="*/ 27 h 154"/>
                      <a:gd name="T8" fmla="*/ 121 w 139"/>
                      <a:gd name="T9" fmla="*/ 0 h 154"/>
                      <a:gd name="T10" fmla="*/ 69 w 139"/>
                      <a:gd name="T11" fmla="*/ 28 h 154"/>
                      <a:gd name="T12" fmla="*/ 5 w 139"/>
                      <a:gd name="T13" fmla="*/ 55 h 154"/>
                      <a:gd name="T14" fmla="*/ 0 w 139"/>
                      <a:gd name="T15" fmla="*/ 95 h 154"/>
                      <a:gd name="T16" fmla="*/ 59 w 139"/>
                      <a:gd name="T17" fmla="*/ 90 h 154"/>
                      <a:gd name="T18" fmla="*/ 60 w 139"/>
                      <a:gd name="T19" fmla="*/ 154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9" h="154">
                        <a:moveTo>
                          <a:pt x="60" y="154"/>
                        </a:moveTo>
                        <a:lnTo>
                          <a:pt x="96" y="120"/>
                        </a:lnTo>
                        <a:lnTo>
                          <a:pt x="102" y="63"/>
                        </a:lnTo>
                        <a:lnTo>
                          <a:pt x="139" y="27"/>
                        </a:lnTo>
                        <a:lnTo>
                          <a:pt x="121" y="0"/>
                        </a:lnTo>
                        <a:lnTo>
                          <a:pt x="69" y="28"/>
                        </a:lnTo>
                        <a:lnTo>
                          <a:pt x="5" y="55"/>
                        </a:lnTo>
                        <a:lnTo>
                          <a:pt x="0" y="95"/>
                        </a:lnTo>
                        <a:lnTo>
                          <a:pt x="59" y="90"/>
                        </a:lnTo>
                        <a:lnTo>
                          <a:pt x="60" y="154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0" name="Freeform 13">
                    <a:extLst>
                      <a:ext uri="{FF2B5EF4-FFF2-40B4-BE49-F238E27FC236}">
                        <a16:creationId xmlns:a16="http://schemas.microsoft.com/office/drawing/2014/main" id="{7E8465D7-E297-D249-8F7F-3742553BCF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838" y="781050"/>
                    <a:ext cx="20638" cy="20638"/>
                  </a:xfrm>
                  <a:custGeom>
                    <a:avLst/>
                    <a:gdLst>
                      <a:gd name="T0" fmla="*/ 17 w 66"/>
                      <a:gd name="T1" fmla="*/ 67 h 67"/>
                      <a:gd name="T2" fmla="*/ 60 w 66"/>
                      <a:gd name="T3" fmla="*/ 56 h 67"/>
                      <a:gd name="T4" fmla="*/ 66 w 66"/>
                      <a:gd name="T5" fmla="*/ 0 h 67"/>
                      <a:gd name="T6" fmla="*/ 0 w 66"/>
                      <a:gd name="T7" fmla="*/ 23 h 67"/>
                      <a:gd name="T8" fmla="*/ 17 w 66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6" h="67">
                        <a:moveTo>
                          <a:pt x="17" y="67"/>
                        </a:moveTo>
                        <a:lnTo>
                          <a:pt x="60" y="56"/>
                        </a:lnTo>
                        <a:lnTo>
                          <a:pt x="66" y="0"/>
                        </a:lnTo>
                        <a:lnTo>
                          <a:pt x="0" y="23"/>
                        </a:lnTo>
                        <a:lnTo>
                          <a:pt x="17" y="6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1" name="Freeform 14">
                    <a:extLst>
                      <a:ext uri="{FF2B5EF4-FFF2-40B4-BE49-F238E27FC236}">
                        <a16:creationId xmlns:a16="http://schemas.microsoft.com/office/drawing/2014/main" id="{769684D6-A40C-EA44-9715-36221CEC98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6575" y="493713"/>
                    <a:ext cx="123825" cy="149225"/>
                  </a:xfrm>
                  <a:custGeom>
                    <a:avLst/>
                    <a:gdLst>
                      <a:gd name="T0" fmla="*/ 100 w 391"/>
                      <a:gd name="T1" fmla="*/ 392 h 473"/>
                      <a:gd name="T2" fmla="*/ 169 w 391"/>
                      <a:gd name="T3" fmla="*/ 396 h 473"/>
                      <a:gd name="T4" fmla="*/ 233 w 391"/>
                      <a:gd name="T5" fmla="*/ 326 h 473"/>
                      <a:gd name="T6" fmla="*/ 243 w 391"/>
                      <a:gd name="T7" fmla="*/ 378 h 473"/>
                      <a:gd name="T8" fmla="*/ 363 w 391"/>
                      <a:gd name="T9" fmla="*/ 373 h 473"/>
                      <a:gd name="T10" fmla="*/ 325 w 391"/>
                      <a:gd name="T11" fmla="*/ 311 h 473"/>
                      <a:gd name="T12" fmla="*/ 328 w 391"/>
                      <a:gd name="T13" fmla="*/ 251 h 473"/>
                      <a:gd name="T14" fmla="*/ 371 w 391"/>
                      <a:gd name="T15" fmla="*/ 181 h 473"/>
                      <a:gd name="T16" fmla="*/ 354 w 391"/>
                      <a:gd name="T17" fmla="*/ 138 h 473"/>
                      <a:gd name="T18" fmla="*/ 391 w 391"/>
                      <a:gd name="T19" fmla="*/ 122 h 473"/>
                      <a:gd name="T20" fmla="*/ 350 w 391"/>
                      <a:gd name="T21" fmla="*/ 78 h 473"/>
                      <a:gd name="T22" fmla="*/ 321 w 391"/>
                      <a:gd name="T23" fmla="*/ 128 h 473"/>
                      <a:gd name="T24" fmla="*/ 307 w 391"/>
                      <a:gd name="T25" fmla="*/ 98 h 473"/>
                      <a:gd name="T26" fmla="*/ 320 w 391"/>
                      <a:gd name="T27" fmla="*/ 29 h 473"/>
                      <a:gd name="T28" fmla="*/ 289 w 391"/>
                      <a:gd name="T29" fmla="*/ 2 h 473"/>
                      <a:gd name="T30" fmla="*/ 267 w 391"/>
                      <a:gd name="T31" fmla="*/ 69 h 473"/>
                      <a:gd name="T32" fmla="*/ 239 w 391"/>
                      <a:gd name="T33" fmla="*/ 19 h 473"/>
                      <a:gd name="T34" fmla="*/ 193 w 391"/>
                      <a:gd name="T35" fmla="*/ 0 h 473"/>
                      <a:gd name="T36" fmla="*/ 214 w 391"/>
                      <a:gd name="T37" fmla="*/ 96 h 473"/>
                      <a:gd name="T38" fmla="*/ 144 w 391"/>
                      <a:gd name="T39" fmla="*/ 77 h 473"/>
                      <a:gd name="T40" fmla="*/ 137 w 391"/>
                      <a:gd name="T41" fmla="*/ 121 h 473"/>
                      <a:gd name="T42" fmla="*/ 207 w 391"/>
                      <a:gd name="T43" fmla="*/ 153 h 473"/>
                      <a:gd name="T44" fmla="*/ 181 w 391"/>
                      <a:gd name="T45" fmla="*/ 180 h 473"/>
                      <a:gd name="T46" fmla="*/ 68 w 391"/>
                      <a:gd name="T47" fmla="*/ 157 h 473"/>
                      <a:gd name="T48" fmla="*/ 24 w 391"/>
                      <a:gd name="T49" fmla="*/ 217 h 473"/>
                      <a:gd name="T50" fmla="*/ 76 w 391"/>
                      <a:gd name="T51" fmla="*/ 267 h 473"/>
                      <a:gd name="T52" fmla="*/ 29 w 391"/>
                      <a:gd name="T53" fmla="*/ 290 h 473"/>
                      <a:gd name="T54" fmla="*/ 39 w 391"/>
                      <a:gd name="T55" fmla="*/ 323 h 473"/>
                      <a:gd name="T56" fmla="*/ 89 w 391"/>
                      <a:gd name="T57" fmla="*/ 340 h 473"/>
                      <a:gd name="T58" fmla="*/ 87 w 391"/>
                      <a:gd name="T59" fmla="*/ 382 h 473"/>
                      <a:gd name="T60" fmla="*/ 20 w 391"/>
                      <a:gd name="T61" fmla="*/ 394 h 473"/>
                      <a:gd name="T62" fmla="*/ 0 w 391"/>
                      <a:gd name="T63" fmla="*/ 427 h 473"/>
                      <a:gd name="T64" fmla="*/ 43 w 391"/>
                      <a:gd name="T65" fmla="*/ 473 h 473"/>
                      <a:gd name="T66" fmla="*/ 100 w 391"/>
                      <a:gd name="T67" fmla="*/ 392 h 4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91" h="473">
                        <a:moveTo>
                          <a:pt x="100" y="392"/>
                        </a:moveTo>
                        <a:lnTo>
                          <a:pt x="169" y="396"/>
                        </a:lnTo>
                        <a:lnTo>
                          <a:pt x="233" y="326"/>
                        </a:lnTo>
                        <a:lnTo>
                          <a:pt x="243" y="378"/>
                        </a:lnTo>
                        <a:lnTo>
                          <a:pt x="363" y="373"/>
                        </a:lnTo>
                        <a:lnTo>
                          <a:pt x="325" y="311"/>
                        </a:lnTo>
                        <a:lnTo>
                          <a:pt x="328" y="251"/>
                        </a:lnTo>
                        <a:lnTo>
                          <a:pt x="371" y="181"/>
                        </a:lnTo>
                        <a:lnTo>
                          <a:pt x="354" y="138"/>
                        </a:lnTo>
                        <a:lnTo>
                          <a:pt x="391" y="122"/>
                        </a:lnTo>
                        <a:lnTo>
                          <a:pt x="350" y="78"/>
                        </a:lnTo>
                        <a:lnTo>
                          <a:pt x="321" y="128"/>
                        </a:lnTo>
                        <a:lnTo>
                          <a:pt x="307" y="98"/>
                        </a:lnTo>
                        <a:lnTo>
                          <a:pt x="320" y="29"/>
                        </a:lnTo>
                        <a:lnTo>
                          <a:pt x="289" y="2"/>
                        </a:lnTo>
                        <a:lnTo>
                          <a:pt x="267" y="69"/>
                        </a:lnTo>
                        <a:lnTo>
                          <a:pt x="239" y="19"/>
                        </a:lnTo>
                        <a:lnTo>
                          <a:pt x="193" y="0"/>
                        </a:lnTo>
                        <a:lnTo>
                          <a:pt x="214" y="96"/>
                        </a:lnTo>
                        <a:lnTo>
                          <a:pt x="144" y="77"/>
                        </a:lnTo>
                        <a:lnTo>
                          <a:pt x="137" y="121"/>
                        </a:lnTo>
                        <a:lnTo>
                          <a:pt x="207" y="153"/>
                        </a:lnTo>
                        <a:lnTo>
                          <a:pt x="181" y="180"/>
                        </a:lnTo>
                        <a:lnTo>
                          <a:pt x="68" y="157"/>
                        </a:lnTo>
                        <a:lnTo>
                          <a:pt x="24" y="217"/>
                        </a:lnTo>
                        <a:lnTo>
                          <a:pt x="76" y="267"/>
                        </a:lnTo>
                        <a:lnTo>
                          <a:pt x="29" y="290"/>
                        </a:lnTo>
                        <a:lnTo>
                          <a:pt x="39" y="323"/>
                        </a:lnTo>
                        <a:lnTo>
                          <a:pt x="89" y="340"/>
                        </a:lnTo>
                        <a:lnTo>
                          <a:pt x="87" y="382"/>
                        </a:lnTo>
                        <a:lnTo>
                          <a:pt x="20" y="394"/>
                        </a:lnTo>
                        <a:lnTo>
                          <a:pt x="0" y="427"/>
                        </a:lnTo>
                        <a:lnTo>
                          <a:pt x="43" y="473"/>
                        </a:lnTo>
                        <a:lnTo>
                          <a:pt x="100" y="392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2" name="Freeform 15">
                    <a:extLst>
                      <a:ext uri="{FF2B5EF4-FFF2-40B4-BE49-F238E27FC236}">
                        <a16:creationId xmlns:a16="http://schemas.microsoft.com/office/drawing/2014/main" id="{264B43DA-D074-F341-A4DA-DD631A327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02125" y="658813"/>
                    <a:ext cx="28575" cy="28575"/>
                  </a:xfrm>
                  <a:custGeom>
                    <a:avLst/>
                    <a:gdLst>
                      <a:gd name="T0" fmla="*/ 58 w 87"/>
                      <a:gd name="T1" fmla="*/ 89 h 89"/>
                      <a:gd name="T2" fmla="*/ 87 w 87"/>
                      <a:gd name="T3" fmla="*/ 45 h 89"/>
                      <a:gd name="T4" fmla="*/ 64 w 87"/>
                      <a:gd name="T5" fmla="*/ 13 h 89"/>
                      <a:gd name="T6" fmla="*/ 47 w 87"/>
                      <a:gd name="T7" fmla="*/ 20 h 89"/>
                      <a:gd name="T8" fmla="*/ 31 w 87"/>
                      <a:gd name="T9" fmla="*/ 3 h 89"/>
                      <a:gd name="T10" fmla="*/ 0 w 87"/>
                      <a:gd name="T11" fmla="*/ 0 h 89"/>
                      <a:gd name="T12" fmla="*/ 8 w 87"/>
                      <a:gd name="T13" fmla="*/ 40 h 89"/>
                      <a:gd name="T14" fmla="*/ 58 w 87"/>
                      <a:gd name="T15" fmla="*/ 8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7" h="89">
                        <a:moveTo>
                          <a:pt x="58" y="89"/>
                        </a:moveTo>
                        <a:lnTo>
                          <a:pt x="87" y="45"/>
                        </a:lnTo>
                        <a:lnTo>
                          <a:pt x="64" y="13"/>
                        </a:lnTo>
                        <a:lnTo>
                          <a:pt x="47" y="20"/>
                        </a:lnTo>
                        <a:lnTo>
                          <a:pt x="31" y="3"/>
                        </a:lnTo>
                        <a:lnTo>
                          <a:pt x="0" y="0"/>
                        </a:lnTo>
                        <a:lnTo>
                          <a:pt x="8" y="40"/>
                        </a:lnTo>
                        <a:lnTo>
                          <a:pt x="58" y="8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3" name="Freeform 16">
                    <a:extLst>
                      <a:ext uri="{FF2B5EF4-FFF2-40B4-BE49-F238E27FC236}">
                        <a16:creationId xmlns:a16="http://schemas.microsoft.com/office/drawing/2014/main" id="{08D38D10-77D6-2747-BBCA-6248BA5C8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75163" y="423863"/>
                    <a:ext cx="87313" cy="90488"/>
                  </a:xfrm>
                  <a:custGeom>
                    <a:avLst/>
                    <a:gdLst>
                      <a:gd name="T0" fmla="*/ 35 w 275"/>
                      <a:gd name="T1" fmla="*/ 254 h 286"/>
                      <a:gd name="T2" fmla="*/ 71 w 275"/>
                      <a:gd name="T3" fmla="*/ 286 h 286"/>
                      <a:gd name="T4" fmla="*/ 217 w 275"/>
                      <a:gd name="T5" fmla="*/ 199 h 286"/>
                      <a:gd name="T6" fmla="*/ 210 w 275"/>
                      <a:gd name="T7" fmla="*/ 136 h 286"/>
                      <a:gd name="T8" fmla="*/ 273 w 275"/>
                      <a:gd name="T9" fmla="*/ 99 h 286"/>
                      <a:gd name="T10" fmla="*/ 275 w 275"/>
                      <a:gd name="T11" fmla="*/ 55 h 286"/>
                      <a:gd name="T12" fmla="*/ 202 w 275"/>
                      <a:gd name="T13" fmla="*/ 0 h 286"/>
                      <a:gd name="T14" fmla="*/ 166 w 275"/>
                      <a:gd name="T15" fmla="*/ 37 h 286"/>
                      <a:gd name="T16" fmla="*/ 183 w 275"/>
                      <a:gd name="T17" fmla="*/ 106 h 286"/>
                      <a:gd name="T18" fmla="*/ 166 w 275"/>
                      <a:gd name="T19" fmla="*/ 107 h 286"/>
                      <a:gd name="T20" fmla="*/ 146 w 275"/>
                      <a:gd name="T21" fmla="*/ 70 h 286"/>
                      <a:gd name="T22" fmla="*/ 126 w 275"/>
                      <a:gd name="T23" fmla="*/ 123 h 286"/>
                      <a:gd name="T24" fmla="*/ 43 w 275"/>
                      <a:gd name="T25" fmla="*/ 133 h 286"/>
                      <a:gd name="T26" fmla="*/ 67 w 275"/>
                      <a:gd name="T27" fmla="*/ 207 h 286"/>
                      <a:gd name="T28" fmla="*/ 0 w 275"/>
                      <a:gd name="T29" fmla="*/ 207 h 286"/>
                      <a:gd name="T30" fmla="*/ 35 w 275"/>
                      <a:gd name="T31" fmla="*/ 25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5" h="286">
                        <a:moveTo>
                          <a:pt x="35" y="254"/>
                        </a:moveTo>
                        <a:lnTo>
                          <a:pt x="71" y="286"/>
                        </a:lnTo>
                        <a:lnTo>
                          <a:pt x="217" y="199"/>
                        </a:lnTo>
                        <a:lnTo>
                          <a:pt x="210" y="136"/>
                        </a:lnTo>
                        <a:lnTo>
                          <a:pt x="273" y="99"/>
                        </a:lnTo>
                        <a:lnTo>
                          <a:pt x="275" y="55"/>
                        </a:lnTo>
                        <a:lnTo>
                          <a:pt x="202" y="0"/>
                        </a:lnTo>
                        <a:lnTo>
                          <a:pt x="166" y="37"/>
                        </a:lnTo>
                        <a:lnTo>
                          <a:pt x="183" y="106"/>
                        </a:lnTo>
                        <a:lnTo>
                          <a:pt x="166" y="107"/>
                        </a:lnTo>
                        <a:lnTo>
                          <a:pt x="146" y="70"/>
                        </a:lnTo>
                        <a:lnTo>
                          <a:pt x="126" y="123"/>
                        </a:lnTo>
                        <a:lnTo>
                          <a:pt x="43" y="133"/>
                        </a:lnTo>
                        <a:lnTo>
                          <a:pt x="67" y="207"/>
                        </a:lnTo>
                        <a:lnTo>
                          <a:pt x="0" y="207"/>
                        </a:lnTo>
                        <a:lnTo>
                          <a:pt x="35" y="254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4" name="Freeform 17">
                    <a:extLst>
                      <a:ext uri="{FF2B5EF4-FFF2-40B4-BE49-F238E27FC236}">
                        <a16:creationId xmlns:a16="http://schemas.microsoft.com/office/drawing/2014/main" id="{9EFAA6E3-4CD2-784A-9573-E248334C2A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44963" y="762000"/>
                    <a:ext cx="17463" cy="25400"/>
                  </a:xfrm>
                  <a:custGeom>
                    <a:avLst/>
                    <a:gdLst>
                      <a:gd name="T0" fmla="*/ 0 w 52"/>
                      <a:gd name="T1" fmla="*/ 30 h 80"/>
                      <a:gd name="T2" fmla="*/ 10 w 52"/>
                      <a:gd name="T3" fmla="*/ 80 h 80"/>
                      <a:gd name="T4" fmla="*/ 46 w 52"/>
                      <a:gd name="T5" fmla="*/ 79 h 80"/>
                      <a:gd name="T6" fmla="*/ 52 w 52"/>
                      <a:gd name="T7" fmla="*/ 36 h 80"/>
                      <a:gd name="T8" fmla="*/ 42 w 52"/>
                      <a:gd name="T9" fmla="*/ 10 h 80"/>
                      <a:gd name="T10" fmla="*/ 19 w 52"/>
                      <a:gd name="T11" fmla="*/ 0 h 80"/>
                      <a:gd name="T12" fmla="*/ 0 w 52"/>
                      <a:gd name="T13" fmla="*/ 3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80">
                        <a:moveTo>
                          <a:pt x="0" y="30"/>
                        </a:moveTo>
                        <a:lnTo>
                          <a:pt x="10" y="80"/>
                        </a:lnTo>
                        <a:lnTo>
                          <a:pt x="46" y="79"/>
                        </a:lnTo>
                        <a:lnTo>
                          <a:pt x="52" y="36"/>
                        </a:lnTo>
                        <a:lnTo>
                          <a:pt x="42" y="10"/>
                        </a:lnTo>
                        <a:lnTo>
                          <a:pt x="19" y="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5" name="Freeform 18">
                    <a:extLst>
                      <a:ext uri="{FF2B5EF4-FFF2-40B4-BE49-F238E27FC236}">
                        <a16:creationId xmlns:a16="http://schemas.microsoft.com/office/drawing/2014/main" id="{22AFC395-DE23-1A42-B526-7ED6E0DC8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2113" y="963613"/>
                    <a:ext cx="22225" cy="42863"/>
                  </a:xfrm>
                  <a:custGeom>
                    <a:avLst/>
                    <a:gdLst>
                      <a:gd name="T0" fmla="*/ 20 w 70"/>
                      <a:gd name="T1" fmla="*/ 133 h 133"/>
                      <a:gd name="T2" fmla="*/ 70 w 70"/>
                      <a:gd name="T3" fmla="*/ 83 h 133"/>
                      <a:gd name="T4" fmla="*/ 26 w 70"/>
                      <a:gd name="T5" fmla="*/ 0 h 133"/>
                      <a:gd name="T6" fmla="*/ 22 w 70"/>
                      <a:gd name="T7" fmla="*/ 46 h 133"/>
                      <a:gd name="T8" fmla="*/ 0 w 70"/>
                      <a:gd name="T9" fmla="*/ 73 h 133"/>
                      <a:gd name="T10" fmla="*/ 0 w 70"/>
                      <a:gd name="T11" fmla="*/ 103 h 133"/>
                      <a:gd name="T12" fmla="*/ 20 w 70"/>
                      <a:gd name="T13" fmla="*/ 133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133">
                        <a:moveTo>
                          <a:pt x="20" y="133"/>
                        </a:moveTo>
                        <a:lnTo>
                          <a:pt x="70" y="83"/>
                        </a:lnTo>
                        <a:lnTo>
                          <a:pt x="26" y="0"/>
                        </a:lnTo>
                        <a:lnTo>
                          <a:pt x="22" y="46"/>
                        </a:lnTo>
                        <a:lnTo>
                          <a:pt x="0" y="73"/>
                        </a:lnTo>
                        <a:lnTo>
                          <a:pt x="0" y="103"/>
                        </a:lnTo>
                        <a:lnTo>
                          <a:pt x="20" y="133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6" name="Freeform 19">
                    <a:extLst>
                      <a:ext uri="{FF2B5EF4-FFF2-40B4-BE49-F238E27FC236}">
                        <a16:creationId xmlns:a16="http://schemas.microsoft.com/office/drawing/2014/main" id="{6451BD2F-E14F-9F4A-818C-BDAE288C5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7975" y="795338"/>
                    <a:ext cx="80963" cy="77788"/>
                  </a:xfrm>
                  <a:custGeom>
                    <a:avLst/>
                    <a:gdLst>
                      <a:gd name="T0" fmla="*/ 43 w 252"/>
                      <a:gd name="T1" fmla="*/ 217 h 243"/>
                      <a:gd name="T2" fmla="*/ 96 w 252"/>
                      <a:gd name="T3" fmla="*/ 124 h 243"/>
                      <a:gd name="T4" fmla="*/ 153 w 252"/>
                      <a:gd name="T5" fmla="*/ 102 h 243"/>
                      <a:gd name="T6" fmla="*/ 124 w 252"/>
                      <a:gd name="T7" fmla="*/ 173 h 243"/>
                      <a:gd name="T8" fmla="*/ 130 w 252"/>
                      <a:gd name="T9" fmla="*/ 236 h 243"/>
                      <a:gd name="T10" fmla="*/ 157 w 252"/>
                      <a:gd name="T11" fmla="*/ 243 h 243"/>
                      <a:gd name="T12" fmla="*/ 150 w 252"/>
                      <a:gd name="T13" fmla="*/ 206 h 243"/>
                      <a:gd name="T14" fmla="*/ 146 w 252"/>
                      <a:gd name="T15" fmla="*/ 173 h 243"/>
                      <a:gd name="T16" fmla="*/ 183 w 252"/>
                      <a:gd name="T17" fmla="*/ 159 h 243"/>
                      <a:gd name="T18" fmla="*/ 199 w 252"/>
                      <a:gd name="T19" fmla="*/ 142 h 243"/>
                      <a:gd name="T20" fmla="*/ 233 w 252"/>
                      <a:gd name="T21" fmla="*/ 89 h 243"/>
                      <a:gd name="T22" fmla="*/ 252 w 252"/>
                      <a:gd name="T23" fmla="*/ 35 h 243"/>
                      <a:gd name="T24" fmla="*/ 218 w 252"/>
                      <a:gd name="T25" fmla="*/ 0 h 243"/>
                      <a:gd name="T26" fmla="*/ 158 w 252"/>
                      <a:gd name="T27" fmla="*/ 33 h 243"/>
                      <a:gd name="T28" fmla="*/ 96 w 252"/>
                      <a:gd name="T29" fmla="*/ 50 h 243"/>
                      <a:gd name="T30" fmla="*/ 42 w 252"/>
                      <a:gd name="T31" fmla="*/ 103 h 243"/>
                      <a:gd name="T32" fmla="*/ 0 w 252"/>
                      <a:gd name="T33" fmla="*/ 160 h 243"/>
                      <a:gd name="T34" fmla="*/ 7 w 252"/>
                      <a:gd name="T35" fmla="*/ 194 h 243"/>
                      <a:gd name="T36" fmla="*/ 43 w 252"/>
                      <a:gd name="T37" fmla="*/ 217 h 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52" h="243">
                        <a:moveTo>
                          <a:pt x="43" y="217"/>
                        </a:moveTo>
                        <a:lnTo>
                          <a:pt x="96" y="124"/>
                        </a:lnTo>
                        <a:lnTo>
                          <a:pt x="153" y="102"/>
                        </a:lnTo>
                        <a:lnTo>
                          <a:pt x="124" y="173"/>
                        </a:lnTo>
                        <a:lnTo>
                          <a:pt x="130" y="236"/>
                        </a:lnTo>
                        <a:lnTo>
                          <a:pt x="157" y="243"/>
                        </a:lnTo>
                        <a:lnTo>
                          <a:pt x="150" y="206"/>
                        </a:lnTo>
                        <a:lnTo>
                          <a:pt x="146" y="173"/>
                        </a:lnTo>
                        <a:lnTo>
                          <a:pt x="183" y="159"/>
                        </a:lnTo>
                        <a:lnTo>
                          <a:pt x="199" y="142"/>
                        </a:lnTo>
                        <a:lnTo>
                          <a:pt x="233" y="89"/>
                        </a:lnTo>
                        <a:lnTo>
                          <a:pt x="252" y="35"/>
                        </a:lnTo>
                        <a:lnTo>
                          <a:pt x="218" y="0"/>
                        </a:lnTo>
                        <a:lnTo>
                          <a:pt x="158" y="33"/>
                        </a:lnTo>
                        <a:lnTo>
                          <a:pt x="96" y="50"/>
                        </a:lnTo>
                        <a:lnTo>
                          <a:pt x="42" y="103"/>
                        </a:lnTo>
                        <a:lnTo>
                          <a:pt x="0" y="160"/>
                        </a:lnTo>
                        <a:lnTo>
                          <a:pt x="7" y="194"/>
                        </a:lnTo>
                        <a:lnTo>
                          <a:pt x="43" y="21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7" name="Freeform 20">
                    <a:extLst>
                      <a:ext uri="{FF2B5EF4-FFF2-40B4-BE49-F238E27FC236}">
                        <a16:creationId xmlns:a16="http://schemas.microsoft.com/office/drawing/2014/main" id="{41B85750-F318-1D49-B771-8DC4A14727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7500" y="663575"/>
                    <a:ext cx="93663" cy="98425"/>
                  </a:xfrm>
                  <a:custGeom>
                    <a:avLst/>
                    <a:gdLst>
                      <a:gd name="T0" fmla="*/ 16 w 299"/>
                      <a:gd name="T1" fmla="*/ 301 h 310"/>
                      <a:gd name="T2" fmla="*/ 60 w 299"/>
                      <a:gd name="T3" fmla="*/ 244 h 310"/>
                      <a:gd name="T4" fmla="*/ 90 w 299"/>
                      <a:gd name="T5" fmla="*/ 246 h 310"/>
                      <a:gd name="T6" fmla="*/ 186 w 299"/>
                      <a:gd name="T7" fmla="*/ 190 h 310"/>
                      <a:gd name="T8" fmla="*/ 97 w 299"/>
                      <a:gd name="T9" fmla="*/ 300 h 310"/>
                      <a:gd name="T10" fmla="*/ 137 w 299"/>
                      <a:gd name="T11" fmla="*/ 310 h 310"/>
                      <a:gd name="T12" fmla="*/ 219 w 299"/>
                      <a:gd name="T13" fmla="*/ 255 h 310"/>
                      <a:gd name="T14" fmla="*/ 266 w 299"/>
                      <a:gd name="T15" fmla="*/ 249 h 310"/>
                      <a:gd name="T16" fmla="*/ 299 w 299"/>
                      <a:gd name="T17" fmla="*/ 195 h 310"/>
                      <a:gd name="T18" fmla="*/ 229 w 299"/>
                      <a:gd name="T19" fmla="*/ 180 h 310"/>
                      <a:gd name="T20" fmla="*/ 243 w 299"/>
                      <a:gd name="T21" fmla="*/ 150 h 310"/>
                      <a:gd name="T22" fmla="*/ 228 w 299"/>
                      <a:gd name="T23" fmla="*/ 86 h 310"/>
                      <a:gd name="T24" fmla="*/ 245 w 299"/>
                      <a:gd name="T25" fmla="*/ 53 h 310"/>
                      <a:gd name="T26" fmla="*/ 200 w 299"/>
                      <a:gd name="T27" fmla="*/ 0 h 310"/>
                      <a:gd name="T28" fmla="*/ 178 w 299"/>
                      <a:gd name="T29" fmla="*/ 30 h 310"/>
                      <a:gd name="T30" fmla="*/ 191 w 299"/>
                      <a:gd name="T31" fmla="*/ 84 h 310"/>
                      <a:gd name="T32" fmla="*/ 151 w 299"/>
                      <a:gd name="T33" fmla="*/ 87 h 310"/>
                      <a:gd name="T34" fmla="*/ 106 w 299"/>
                      <a:gd name="T35" fmla="*/ 151 h 310"/>
                      <a:gd name="T36" fmla="*/ 59 w 299"/>
                      <a:gd name="T37" fmla="*/ 161 h 310"/>
                      <a:gd name="T38" fmla="*/ 22 w 299"/>
                      <a:gd name="T39" fmla="*/ 191 h 310"/>
                      <a:gd name="T40" fmla="*/ 33 w 299"/>
                      <a:gd name="T41" fmla="*/ 234 h 310"/>
                      <a:gd name="T42" fmla="*/ 0 w 299"/>
                      <a:gd name="T43" fmla="*/ 258 h 310"/>
                      <a:gd name="T44" fmla="*/ 16 w 299"/>
                      <a:gd name="T45" fmla="*/ 301 h 3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99" h="310">
                        <a:moveTo>
                          <a:pt x="16" y="301"/>
                        </a:moveTo>
                        <a:lnTo>
                          <a:pt x="60" y="244"/>
                        </a:lnTo>
                        <a:lnTo>
                          <a:pt x="90" y="246"/>
                        </a:lnTo>
                        <a:lnTo>
                          <a:pt x="186" y="190"/>
                        </a:lnTo>
                        <a:lnTo>
                          <a:pt x="97" y="300"/>
                        </a:lnTo>
                        <a:lnTo>
                          <a:pt x="137" y="310"/>
                        </a:lnTo>
                        <a:lnTo>
                          <a:pt x="219" y="255"/>
                        </a:lnTo>
                        <a:lnTo>
                          <a:pt x="266" y="249"/>
                        </a:lnTo>
                        <a:lnTo>
                          <a:pt x="299" y="195"/>
                        </a:lnTo>
                        <a:lnTo>
                          <a:pt x="229" y="180"/>
                        </a:lnTo>
                        <a:lnTo>
                          <a:pt x="243" y="150"/>
                        </a:lnTo>
                        <a:lnTo>
                          <a:pt x="228" y="86"/>
                        </a:lnTo>
                        <a:lnTo>
                          <a:pt x="245" y="53"/>
                        </a:lnTo>
                        <a:lnTo>
                          <a:pt x="200" y="0"/>
                        </a:lnTo>
                        <a:lnTo>
                          <a:pt x="178" y="30"/>
                        </a:lnTo>
                        <a:lnTo>
                          <a:pt x="191" y="84"/>
                        </a:lnTo>
                        <a:lnTo>
                          <a:pt x="151" y="87"/>
                        </a:lnTo>
                        <a:lnTo>
                          <a:pt x="106" y="151"/>
                        </a:lnTo>
                        <a:lnTo>
                          <a:pt x="59" y="161"/>
                        </a:lnTo>
                        <a:lnTo>
                          <a:pt x="22" y="191"/>
                        </a:lnTo>
                        <a:lnTo>
                          <a:pt x="33" y="234"/>
                        </a:lnTo>
                        <a:lnTo>
                          <a:pt x="0" y="258"/>
                        </a:lnTo>
                        <a:lnTo>
                          <a:pt x="16" y="301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" name="Freeform 21">
                    <a:extLst>
                      <a:ext uri="{FF2B5EF4-FFF2-40B4-BE49-F238E27FC236}">
                        <a16:creationId xmlns:a16="http://schemas.microsoft.com/office/drawing/2014/main" id="{000A48D7-E0FC-B549-AD9C-F4FDDDF9A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3225" y="566738"/>
                    <a:ext cx="80963" cy="117475"/>
                  </a:xfrm>
                  <a:custGeom>
                    <a:avLst/>
                    <a:gdLst>
                      <a:gd name="T0" fmla="*/ 32 w 256"/>
                      <a:gd name="T1" fmla="*/ 360 h 370"/>
                      <a:gd name="T2" fmla="*/ 45 w 256"/>
                      <a:gd name="T3" fmla="*/ 370 h 370"/>
                      <a:gd name="T4" fmla="*/ 84 w 256"/>
                      <a:gd name="T5" fmla="*/ 276 h 370"/>
                      <a:gd name="T6" fmla="*/ 173 w 256"/>
                      <a:gd name="T7" fmla="*/ 246 h 370"/>
                      <a:gd name="T8" fmla="*/ 197 w 256"/>
                      <a:gd name="T9" fmla="*/ 193 h 370"/>
                      <a:gd name="T10" fmla="*/ 236 w 256"/>
                      <a:gd name="T11" fmla="*/ 156 h 370"/>
                      <a:gd name="T12" fmla="*/ 229 w 256"/>
                      <a:gd name="T13" fmla="*/ 96 h 370"/>
                      <a:gd name="T14" fmla="*/ 256 w 256"/>
                      <a:gd name="T15" fmla="*/ 59 h 370"/>
                      <a:gd name="T16" fmla="*/ 248 w 256"/>
                      <a:gd name="T17" fmla="*/ 16 h 370"/>
                      <a:gd name="T18" fmla="*/ 174 w 256"/>
                      <a:gd name="T19" fmla="*/ 0 h 370"/>
                      <a:gd name="T20" fmla="*/ 152 w 256"/>
                      <a:gd name="T21" fmla="*/ 60 h 370"/>
                      <a:gd name="T22" fmla="*/ 132 w 256"/>
                      <a:gd name="T23" fmla="*/ 84 h 370"/>
                      <a:gd name="T24" fmla="*/ 145 w 256"/>
                      <a:gd name="T25" fmla="*/ 120 h 370"/>
                      <a:gd name="T26" fmla="*/ 133 w 256"/>
                      <a:gd name="T27" fmla="*/ 153 h 370"/>
                      <a:gd name="T28" fmla="*/ 83 w 256"/>
                      <a:gd name="T29" fmla="*/ 161 h 370"/>
                      <a:gd name="T30" fmla="*/ 73 w 256"/>
                      <a:gd name="T31" fmla="*/ 233 h 370"/>
                      <a:gd name="T32" fmla="*/ 0 w 256"/>
                      <a:gd name="T33" fmla="*/ 308 h 370"/>
                      <a:gd name="T34" fmla="*/ 34 w 256"/>
                      <a:gd name="T35" fmla="*/ 337 h 370"/>
                      <a:gd name="T36" fmla="*/ 32 w 256"/>
                      <a:gd name="T37" fmla="*/ 360 h 3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56" h="370">
                        <a:moveTo>
                          <a:pt x="32" y="360"/>
                        </a:moveTo>
                        <a:lnTo>
                          <a:pt x="45" y="370"/>
                        </a:lnTo>
                        <a:lnTo>
                          <a:pt x="84" y="276"/>
                        </a:lnTo>
                        <a:lnTo>
                          <a:pt x="173" y="246"/>
                        </a:lnTo>
                        <a:lnTo>
                          <a:pt x="197" y="193"/>
                        </a:lnTo>
                        <a:lnTo>
                          <a:pt x="236" y="156"/>
                        </a:lnTo>
                        <a:lnTo>
                          <a:pt x="229" y="96"/>
                        </a:lnTo>
                        <a:lnTo>
                          <a:pt x="256" y="59"/>
                        </a:lnTo>
                        <a:lnTo>
                          <a:pt x="248" y="16"/>
                        </a:lnTo>
                        <a:lnTo>
                          <a:pt x="174" y="0"/>
                        </a:lnTo>
                        <a:lnTo>
                          <a:pt x="152" y="60"/>
                        </a:lnTo>
                        <a:lnTo>
                          <a:pt x="132" y="84"/>
                        </a:lnTo>
                        <a:lnTo>
                          <a:pt x="145" y="120"/>
                        </a:lnTo>
                        <a:lnTo>
                          <a:pt x="133" y="153"/>
                        </a:lnTo>
                        <a:lnTo>
                          <a:pt x="83" y="161"/>
                        </a:lnTo>
                        <a:lnTo>
                          <a:pt x="73" y="233"/>
                        </a:lnTo>
                        <a:lnTo>
                          <a:pt x="0" y="308"/>
                        </a:lnTo>
                        <a:lnTo>
                          <a:pt x="34" y="337"/>
                        </a:lnTo>
                        <a:lnTo>
                          <a:pt x="32" y="36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9" name="Freeform 22">
                    <a:extLst>
                      <a:ext uri="{FF2B5EF4-FFF2-40B4-BE49-F238E27FC236}">
                        <a16:creationId xmlns:a16="http://schemas.microsoft.com/office/drawing/2014/main" id="{A2F6A898-298A-8146-978B-B972CCA4D9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1638" y="882650"/>
                    <a:ext cx="23813" cy="34925"/>
                  </a:xfrm>
                  <a:custGeom>
                    <a:avLst/>
                    <a:gdLst>
                      <a:gd name="T0" fmla="*/ 13 w 76"/>
                      <a:gd name="T1" fmla="*/ 66 h 113"/>
                      <a:gd name="T2" fmla="*/ 0 w 76"/>
                      <a:gd name="T3" fmla="*/ 113 h 113"/>
                      <a:gd name="T4" fmla="*/ 54 w 76"/>
                      <a:gd name="T5" fmla="*/ 95 h 113"/>
                      <a:gd name="T6" fmla="*/ 76 w 76"/>
                      <a:gd name="T7" fmla="*/ 65 h 113"/>
                      <a:gd name="T8" fmla="*/ 66 w 76"/>
                      <a:gd name="T9" fmla="*/ 29 h 113"/>
                      <a:gd name="T10" fmla="*/ 23 w 76"/>
                      <a:gd name="T11" fmla="*/ 0 h 113"/>
                      <a:gd name="T12" fmla="*/ 13 w 76"/>
                      <a:gd name="T13" fmla="*/ 66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6" h="113">
                        <a:moveTo>
                          <a:pt x="13" y="66"/>
                        </a:moveTo>
                        <a:lnTo>
                          <a:pt x="0" y="113"/>
                        </a:lnTo>
                        <a:lnTo>
                          <a:pt x="54" y="95"/>
                        </a:lnTo>
                        <a:lnTo>
                          <a:pt x="76" y="65"/>
                        </a:lnTo>
                        <a:lnTo>
                          <a:pt x="66" y="29"/>
                        </a:lnTo>
                        <a:lnTo>
                          <a:pt x="23" y="0"/>
                        </a:lnTo>
                        <a:lnTo>
                          <a:pt x="13" y="66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0" name="Freeform 23">
                    <a:extLst>
                      <a:ext uri="{FF2B5EF4-FFF2-40B4-BE49-F238E27FC236}">
                        <a16:creationId xmlns:a16="http://schemas.microsoft.com/office/drawing/2014/main" id="{06EC23DD-C2AD-4A41-BD03-BDD1C2ADCF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4913" y="179388"/>
                    <a:ext cx="28575" cy="52388"/>
                  </a:xfrm>
                  <a:custGeom>
                    <a:avLst/>
                    <a:gdLst>
                      <a:gd name="T0" fmla="*/ 22 w 91"/>
                      <a:gd name="T1" fmla="*/ 165 h 165"/>
                      <a:gd name="T2" fmla="*/ 68 w 91"/>
                      <a:gd name="T3" fmla="*/ 141 h 165"/>
                      <a:gd name="T4" fmla="*/ 91 w 91"/>
                      <a:gd name="T5" fmla="*/ 98 h 165"/>
                      <a:gd name="T6" fmla="*/ 51 w 91"/>
                      <a:gd name="T7" fmla="*/ 15 h 165"/>
                      <a:gd name="T8" fmla="*/ 0 w 91"/>
                      <a:gd name="T9" fmla="*/ 0 h 165"/>
                      <a:gd name="T10" fmla="*/ 4 w 91"/>
                      <a:gd name="T11" fmla="*/ 79 h 165"/>
                      <a:gd name="T12" fmla="*/ 22 w 91"/>
                      <a:gd name="T13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1" h="165">
                        <a:moveTo>
                          <a:pt x="22" y="165"/>
                        </a:moveTo>
                        <a:lnTo>
                          <a:pt x="68" y="141"/>
                        </a:lnTo>
                        <a:lnTo>
                          <a:pt x="91" y="98"/>
                        </a:lnTo>
                        <a:lnTo>
                          <a:pt x="51" y="15"/>
                        </a:lnTo>
                        <a:lnTo>
                          <a:pt x="0" y="0"/>
                        </a:lnTo>
                        <a:lnTo>
                          <a:pt x="4" y="79"/>
                        </a:lnTo>
                        <a:lnTo>
                          <a:pt x="22" y="16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1" name="Freeform 24">
                    <a:extLst>
                      <a:ext uri="{FF2B5EF4-FFF2-40B4-BE49-F238E27FC236}">
                        <a16:creationId xmlns:a16="http://schemas.microsoft.com/office/drawing/2014/main" id="{8E4A3E94-919C-2B40-AEBF-46AED625F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7075" y="341313"/>
                    <a:ext cx="82550" cy="88900"/>
                  </a:xfrm>
                  <a:custGeom>
                    <a:avLst/>
                    <a:gdLst>
                      <a:gd name="T0" fmla="*/ 37 w 260"/>
                      <a:gd name="T1" fmla="*/ 118 h 283"/>
                      <a:gd name="T2" fmla="*/ 45 w 260"/>
                      <a:gd name="T3" fmla="*/ 201 h 283"/>
                      <a:gd name="T4" fmla="*/ 125 w 260"/>
                      <a:gd name="T5" fmla="*/ 283 h 283"/>
                      <a:gd name="T6" fmla="*/ 179 w 260"/>
                      <a:gd name="T7" fmla="*/ 272 h 283"/>
                      <a:gd name="T8" fmla="*/ 201 w 260"/>
                      <a:gd name="T9" fmla="*/ 209 h 283"/>
                      <a:gd name="T10" fmla="*/ 260 w 260"/>
                      <a:gd name="T11" fmla="*/ 136 h 283"/>
                      <a:gd name="T12" fmla="*/ 203 w 260"/>
                      <a:gd name="T13" fmla="*/ 96 h 283"/>
                      <a:gd name="T14" fmla="*/ 196 w 260"/>
                      <a:gd name="T15" fmla="*/ 60 h 283"/>
                      <a:gd name="T16" fmla="*/ 213 w 260"/>
                      <a:gd name="T17" fmla="*/ 27 h 283"/>
                      <a:gd name="T18" fmla="*/ 173 w 260"/>
                      <a:gd name="T19" fmla="*/ 0 h 283"/>
                      <a:gd name="T20" fmla="*/ 190 w 260"/>
                      <a:gd name="T21" fmla="*/ 96 h 283"/>
                      <a:gd name="T22" fmla="*/ 141 w 260"/>
                      <a:gd name="T23" fmla="*/ 157 h 283"/>
                      <a:gd name="T24" fmla="*/ 141 w 260"/>
                      <a:gd name="T25" fmla="*/ 193 h 283"/>
                      <a:gd name="T26" fmla="*/ 104 w 260"/>
                      <a:gd name="T27" fmla="*/ 120 h 283"/>
                      <a:gd name="T28" fmla="*/ 143 w 260"/>
                      <a:gd name="T29" fmla="*/ 54 h 283"/>
                      <a:gd name="T30" fmla="*/ 66 w 260"/>
                      <a:gd name="T31" fmla="*/ 55 h 283"/>
                      <a:gd name="T32" fmla="*/ 16 w 260"/>
                      <a:gd name="T33" fmla="*/ 31 h 283"/>
                      <a:gd name="T34" fmla="*/ 0 w 260"/>
                      <a:gd name="T35" fmla="*/ 75 h 283"/>
                      <a:gd name="T36" fmla="*/ 0 w 260"/>
                      <a:gd name="T37" fmla="*/ 111 h 283"/>
                      <a:gd name="T38" fmla="*/ 37 w 260"/>
                      <a:gd name="T39" fmla="*/ 118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60" h="283">
                        <a:moveTo>
                          <a:pt x="37" y="118"/>
                        </a:moveTo>
                        <a:lnTo>
                          <a:pt x="45" y="201"/>
                        </a:lnTo>
                        <a:lnTo>
                          <a:pt x="125" y="283"/>
                        </a:lnTo>
                        <a:lnTo>
                          <a:pt x="179" y="272"/>
                        </a:lnTo>
                        <a:lnTo>
                          <a:pt x="201" y="209"/>
                        </a:lnTo>
                        <a:lnTo>
                          <a:pt x="260" y="136"/>
                        </a:lnTo>
                        <a:lnTo>
                          <a:pt x="203" y="96"/>
                        </a:lnTo>
                        <a:lnTo>
                          <a:pt x="196" y="60"/>
                        </a:lnTo>
                        <a:lnTo>
                          <a:pt x="213" y="27"/>
                        </a:lnTo>
                        <a:lnTo>
                          <a:pt x="173" y="0"/>
                        </a:lnTo>
                        <a:lnTo>
                          <a:pt x="190" y="96"/>
                        </a:lnTo>
                        <a:lnTo>
                          <a:pt x="141" y="157"/>
                        </a:lnTo>
                        <a:lnTo>
                          <a:pt x="141" y="193"/>
                        </a:lnTo>
                        <a:lnTo>
                          <a:pt x="104" y="120"/>
                        </a:lnTo>
                        <a:lnTo>
                          <a:pt x="143" y="54"/>
                        </a:lnTo>
                        <a:lnTo>
                          <a:pt x="66" y="55"/>
                        </a:lnTo>
                        <a:lnTo>
                          <a:pt x="16" y="31"/>
                        </a:lnTo>
                        <a:lnTo>
                          <a:pt x="0" y="75"/>
                        </a:lnTo>
                        <a:lnTo>
                          <a:pt x="0" y="111"/>
                        </a:lnTo>
                        <a:lnTo>
                          <a:pt x="37" y="118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2" name="Freeform 25">
                    <a:extLst>
                      <a:ext uri="{FF2B5EF4-FFF2-40B4-BE49-F238E27FC236}">
                        <a16:creationId xmlns:a16="http://schemas.microsoft.com/office/drawing/2014/main" id="{197A30E7-9A1C-8E4B-84AC-CD44A2E17B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1150" y="1071563"/>
                    <a:ext cx="34925" cy="19050"/>
                  </a:xfrm>
                  <a:custGeom>
                    <a:avLst/>
                    <a:gdLst>
                      <a:gd name="T0" fmla="*/ 10 w 110"/>
                      <a:gd name="T1" fmla="*/ 60 h 60"/>
                      <a:gd name="T2" fmla="*/ 110 w 110"/>
                      <a:gd name="T3" fmla="*/ 30 h 60"/>
                      <a:gd name="T4" fmla="*/ 72 w 110"/>
                      <a:gd name="T5" fmla="*/ 0 h 60"/>
                      <a:gd name="T6" fmla="*/ 0 w 110"/>
                      <a:gd name="T7" fmla="*/ 35 h 60"/>
                      <a:gd name="T8" fmla="*/ 10 w 110"/>
                      <a:gd name="T9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60">
                        <a:moveTo>
                          <a:pt x="10" y="60"/>
                        </a:moveTo>
                        <a:lnTo>
                          <a:pt x="110" y="30"/>
                        </a:lnTo>
                        <a:lnTo>
                          <a:pt x="72" y="0"/>
                        </a:lnTo>
                        <a:lnTo>
                          <a:pt x="0" y="35"/>
                        </a:lnTo>
                        <a:lnTo>
                          <a:pt x="10" y="6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3" name="Freeform 26">
                    <a:extLst>
                      <a:ext uri="{FF2B5EF4-FFF2-40B4-BE49-F238E27FC236}">
                        <a16:creationId xmlns:a16="http://schemas.microsoft.com/office/drawing/2014/main" id="{126023CC-F4F5-D544-B942-94B779316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64100" y="144463"/>
                    <a:ext cx="128588" cy="100013"/>
                  </a:xfrm>
                  <a:custGeom>
                    <a:avLst/>
                    <a:gdLst>
                      <a:gd name="T0" fmla="*/ 5 w 402"/>
                      <a:gd name="T1" fmla="*/ 302 h 314"/>
                      <a:gd name="T2" fmla="*/ 67 w 402"/>
                      <a:gd name="T3" fmla="*/ 288 h 314"/>
                      <a:gd name="T4" fmla="*/ 100 w 402"/>
                      <a:gd name="T5" fmla="*/ 255 h 314"/>
                      <a:gd name="T6" fmla="*/ 124 w 402"/>
                      <a:gd name="T7" fmla="*/ 314 h 314"/>
                      <a:gd name="T8" fmla="*/ 160 w 402"/>
                      <a:gd name="T9" fmla="*/ 267 h 314"/>
                      <a:gd name="T10" fmla="*/ 256 w 402"/>
                      <a:gd name="T11" fmla="*/ 204 h 314"/>
                      <a:gd name="T12" fmla="*/ 286 w 402"/>
                      <a:gd name="T13" fmla="*/ 133 h 314"/>
                      <a:gd name="T14" fmla="*/ 349 w 402"/>
                      <a:gd name="T15" fmla="*/ 90 h 314"/>
                      <a:gd name="T16" fmla="*/ 402 w 402"/>
                      <a:gd name="T17" fmla="*/ 59 h 314"/>
                      <a:gd name="T18" fmla="*/ 381 w 402"/>
                      <a:gd name="T19" fmla="*/ 0 h 314"/>
                      <a:gd name="T20" fmla="*/ 354 w 402"/>
                      <a:gd name="T21" fmla="*/ 20 h 314"/>
                      <a:gd name="T22" fmla="*/ 335 w 402"/>
                      <a:gd name="T23" fmla="*/ 70 h 314"/>
                      <a:gd name="T24" fmla="*/ 305 w 402"/>
                      <a:gd name="T25" fmla="*/ 57 h 314"/>
                      <a:gd name="T26" fmla="*/ 196 w 402"/>
                      <a:gd name="T27" fmla="*/ 114 h 314"/>
                      <a:gd name="T28" fmla="*/ 206 w 402"/>
                      <a:gd name="T29" fmla="*/ 163 h 314"/>
                      <a:gd name="T30" fmla="*/ 143 w 402"/>
                      <a:gd name="T31" fmla="*/ 188 h 314"/>
                      <a:gd name="T32" fmla="*/ 149 w 402"/>
                      <a:gd name="T33" fmla="*/ 145 h 314"/>
                      <a:gd name="T34" fmla="*/ 106 w 402"/>
                      <a:gd name="T35" fmla="*/ 122 h 314"/>
                      <a:gd name="T36" fmla="*/ 72 w 402"/>
                      <a:gd name="T37" fmla="*/ 175 h 314"/>
                      <a:gd name="T38" fmla="*/ 0 w 402"/>
                      <a:gd name="T39" fmla="*/ 196 h 314"/>
                      <a:gd name="T40" fmla="*/ 10 w 402"/>
                      <a:gd name="T41" fmla="*/ 255 h 314"/>
                      <a:gd name="T42" fmla="*/ 5 w 402"/>
                      <a:gd name="T43" fmla="*/ 302 h 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02" h="314">
                        <a:moveTo>
                          <a:pt x="5" y="302"/>
                        </a:moveTo>
                        <a:lnTo>
                          <a:pt x="67" y="288"/>
                        </a:lnTo>
                        <a:lnTo>
                          <a:pt x="100" y="255"/>
                        </a:lnTo>
                        <a:lnTo>
                          <a:pt x="124" y="314"/>
                        </a:lnTo>
                        <a:lnTo>
                          <a:pt x="160" y="267"/>
                        </a:lnTo>
                        <a:lnTo>
                          <a:pt x="256" y="204"/>
                        </a:lnTo>
                        <a:lnTo>
                          <a:pt x="286" y="133"/>
                        </a:lnTo>
                        <a:lnTo>
                          <a:pt x="349" y="90"/>
                        </a:lnTo>
                        <a:lnTo>
                          <a:pt x="402" y="59"/>
                        </a:lnTo>
                        <a:lnTo>
                          <a:pt x="381" y="0"/>
                        </a:lnTo>
                        <a:lnTo>
                          <a:pt x="354" y="20"/>
                        </a:lnTo>
                        <a:lnTo>
                          <a:pt x="335" y="70"/>
                        </a:lnTo>
                        <a:lnTo>
                          <a:pt x="305" y="57"/>
                        </a:lnTo>
                        <a:lnTo>
                          <a:pt x="196" y="114"/>
                        </a:lnTo>
                        <a:lnTo>
                          <a:pt x="206" y="163"/>
                        </a:lnTo>
                        <a:lnTo>
                          <a:pt x="143" y="188"/>
                        </a:lnTo>
                        <a:lnTo>
                          <a:pt x="149" y="145"/>
                        </a:lnTo>
                        <a:lnTo>
                          <a:pt x="106" y="122"/>
                        </a:lnTo>
                        <a:lnTo>
                          <a:pt x="72" y="175"/>
                        </a:lnTo>
                        <a:lnTo>
                          <a:pt x="0" y="196"/>
                        </a:lnTo>
                        <a:lnTo>
                          <a:pt x="10" y="255"/>
                        </a:lnTo>
                        <a:lnTo>
                          <a:pt x="5" y="302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4" name="Freeform 27">
                    <a:extLst>
                      <a:ext uri="{FF2B5EF4-FFF2-40B4-BE49-F238E27FC236}">
                        <a16:creationId xmlns:a16="http://schemas.microsoft.com/office/drawing/2014/main" id="{3002DE27-EC07-7D41-AF7F-862229C772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86325" y="273050"/>
                    <a:ext cx="63500" cy="41275"/>
                  </a:xfrm>
                  <a:custGeom>
                    <a:avLst/>
                    <a:gdLst>
                      <a:gd name="T0" fmla="*/ 0 w 197"/>
                      <a:gd name="T1" fmla="*/ 58 h 130"/>
                      <a:gd name="T2" fmla="*/ 110 w 197"/>
                      <a:gd name="T3" fmla="*/ 123 h 130"/>
                      <a:gd name="T4" fmla="*/ 187 w 197"/>
                      <a:gd name="T5" fmla="*/ 130 h 130"/>
                      <a:gd name="T6" fmla="*/ 197 w 197"/>
                      <a:gd name="T7" fmla="*/ 106 h 130"/>
                      <a:gd name="T8" fmla="*/ 163 w 197"/>
                      <a:gd name="T9" fmla="*/ 43 h 130"/>
                      <a:gd name="T10" fmla="*/ 69 w 197"/>
                      <a:gd name="T11" fmla="*/ 0 h 130"/>
                      <a:gd name="T12" fmla="*/ 0 w 197"/>
                      <a:gd name="T13" fmla="*/ 58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7" h="130">
                        <a:moveTo>
                          <a:pt x="0" y="58"/>
                        </a:moveTo>
                        <a:lnTo>
                          <a:pt x="110" y="123"/>
                        </a:lnTo>
                        <a:lnTo>
                          <a:pt x="187" y="130"/>
                        </a:lnTo>
                        <a:lnTo>
                          <a:pt x="197" y="106"/>
                        </a:lnTo>
                        <a:lnTo>
                          <a:pt x="163" y="43"/>
                        </a:lnTo>
                        <a:lnTo>
                          <a:pt x="69" y="0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5" name="Freeform 28">
                    <a:extLst>
                      <a:ext uri="{FF2B5EF4-FFF2-40B4-BE49-F238E27FC236}">
                        <a16:creationId xmlns:a16="http://schemas.microsoft.com/office/drawing/2014/main" id="{91A7D409-41A3-2D42-A54A-AB6CFB576A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3525" y="104775"/>
                    <a:ext cx="14288" cy="20638"/>
                  </a:xfrm>
                  <a:custGeom>
                    <a:avLst/>
                    <a:gdLst>
                      <a:gd name="T0" fmla="*/ 40 w 43"/>
                      <a:gd name="T1" fmla="*/ 2 h 66"/>
                      <a:gd name="T2" fmla="*/ 0 w 43"/>
                      <a:gd name="T3" fmla="*/ 0 h 66"/>
                      <a:gd name="T4" fmla="*/ 43 w 43"/>
                      <a:gd name="T5" fmla="*/ 66 h 66"/>
                      <a:gd name="T6" fmla="*/ 40 w 43"/>
                      <a:gd name="T7" fmla="*/ 2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" h="66">
                        <a:moveTo>
                          <a:pt x="40" y="2"/>
                        </a:moveTo>
                        <a:lnTo>
                          <a:pt x="0" y="0"/>
                        </a:lnTo>
                        <a:lnTo>
                          <a:pt x="43" y="66"/>
                        </a:lnTo>
                        <a:lnTo>
                          <a:pt x="40" y="2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6" name="Freeform 29">
                    <a:extLst>
                      <a:ext uri="{FF2B5EF4-FFF2-40B4-BE49-F238E27FC236}">
                        <a16:creationId xmlns:a16="http://schemas.microsoft.com/office/drawing/2014/main" id="{E7E4367D-09C5-EA44-A10F-1D096A596E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0488" y="61913"/>
                    <a:ext cx="84138" cy="57150"/>
                  </a:xfrm>
                  <a:custGeom>
                    <a:avLst/>
                    <a:gdLst>
                      <a:gd name="T0" fmla="*/ 11 w 263"/>
                      <a:gd name="T1" fmla="*/ 180 h 180"/>
                      <a:gd name="T2" fmla="*/ 80 w 263"/>
                      <a:gd name="T3" fmla="*/ 139 h 180"/>
                      <a:gd name="T4" fmla="*/ 160 w 263"/>
                      <a:gd name="T5" fmla="*/ 136 h 180"/>
                      <a:gd name="T6" fmla="*/ 234 w 263"/>
                      <a:gd name="T7" fmla="*/ 118 h 180"/>
                      <a:gd name="T8" fmla="*/ 263 w 263"/>
                      <a:gd name="T9" fmla="*/ 64 h 180"/>
                      <a:gd name="T10" fmla="*/ 204 w 263"/>
                      <a:gd name="T11" fmla="*/ 92 h 180"/>
                      <a:gd name="T12" fmla="*/ 119 w 263"/>
                      <a:gd name="T13" fmla="*/ 0 h 180"/>
                      <a:gd name="T14" fmla="*/ 99 w 263"/>
                      <a:gd name="T15" fmla="*/ 33 h 180"/>
                      <a:gd name="T16" fmla="*/ 16 w 263"/>
                      <a:gd name="T17" fmla="*/ 38 h 180"/>
                      <a:gd name="T18" fmla="*/ 3 w 263"/>
                      <a:gd name="T19" fmla="*/ 83 h 180"/>
                      <a:gd name="T20" fmla="*/ 63 w 263"/>
                      <a:gd name="T21" fmla="*/ 93 h 180"/>
                      <a:gd name="T22" fmla="*/ 67 w 263"/>
                      <a:gd name="T23" fmla="*/ 124 h 180"/>
                      <a:gd name="T24" fmla="*/ 0 w 263"/>
                      <a:gd name="T25" fmla="*/ 130 h 180"/>
                      <a:gd name="T26" fmla="*/ 11 w 263"/>
                      <a:gd name="T27" fmla="*/ 180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3" h="180">
                        <a:moveTo>
                          <a:pt x="11" y="180"/>
                        </a:moveTo>
                        <a:lnTo>
                          <a:pt x="80" y="139"/>
                        </a:lnTo>
                        <a:lnTo>
                          <a:pt x="160" y="136"/>
                        </a:lnTo>
                        <a:lnTo>
                          <a:pt x="234" y="118"/>
                        </a:lnTo>
                        <a:lnTo>
                          <a:pt x="263" y="64"/>
                        </a:lnTo>
                        <a:lnTo>
                          <a:pt x="204" y="92"/>
                        </a:lnTo>
                        <a:lnTo>
                          <a:pt x="119" y="0"/>
                        </a:lnTo>
                        <a:lnTo>
                          <a:pt x="99" y="33"/>
                        </a:lnTo>
                        <a:lnTo>
                          <a:pt x="16" y="38"/>
                        </a:lnTo>
                        <a:lnTo>
                          <a:pt x="3" y="83"/>
                        </a:lnTo>
                        <a:lnTo>
                          <a:pt x="63" y="93"/>
                        </a:lnTo>
                        <a:lnTo>
                          <a:pt x="67" y="124"/>
                        </a:lnTo>
                        <a:lnTo>
                          <a:pt x="0" y="130"/>
                        </a:lnTo>
                        <a:lnTo>
                          <a:pt x="11" y="18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7" name="Freeform 30">
                    <a:extLst>
                      <a:ext uri="{FF2B5EF4-FFF2-40B4-BE49-F238E27FC236}">
                        <a16:creationId xmlns:a16="http://schemas.microsoft.com/office/drawing/2014/main" id="{0C13D0CD-3197-DF46-943F-88442E861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9838" y="107950"/>
                    <a:ext cx="19050" cy="30163"/>
                  </a:xfrm>
                  <a:custGeom>
                    <a:avLst/>
                    <a:gdLst>
                      <a:gd name="T0" fmla="*/ 20 w 57"/>
                      <a:gd name="T1" fmla="*/ 99 h 99"/>
                      <a:gd name="T2" fmla="*/ 53 w 57"/>
                      <a:gd name="T3" fmla="*/ 92 h 99"/>
                      <a:gd name="T4" fmla="*/ 57 w 57"/>
                      <a:gd name="T5" fmla="*/ 25 h 99"/>
                      <a:gd name="T6" fmla="*/ 23 w 57"/>
                      <a:gd name="T7" fmla="*/ 0 h 99"/>
                      <a:gd name="T8" fmla="*/ 0 w 57"/>
                      <a:gd name="T9" fmla="*/ 60 h 99"/>
                      <a:gd name="T10" fmla="*/ 27 w 57"/>
                      <a:gd name="T11" fmla="*/ 72 h 99"/>
                      <a:gd name="T12" fmla="*/ 20 w 57"/>
                      <a:gd name="T13" fmla="*/ 99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7" h="99">
                        <a:moveTo>
                          <a:pt x="20" y="99"/>
                        </a:moveTo>
                        <a:lnTo>
                          <a:pt x="53" y="92"/>
                        </a:lnTo>
                        <a:lnTo>
                          <a:pt x="57" y="25"/>
                        </a:lnTo>
                        <a:lnTo>
                          <a:pt x="23" y="0"/>
                        </a:lnTo>
                        <a:lnTo>
                          <a:pt x="0" y="60"/>
                        </a:lnTo>
                        <a:lnTo>
                          <a:pt x="27" y="72"/>
                        </a:lnTo>
                        <a:lnTo>
                          <a:pt x="20" y="9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8" name="Freeform 31">
                    <a:extLst>
                      <a:ext uri="{FF2B5EF4-FFF2-40B4-BE49-F238E27FC236}">
                        <a16:creationId xmlns:a16="http://schemas.microsoft.com/office/drawing/2014/main" id="{12E1C54F-24ED-8440-897A-1F6933639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38713" y="214313"/>
                    <a:ext cx="65088" cy="87313"/>
                  </a:xfrm>
                  <a:custGeom>
                    <a:avLst/>
                    <a:gdLst>
                      <a:gd name="T0" fmla="*/ 151 w 206"/>
                      <a:gd name="T1" fmla="*/ 18 h 271"/>
                      <a:gd name="T2" fmla="*/ 86 w 206"/>
                      <a:gd name="T3" fmla="*/ 62 h 271"/>
                      <a:gd name="T4" fmla="*/ 76 w 206"/>
                      <a:gd name="T5" fmla="*/ 105 h 271"/>
                      <a:gd name="T6" fmla="*/ 32 w 206"/>
                      <a:gd name="T7" fmla="*/ 72 h 271"/>
                      <a:gd name="T8" fmla="*/ 0 w 206"/>
                      <a:gd name="T9" fmla="*/ 139 h 271"/>
                      <a:gd name="T10" fmla="*/ 37 w 206"/>
                      <a:gd name="T11" fmla="*/ 178 h 271"/>
                      <a:gd name="T12" fmla="*/ 37 w 206"/>
                      <a:gd name="T13" fmla="*/ 261 h 271"/>
                      <a:gd name="T14" fmla="*/ 73 w 206"/>
                      <a:gd name="T15" fmla="*/ 271 h 271"/>
                      <a:gd name="T16" fmla="*/ 142 w 206"/>
                      <a:gd name="T17" fmla="*/ 184 h 271"/>
                      <a:gd name="T18" fmla="*/ 183 w 206"/>
                      <a:gd name="T19" fmla="*/ 134 h 271"/>
                      <a:gd name="T20" fmla="*/ 206 w 206"/>
                      <a:gd name="T21" fmla="*/ 97 h 271"/>
                      <a:gd name="T22" fmla="*/ 178 w 206"/>
                      <a:gd name="T23" fmla="*/ 57 h 271"/>
                      <a:gd name="T24" fmla="*/ 181 w 206"/>
                      <a:gd name="T25" fmla="*/ 0 h 271"/>
                      <a:gd name="T26" fmla="*/ 151 w 206"/>
                      <a:gd name="T27" fmla="*/ 18 h 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06" h="271">
                        <a:moveTo>
                          <a:pt x="151" y="18"/>
                        </a:moveTo>
                        <a:lnTo>
                          <a:pt x="86" y="62"/>
                        </a:lnTo>
                        <a:lnTo>
                          <a:pt x="76" y="105"/>
                        </a:lnTo>
                        <a:lnTo>
                          <a:pt x="32" y="72"/>
                        </a:lnTo>
                        <a:lnTo>
                          <a:pt x="0" y="139"/>
                        </a:lnTo>
                        <a:lnTo>
                          <a:pt x="37" y="178"/>
                        </a:lnTo>
                        <a:lnTo>
                          <a:pt x="37" y="261"/>
                        </a:lnTo>
                        <a:lnTo>
                          <a:pt x="73" y="271"/>
                        </a:lnTo>
                        <a:lnTo>
                          <a:pt x="142" y="184"/>
                        </a:lnTo>
                        <a:lnTo>
                          <a:pt x="183" y="134"/>
                        </a:lnTo>
                        <a:lnTo>
                          <a:pt x="206" y="97"/>
                        </a:lnTo>
                        <a:lnTo>
                          <a:pt x="178" y="57"/>
                        </a:lnTo>
                        <a:lnTo>
                          <a:pt x="181" y="0"/>
                        </a:lnTo>
                        <a:lnTo>
                          <a:pt x="151" y="18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9" name="Freeform 32">
                    <a:extLst>
                      <a:ext uri="{FF2B5EF4-FFF2-40B4-BE49-F238E27FC236}">
                        <a16:creationId xmlns:a16="http://schemas.microsoft.com/office/drawing/2014/main" id="{99C48BF8-51C9-C946-B35A-B59C2EC402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10125" y="268288"/>
                    <a:ext cx="25400" cy="26988"/>
                  </a:xfrm>
                  <a:custGeom>
                    <a:avLst/>
                    <a:gdLst>
                      <a:gd name="T0" fmla="*/ 81 w 81"/>
                      <a:gd name="T1" fmla="*/ 35 h 85"/>
                      <a:gd name="T2" fmla="*/ 31 w 81"/>
                      <a:gd name="T3" fmla="*/ 0 h 85"/>
                      <a:gd name="T4" fmla="*/ 0 w 81"/>
                      <a:gd name="T5" fmla="*/ 6 h 85"/>
                      <a:gd name="T6" fmla="*/ 47 w 81"/>
                      <a:gd name="T7" fmla="*/ 85 h 85"/>
                      <a:gd name="T8" fmla="*/ 81 w 81"/>
                      <a:gd name="T9" fmla="*/ 3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85">
                        <a:moveTo>
                          <a:pt x="81" y="35"/>
                        </a:moveTo>
                        <a:lnTo>
                          <a:pt x="31" y="0"/>
                        </a:lnTo>
                        <a:lnTo>
                          <a:pt x="0" y="6"/>
                        </a:lnTo>
                        <a:lnTo>
                          <a:pt x="47" y="85"/>
                        </a:lnTo>
                        <a:lnTo>
                          <a:pt x="81" y="3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0" name="Freeform 33">
                    <a:extLst>
                      <a:ext uri="{FF2B5EF4-FFF2-40B4-BE49-F238E27FC236}">
                        <a16:creationId xmlns:a16="http://schemas.microsoft.com/office/drawing/2014/main" id="{C885BFDD-689F-4947-9888-19D83F4790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6925" y="306388"/>
                    <a:ext cx="53975" cy="68263"/>
                  </a:xfrm>
                  <a:custGeom>
                    <a:avLst/>
                    <a:gdLst>
                      <a:gd name="T0" fmla="*/ 35 w 167"/>
                      <a:gd name="T1" fmla="*/ 126 h 212"/>
                      <a:gd name="T2" fmla="*/ 65 w 167"/>
                      <a:gd name="T3" fmla="*/ 156 h 212"/>
                      <a:gd name="T4" fmla="*/ 115 w 167"/>
                      <a:gd name="T5" fmla="*/ 212 h 212"/>
                      <a:gd name="T6" fmla="*/ 158 w 167"/>
                      <a:gd name="T7" fmla="*/ 185 h 212"/>
                      <a:gd name="T8" fmla="*/ 167 w 167"/>
                      <a:gd name="T9" fmla="*/ 135 h 212"/>
                      <a:gd name="T10" fmla="*/ 134 w 167"/>
                      <a:gd name="T11" fmla="*/ 123 h 212"/>
                      <a:gd name="T12" fmla="*/ 124 w 167"/>
                      <a:gd name="T13" fmla="*/ 83 h 212"/>
                      <a:gd name="T14" fmla="*/ 67 w 167"/>
                      <a:gd name="T15" fmla="*/ 76 h 212"/>
                      <a:gd name="T16" fmla="*/ 63 w 167"/>
                      <a:gd name="T17" fmla="*/ 37 h 212"/>
                      <a:gd name="T18" fmla="*/ 33 w 167"/>
                      <a:gd name="T19" fmla="*/ 0 h 212"/>
                      <a:gd name="T20" fmla="*/ 0 w 167"/>
                      <a:gd name="T21" fmla="*/ 27 h 212"/>
                      <a:gd name="T22" fmla="*/ 43 w 167"/>
                      <a:gd name="T23" fmla="*/ 77 h 212"/>
                      <a:gd name="T24" fmla="*/ 35 w 167"/>
                      <a:gd name="T25" fmla="*/ 126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67" h="212">
                        <a:moveTo>
                          <a:pt x="35" y="126"/>
                        </a:moveTo>
                        <a:lnTo>
                          <a:pt x="65" y="156"/>
                        </a:lnTo>
                        <a:lnTo>
                          <a:pt x="115" y="212"/>
                        </a:lnTo>
                        <a:lnTo>
                          <a:pt x="158" y="185"/>
                        </a:lnTo>
                        <a:lnTo>
                          <a:pt x="167" y="135"/>
                        </a:lnTo>
                        <a:lnTo>
                          <a:pt x="134" y="123"/>
                        </a:lnTo>
                        <a:lnTo>
                          <a:pt x="124" y="83"/>
                        </a:lnTo>
                        <a:lnTo>
                          <a:pt x="67" y="76"/>
                        </a:lnTo>
                        <a:lnTo>
                          <a:pt x="63" y="37"/>
                        </a:lnTo>
                        <a:lnTo>
                          <a:pt x="33" y="0"/>
                        </a:lnTo>
                        <a:lnTo>
                          <a:pt x="0" y="27"/>
                        </a:lnTo>
                        <a:lnTo>
                          <a:pt x="43" y="77"/>
                        </a:lnTo>
                        <a:lnTo>
                          <a:pt x="35" y="126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1" name="Freeform 34">
                    <a:extLst>
                      <a:ext uri="{FF2B5EF4-FFF2-40B4-BE49-F238E27FC236}">
                        <a16:creationId xmlns:a16="http://schemas.microsoft.com/office/drawing/2014/main" id="{A3EAC450-906E-094E-B8DE-6A5DE4C10E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7713" y="309563"/>
                    <a:ext cx="14288" cy="39688"/>
                  </a:xfrm>
                  <a:custGeom>
                    <a:avLst/>
                    <a:gdLst>
                      <a:gd name="T0" fmla="*/ 43 w 49"/>
                      <a:gd name="T1" fmla="*/ 79 h 123"/>
                      <a:gd name="T2" fmla="*/ 49 w 49"/>
                      <a:gd name="T3" fmla="*/ 16 h 123"/>
                      <a:gd name="T4" fmla="*/ 32 w 49"/>
                      <a:gd name="T5" fmla="*/ 0 h 123"/>
                      <a:gd name="T6" fmla="*/ 0 w 49"/>
                      <a:gd name="T7" fmla="*/ 79 h 123"/>
                      <a:gd name="T8" fmla="*/ 33 w 49"/>
                      <a:gd name="T9" fmla="*/ 123 h 123"/>
                      <a:gd name="T10" fmla="*/ 43 w 49"/>
                      <a:gd name="T11" fmla="*/ 79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123">
                        <a:moveTo>
                          <a:pt x="43" y="79"/>
                        </a:moveTo>
                        <a:lnTo>
                          <a:pt x="49" y="16"/>
                        </a:lnTo>
                        <a:lnTo>
                          <a:pt x="32" y="0"/>
                        </a:lnTo>
                        <a:lnTo>
                          <a:pt x="0" y="79"/>
                        </a:lnTo>
                        <a:lnTo>
                          <a:pt x="33" y="123"/>
                        </a:lnTo>
                        <a:lnTo>
                          <a:pt x="43" y="7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2" name="Freeform 35">
                    <a:extLst>
                      <a:ext uri="{FF2B5EF4-FFF2-40B4-BE49-F238E27FC236}">
                        <a16:creationId xmlns:a16="http://schemas.microsoft.com/office/drawing/2014/main" id="{E2DC0528-B291-514D-8DC9-36B1586845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8513" y="396875"/>
                    <a:ext cx="31750" cy="31750"/>
                  </a:xfrm>
                  <a:custGeom>
                    <a:avLst/>
                    <a:gdLst>
                      <a:gd name="T0" fmla="*/ 0 w 100"/>
                      <a:gd name="T1" fmla="*/ 60 h 97"/>
                      <a:gd name="T2" fmla="*/ 15 w 100"/>
                      <a:gd name="T3" fmla="*/ 97 h 97"/>
                      <a:gd name="T4" fmla="*/ 77 w 100"/>
                      <a:gd name="T5" fmla="*/ 89 h 97"/>
                      <a:gd name="T6" fmla="*/ 100 w 100"/>
                      <a:gd name="T7" fmla="*/ 7 h 97"/>
                      <a:gd name="T8" fmla="*/ 74 w 100"/>
                      <a:gd name="T9" fmla="*/ 0 h 97"/>
                      <a:gd name="T10" fmla="*/ 57 w 100"/>
                      <a:gd name="T11" fmla="*/ 37 h 97"/>
                      <a:gd name="T12" fmla="*/ 0 w 100"/>
                      <a:gd name="T13" fmla="*/ 60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97">
                        <a:moveTo>
                          <a:pt x="0" y="60"/>
                        </a:moveTo>
                        <a:lnTo>
                          <a:pt x="15" y="97"/>
                        </a:lnTo>
                        <a:lnTo>
                          <a:pt x="77" y="89"/>
                        </a:lnTo>
                        <a:lnTo>
                          <a:pt x="100" y="7"/>
                        </a:lnTo>
                        <a:lnTo>
                          <a:pt x="74" y="0"/>
                        </a:lnTo>
                        <a:lnTo>
                          <a:pt x="57" y="37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3" name="Freeform 36">
                    <a:extLst>
                      <a:ext uri="{FF2B5EF4-FFF2-40B4-BE49-F238E27FC236}">
                        <a16:creationId xmlns:a16="http://schemas.microsoft.com/office/drawing/2014/main" id="{A2E601BF-F746-E046-84A6-635252EB41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99000" y="312738"/>
                    <a:ext cx="38100" cy="61913"/>
                  </a:xfrm>
                  <a:custGeom>
                    <a:avLst/>
                    <a:gdLst>
                      <a:gd name="T0" fmla="*/ 17 w 120"/>
                      <a:gd name="T1" fmla="*/ 167 h 196"/>
                      <a:gd name="T2" fmla="*/ 64 w 120"/>
                      <a:gd name="T3" fmla="*/ 196 h 196"/>
                      <a:gd name="T4" fmla="*/ 101 w 120"/>
                      <a:gd name="T5" fmla="*/ 169 h 196"/>
                      <a:gd name="T6" fmla="*/ 71 w 120"/>
                      <a:gd name="T7" fmla="*/ 93 h 196"/>
                      <a:gd name="T8" fmla="*/ 120 w 120"/>
                      <a:gd name="T9" fmla="*/ 27 h 196"/>
                      <a:gd name="T10" fmla="*/ 80 w 120"/>
                      <a:gd name="T11" fmla="*/ 0 h 196"/>
                      <a:gd name="T12" fmla="*/ 46 w 120"/>
                      <a:gd name="T13" fmla="*/ 24 h 196"/>
                      <a:gd name="T14" fmla="*/ 29 w 120"/>
                      <a:gd name="T15" fmla="*/ 57 h 196"/>
                      <a:gd name="T16" fmla="*/ 0 w 120"/>
                      <a:gd name="T17" fmla="*/ 74 h 196"/>
                      <a:gd name="T18" fmla="*/ 24 w 120"/>
                      <a:gd name="T19" fmla="*/ 133 h 196"/>
                      <a:gd name="T20" fmla="*/ 17 w 120"/>
                      <a:gd name="T21" fmla="*/ 167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0" h="196">
                        <a:moveTo>
                          <a:pt x="17" y="167"/>
                        </a:moveTo>
                        <a:lnTo>
                          <a:pt x="64" y="196"/>
                        </a:lnTo>
                        <a:lnTo>
                          <a:pt x="101" y="169"/>
                        </a:lnTo>
                        <a:lnTo>
                          <a:pt x="71" y="93"/>
                        </a:lnTo>
                        <a:lnTo>
                          <a:pt x="120" y="27"/>
                        </a:lnTo>
                        <a:lnTo>
                          <a:pt x="80" y="0"/>
                        </a:lnTo>
                        <a:lnTo>
                          <a:pt x="46" y="24"/>
                        </a:lnTo>
                        <a:lnTo>
                          <a:pt x="29" y="57"/>
                        </a:lnTo>
                        <a:lnTo>
                          <a:pt x="0" y="74"/>
                        </a:lnTo>
                        <a:lnTo>
                          <a:pt x="24" y="133"/>
                        </a:lnTo>
                        <a:lnTo>
                          <a:pt x="17" y="16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4" name="Freeform 37">
                    <a:extLst>
                      <a:ext uri="{FF2B5EF4-FFF2-40B4-BE49-F238E27FC236}">
                        <a16:creationId xmlns:a16="http://schemas.microsoft.com/office/drawing/2014/main" id="{19400EA1-B71A-204B-9AA0-4290836FBF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67250" y="296863"/>
                    <a:ext cx="15875" cy="22225"/>
                  </a:xfrm>
                  <a:custGeom>
                    <a:avLst/>
                    <a:gdLst>
                      <a:gd name="T0" fmla="*/ 50 w 50"/>
                      <a:gd name="T1" fmla="*/ 49 h 67"/>
                      <a:gd name="T2" fmla="*/ 20 w 50"/>
                      <a:gd name="T3" fmla="*/ 0 h 67"/>
                      <a:gd name="T4" fmla="*/ 3 w 50"/>
                      <a:gd name="T5" fmla="*/ 13 h 67"/>
                      <a:gd name="T6" fmla="*/ 0 w 50"/>
                      <a:gd name="T7" fmla="*/ 43 h 67"/>
                      <a:gd name="T8" fmla="*/ 23 w 50"/>
                      <a:gd name="T9" fmla="*/ 67 h 67"/>
                      <a:gd name="T10" fmla="*/ 50 w 50"/>
                      <a:gd name="T11" fmla="*/ 49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" h="67">
                        <a:moveTo>
                          <a:pt x="50" y="49"/>
                        </a:moveTo>
                        <a:lnTo>
                          <a:pt x="20" y="0"/>
                        </a:lnTo>
                        <a:lnTo>
                          <a:pt x="3" y="13"/>
                        </a:lnTo>
                        <a:lnTo>
                          <a:pt x="0" y="43"/>
                        </a:lnTo>
                        <a:lnTo>
                          <a:pt x="23" y="67"/>
                        </a:lnTo>
                        <a:lnTo>
                          <a:pt x="50" y="4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5" name="Freeform 38">
                    <a:extLst>
                      <a:ext uri="{FF2B5EF4-FFF2-40B4-BE49-F238E27FC236}">
                        <a16:creationId xmlns:a16="http://schemas.microsoft.com/office/drawing/2014/main" id="{942CF12A-5A5F-DC45-8A11-203DDEFD1D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7350" y="669925"/>
                    <a:ext cx="131763" cy="161925"/>
                  </a:xfrm>
                  <a:custGeom>
                    <a:avLst/>
                    <a:gdLst>
                      <a:gd name="T0" fmla="*/ 315 w 418"/>
                      <a:gd name="T1" fmla="*/ 135 h 506"/>
                      <a:gd name="T2" fmla="*/ 268 w 418"/>
                      <a:gd name="T3" fmla="*/ 156 h 506"/>
                      <a:gd name="T4" fmla="*/ 252 w 418"/>
                      <a:gd name="T5" fmla="*/ 212 h 506"/>
                      <a:gd name="T6" fmla="*/ 232 w 418"/>
                      <a:gd name="T7" fmla="*/ 276 h 506"/>
                      <a:gd name="T8" fmla="*/ 185 w 418"/>
                      <a:gd name="T9" fmla="*/ 286 h 506"/>
                      <a:gd name="T10" fmla="*/ 179 w 418"/>
                      <a:gd name="T11" fmla="*/ 247 h 506"/>
                      <a:gd name="T12" fmla="*/ 228 w 418"/>
                      <a:gd name="T13" fmla="*/ 183 h 506"/>
                      <a:gd name="T14" fmla="*/ 228 w 418"/>
                      <a:gd name="T15" fmla="*/ 160 h 506"/>
                      <a:gd name="T16" fmla="*/ 191 w 418"/>
                      <a:gd name="T17" fmla="*/ 126 h 506"/>
                      <a:gd name="T18" fmla="*/ 221 w 418"/>
                      <a:gd name="T19" fmla="*/ 77 h 506"/>
                      <a:gd name="T20" fmla="*/ 200 w 418"/>
                      <a:gd name="T21" fmla="*/ 4 h 506"/>
                      <a:gd name="T22" fmla="*/ 170 w 418"/>
                      <a:gd name="T23" fmla="*/ 0 h 506"/>
                      <a:gd name="T24" fmla="*/ 111 w 418"/>
                      <a:gd name="T25" fmla="*/ 121 h 506"/>
                      <a:gd name="T26" fmla="*/ 131 w 418"/>
                      <a:gd name="T27" fmla="*/ 151 h 506"/>
                      <a:gd name="T28" fmla="*/ 105 w 418"/>
                      <a:gd name="T29" fmla="*/ 188 h 506"/>
                      <a:gd name="T30" fmla="*/ 105 w 418"/>
                      <a:gd name="T31" fmla="*/ 247 h 506"/>
                      <a:gd name="T32" fmla="*/ 19 w 418"/>
                      <a:gd name="T33" fmla="*/ 341 h 506"/>
                      <a:gd name="T34" fmla="*/ 43 w 418"/>
                      <a:gd name="T35" fmla="*/ 374 h 506"/>
                      <a:gd name="T36" fmla="*/ 0 w 418"/>
                      <a:gd name="T37" fmla="*/ 394 h 506"/>
                      <a:gd name="T38" fmla="*/ 7 w 418"/>
                      <a:gd name="T39" fmla="*/ 414 h 506"/>
                      <a:gd name="T40" fmla="*/ 44 w 418"/>
                      <a:gd name="T41" fmla="*/ 420 h 506"/>
                      <a:gd name="T42" fmla="*/ 12 w 418"/>
                      <a:gd name="T43" fmla="*/ 497 h 506"/>
                      <a:gd name="T44" fmla="*/ 35 w 418"/>
                      <a:gd name="T45" fmla="*/ 503 h 506"/>
                      <a:gd name="T46" fmla="*/ 71 w 418"/>
                      <a:gd name="T47" fmla="*/ 414 h 506"/>
                      <a:gd name="T48" fmla="*/ 113 w 418"/>
                      <a:gd name="T49" fmla="*/ 374 h 506"/>
                      <a:gd name="T50" fmla="*/ 104 w 418"/>
                      <a:gd name="T51" fmla="*/ 476 h 506"/>
                      <a:gd name="T52" fmla="*/ 134 w 418"/>
                      <a:gd name="T53" fmla="*/ 506 h 506"/>
                      <a:gd name="T54" fmla="*/ 134 w 418"/>
                      <a:gd name="T55" fmla="*/ 506 h 506"/>
                      <a:gd name="T56" fmla="*/ 159 w 418"/>
                      <a:gd name="T57" fmla="*/ 464 h 506"/>
                      <a:gd name="T58" fmla="*/ 176 w 418"/>
                      <a:gd name="T59" fmla="*/ 434 h 506"/>
                      <a:gd name="T60" fmla="*/ 182 w 418"/>
                      <a:gd name="T61" fmla="*/ 423 h 506"/>
                      <a:gd name="T62" fmla="*/ 183 w 418"/>
                      <a:gd name="T63" fmla="*/ 416 h 506"/>
                      <a:gd name="T64" fmla="*/ 183 w 418"/>
                      <a:gd name="T65" fmla="*/ 416 h 506"/>
                      <a:gd name="T66" fmla="*/ 184 w 418"/>
                      <a:gd name="T67" fmla="*/ 410 h 506"/>
                      <a:gd name="T68" fmla="*/ 187 w 418"/>
                      <a:gd name="T69" fmla="*/ 403 h 506"/>
                      <a:gd name="T70" fmla="*/ 192 w 418"/>
                      <a:gd name="T71" fmla="*/ 384 h 506"/>
                      <a:gd name="T72" fmla="*/ 200 w 418"/>
                      <a:gd name="T73" fmla="*/ 359 h 506"/>
                      <a:gd name="T74" fmla="*/ 210 w 418"/>
                      <a:gd name="T75" fmla="*/ 409 h 506"/>
                      <a:gd name="T76" fmla="*/ 253 w 418"/>
                      <a:gd name="T77" fmla="*/ 432 h 506"/>
                      <a:gd name="T78" fmla="*/ 287 w 418"/>
                      <a:gd name="T79" fmla="*/ 422 h 506"/>
                      <a:gd name="T80" fmla="*/ 253 w 418"/>
                      <a:gd name="T81" fmla="*/ 371 h 506"/>
                      <a:gd name="T82" fmla="*/ 277 w 418"/>
                      <a:gd name="T83" fmla="*/ 338 h 506"/>
                      <a:gd name="T84" fmla="*/ 289 w 418"/>
                      <a:gd name="T85" fmla="*/ 282 h 506"/>
                      <a:gd name="T86" fmla="*/ 353 w 418"/>
                      <a:gd name="T87" fmla="*/ 288 h 506"/>
                      <a:gd name="T88" fmla="*/ 358 w 418"/>
                      <a:gd name="T89" fmla="*/ 219 h 506"/>
                      <a:gd name="T90" fmla="*/ 418 w 418"/>
                      <a:gd name="T91" fmla="*/ 144 h 506"/>
                      <a:gd name="T92" fmla="*/ 400 w 418"/>
                      <a:gd name="T93" fmla="*/ 108 h 506"/>
                      <a:gd name="T94" fmla="*/ 364 w 418"/>
                      <a:gd name="T95" fmla="*/ 72 h 506"/>
                      <a:gd name="T96" fmla="*/ 364 w 418"/>
                      <a:gd name="T97" fmla="*/ 72 h 506"/>
                      <a:gd name="T98" fmla="*/ 360 w 418"/>
                      <a:gd name="T99" fmla="*/ 74 h 506"/>
                      <a:gd name="T100" fmla="*/ 354 w 418"/>
                      <a:gd name="T101" fmla="*/ 77 h 506"/>
                      <a:gd name="T102" fmla="*/ 349 w 418"/>
                      <a:gd name="T103" fmla="*/ 78 h 506"/>
                      <a:gd name="T104" fmla="*/ 346 w 418"/>
                      <a:gd name="T105" fmla="*/ 80 h 506"/>
                      <a:gd name="T106" fmla="*/ 343 w 418"/>
                      <a:gd name="T107" fmla="*/ 78 h 506"/>
                      <a:gd name="T108" fmla="*/ 340 w 418"/>
                      <a:gd name="T109" fmla="*/ 76 h 506"/>
                      <a:gd name="T110" fmla="*/ 340 w 418"/>
                      <a:gd name="T111" fmla="*/ 76 h 506"/>
                      <a:gd name="T112" fmla="*/ 338 w 418"/>
                      <a:gd name="T113" fmla="*/ 72 h 506"/>
                      <a:gd name="T114" fmla="*/ 335 w 418"/>
                      <a:gd name="T115" fmla="*/ 66 h 506"/>
                      <a:gd name="T116" fmla="*/ 326 w 418"/>
                      <a:gd name="T117" fmla="*/ 55 h 506"/>
                      <a:gd name="T118" fmla="*/ 314 w 418"/>
                      <a:gd name="T119" fmla="*/ 43 h 506"/>
                      <a:gd name="T120" fmla="*/ 283 w 418"/>
                      <a:gd name="T121" fmla="*/ 83 h 506"/>
                      <a:gd name="T122" fmla="*/ 315 w 418"/>
                      <a:gd name="T123" fmla="*/ 135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18" h="506">
                        <a:moveTo>
                          <a:pt x="315" y="135"/>
                        </a:moveTo>
                        <a:lnTo>
                          <a:pt x="268" y="156"/>
                        </a:lnTo>
                        <a:lnTo>
                          <a:pt x="252" y="212"/>
                        </a:lnTo>
                        <a:lnTo>
                          <a:pt x="232" y="276"/>
                        </a:lnTo>
                        <a:lnTo>
                          <a:pt x="185" y="286"/>
                        </a:lnTo>
                        <a:lnTo>
                          <a:pt x="179" y="247"/>
                        </a:lnTo>
                        <a:lnTo>
                          <a:pt x="228" y="183"/>
                        </a:lnTo>
                        <a:lnTo>
                          <a:pt x="228" y="160"/>
                        </a:lnTo>
                        <a:lnTo>
                          <a:pt x="191" y="126"/>
                        </a:lnTo>
                        <a:lnTo>
                          <a:pt x="221" y="77"/>
                        </a:lnTo>
                        <a:lnTo>
                          <a:pt x="200" y="4"/>
                        </a:lnTo>
                        <a:lnTo>
                          <a:pt x="170" y="0"/>
                        </a:lnTo>
                        <a:lnTo>
                          <a:pt x="111" y="121"/>
                        </a:lnTo>
                        <a:lnTo>
                          <a:pt x="131" y="151"/>
                        </a:lnTo>
                        <a:lnTo>
                          <a:pt x="105" y="188"/>
                        </a:lnTo>
                        <a:lnTo>
                          <a:pt x="105" y="247"/>
                        </a:lnTo>
                        <a:lnTo>
                          <a:pt x="19" y="341"/>
                        </a:lnTo>
                        <a:lnTo>
                          <a:pt x="43" y="374"/>
                        </a:lnTo>
                        <a:lnTo>
                          <a:pt x="0" y="394"/>
                        </a:lnTo>
                        <a:lnTo>
                          <a:pt x="7" y="414"/>
                        </a:lnTo>
                        <a:lnTo>
                          <a:pt x="44" y="420"/>
                        </a:lnTo>
                        <a:lnTo>
                          <a:pt x="12" y="497"/>
                        </a:lnTo>
                        <a:lnTo>
                          <a:pt x="35" y="503"/>
                        </a:lnTo>
                        <a:lnTo>
                          <a:pt x="71" y="414"/>
                        </a:lnTo>
                        <a:lnTo>
                          <a:pt x="113" y="374"/>
                        </a:lnTo>
                        <a:lnTo>
                          <a:pt x="104" y="476"/>
                        </a:lnTo>
                        <a:lnTo>
                          <a:pt x="134" y="506"/>
                        </a:lnTo>
                        <a:lnTo>
                          <a:pt x="134" y="506"/>
                        </a:lnTo>
                        <a:lnTo>
                          <a:pt x="159" y="464"/>
                        </a:lnTo>
                        <a:lnTo>
                          <a:pt x="176" y="434"/>
                        </a:lnTo>
                        <a:lnTo>
                          <a:pt x="182" y="423"/>
                        </a:lnTo>
                        <a:lnTo>
                          <a:pt x="183" y="416"/>
                        </a:lnTo>
                        <a:lnTo>
                          <a:pt x="183" y="416"/>
                        </a:lnTo>
                        <a:lnTo>
                          <a:pt x="184" y="410"/>
                        </a:lnTo>
                        <a:lnTo>
                          <a:pt x="187" y="403"/>
                        </a:lnTo>
                        <a:lnTo>
                          <a:pt x="192" y="384"/>
                        </a:lnTo>
                        <a:lnTo>
                          <a:pt x="200" y="359"/>
                        </a:lnTo>
                        <a:lnTo>
                          <a:pt x="210" y="409"/>
                        </a:lnTo>
                        <a:lnTo>
                          <a:pt x="253" y="432"/>
                        </a:lnTo>
                        <a:lnTo>
                          <a:pt x="287" y="422"/>
                        </a:lnTo>
                        <a:lnTo>
                          <a:pt x="253" y="371"/>
                        </a:lnTo>
                        <a:lnTo>
                          <a:pt x="277" y="338"/>
                        </a:lnTo>
                        <a:lnTo>
                          <a:pt x="289" y="282"/>
                        </a:lnTo>
                        <a:lnTo>
                          <a:pt x="353" y="288"/>
                        </a:lnTo>
                        <a:lnTo>
                          <a:pt x="358" y="219"/>
                        </a:lnTo>
                        <a:lnTo>
                          <a:pt x="418" y="144"/>
                        </a:lnTo>
                        <a:lnTo>
                          <a:pt x="400" y="108"/>
                        </a:lnTo>
                        <a:lnTo>
                          <a:pt x="364" y="72"/>
                        </a:lnTo>
                        <a:lnTo>
                          <a:pt x="364" y="72"/>
                        </a:lnTo>
                        <a:lnTo>
                          <a:pt x="360" y="74"/>
                        </a:lnTo>
                        <a:lnTo>
                          <a:pt x="354" y="77"/>
                        </a:lnTo>
                        <a:lnTo>
                          <a:pt x="349" y="78"/>
                        </a:lnTo>
                        <a:lnTo>
                          <a:pt x="346" y="80"/>
                        </a:lnTo>
                        <a:lnTo>
                          <a:pt x="343" y="78"/>
                        </a:lnTo>
                        <a:lnTo>
                          <a:pt x="340" y="76"/>
                        </a:lnTo>
                        <a:lnTo>
                          <a:pt x="340" y="76"/>
                        </a:lnTo>
                        <a:lnTo>
                          <a:pt x="338" y="72"/>
                        </a:lnTo>
                        <a:lnTo>
                          <a:pt x="335" y="66"/>
                        </a:lnTo>
                        <a:lnTo>
                          <a:pt x="326" y="55"/>
                        </a:lnTo>
                        <a:lnTo>
                          <a:pt x="314" y="43"/>
                        </a:lnTo>
                        <a:lnTo>
                          <a:pt x="283" y="83"/>
                        </a:lnTo>
                        <a:lnTo>
                          <a:pt x="315" y="13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6" name="Freeform 40">
                    <a:extLst>
                      <a:ext uri="{FF2B5EF4-FFF2-40B4-BE49-F238E27FC236}">
                        <a16:creationId xmlns:a16="http://schemas.microsoft.com/office/drawing/2014/main" id="{EFEA8738-D2BD-FD4A-9461-C4229697C7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8813" y="2447925"/>
                    <a:ext cx="25400" cy="31750"/>
                  </a:xfrm>
                  <a:custGeom>
                    <a:avLst/>
                    <a:gdLst>
                      <a:gd name="T0" fmla="*/ 83 w 83"/>
                      <a:gd name="T1" fmla="*/ 45 h 102"/>
                      <a:gd name="T2" fmla="*/ 47 w 83"/>
                      <a:gd name="T3" fmla="*/ 0 h 102"/>
                      <a:gd name="T4" fmla="*/ 33 w 83"/>
                      <a:gd name="T5" fmla="*/ 30 h 102"/>
                      <a:gd name="T6" fmla="*/ 0 w 83"/>
                      <a:gd name="T7" fmla="*/ 37 h 102"/>
                      <a:gd name="T8" fmla="*/ 8 w 83"/>
                      <a:gd name="T9" fmla="*/ 76 h 102"/>
                      <a:gd name="T10" fmla="*/ 44 w 83"/>
                      <a:gd name="T11" fmla="*/ 102 h 102"/>
                      <a:gd name="T12" fmla="*/ 83 w 83"/>
                      <a:gd name="T13" fmla="*/ 45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3" h="102">
                        <a:moveTo>
                          <a:pt x="83" y="45"/>
                        </a:moveTo>
                        <a:lnTo>
                          <a:pt x="47" y="0"/>
                        </a:lnTo>
                        <a:lnTo>
                          <a:pt x="33" y="30"/>
                        </a:lnTo>
                        <a:lnTo>
                          <a:pt x="0" y="37"/>
                        </a:lnTo>
                        <a:lnTo>
                          <a:pt x="8" y="76"/>
                        </a:lnTo>
                        <a:lnTo>
                          <a:pt x="44" y="102"/>
                        </a:lnTo>
                        <a:lnTo>
                          <a:pt x="83" y="4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7" name="Freeform 41">
                    <a:extLst>
                      <a:ext uri="{FF2B5EF4-FFF2-40B4-BE49-F238E27FC236}">
                        <a16:creationId xmlns:a16="http://schemas.microsoft.com/office/drawing/2014/main" id="{DB31A87F-7D5C-3745-AC70-02E1FBAE46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2150" y="2593975"/>
                    <a:ext cx="23813" cy="31750"/>
                  </a:xfrm>
                  <a:custGeom>
                    <a:avLst/>
                    <a:gdLst>
                      <a:gd name="T0" fmla="*/ 50 w 74"/>
                      <a:gd name="T1" fmla="*/ 50 h 99"/>
                      <a:gd name="T2" fmla="*/ 29 w 74"/>
                      <a:gd name="T3" fmla="*/ 0 h 99"/>
                      <a:gd name="T4" fmla="*/ 0 w 74"/>
                      <a:gd name="T5" fmla="*/ 23 h 99"/>
                      <a:gd name="T6" fmla="*/ 10 w 74"/>
                      <a:gd name="T7" fmla="*/ 67 h 99"/>
                      <a:gd name="T8" fmla="*/ 74 w 74"/>
                      <a:gd name="T9" fmla="*/ 99 h 99"/>
                      <a:gd name="T10" fmla="*/ 50 w 74"/>
                      <a:gd name="T11" fmla="*/ 5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99">
                        <a:moveTo>
                          <a:pt x="50" y="50"/>
                        </a:moveTo>
                        <a:lnTo>
                          <a:pt x="29" y="0"/>
                        </a:lnTo>
                        <a:lnTo>
                          <a:pt x="0" y="23"/>
                        </a:lnTo>
                        <a:lnTo>
                          <a:pt x="10" y="67"/>
                        </a:lnTo>
                        <a:lnTo>
                          <a:pt x="74" y="99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8" name="Freeform 42">
                    <a:extLst>
                      <a:ext uri="{FF2B5EF4-FFF2-40B4-BE49-F238E27FC236}">
                        <a16:creationId xmlns:a16="http://schemas.microsoft.com/office/drawing/2014/main" id="{460AE05E-980E-9F45-85DD-68F7B8ADB3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1513" y="2532063"/>
                    <a:ext cx="20638" cy="34925"/>
                  </a:xfrm>
                  <a:custGeom>
                    <a:avLst/>
                    <a:gdLst>
                      <a:gd name="T0" fmla="*/ 0 w 62"/>
                      <a:gd name="T1" fmla="*/ 0 h 109"/>
                      <a:gd name="T2" fmla="*/ 11 w 62"/>
                      <a:gd name="T3" fmla="*/ 73 h 109"/>
                      <a:gd name="T4" fmla="*/ 62 w 62"/>
                      <a:gd name="T5" fmla="*/ 109 h 109"/>
                      <a:gd name="T6" fmla="*/ 60 w 62"/>
                      <a:gd name="T7" fmla="*/ 59 h 109"/>
                      <a:gd name="T8" fmla="*/ 0 w 62"/>
                      <a:gd name="T9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2" h="109">
                        <a:moveTo>
                          <a:pt x="0" y="0"/>
                        </a:moveTo>
                        <a:lnTo>
                          <a:pt x="11" y="73"/>
                        </a:lnTo>
                        <a:lnTo>
                          <a:pt x="62" y="109"/>
                        </a:lnTo>
                        <a:lnTo>
                          <a:pt x="60" y="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9" name="Freeform 43">
                    <a:extLst>
                      <a:ext uri="{FF2B5EF4-FFF2-40B4-BE49-F238E27FC236}">
                        <a16:creationId xmlns:a16="http://schemas.microsoft.com/office/drawing/2014/main" id="{351CAB8E-70AF-4049-A923-8B47E28D0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24213" y="2301875"/>
                    <a:ext cx="23813" cy="25400"/>
                  </a:xfrm>
                  <a:custGeom>
                    <a:avLst/>
                    <a:gdLst>
                      <a:gd name="T0" fmla="*/ 77 w 77"/>
                      <a:gd name="T1" fmla="*/ 39 h 80"/>
                      <a:gd name="T2" fmla="*/ 37 w 77"/>
                      <a:gd name="T3" fmla="*/ 0 h 80"/>
                      <a:gd name="T4" fmla="*/ 0 w 77"/>
                      <a:gd name="T5" fmla="*/ 37 h 80"/>
                      <a:gd name="T6" fmla="*/ 8 w 77"/>
                      <a:gd name="T7" fmla="*/ 80 h 80"/>
                      <a:gd name="T8" fmla="*/ 77 w 77"/>
                      <a:gd name="T9" fmla="*/ 3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80">
                        <a:moveTo>
                          <a:pt x="77" y="39"/>
                        </a:moveTo>
                        <a:lnTo>
                          <a:pt x="37" y="0"/>
                        </a:lnTo>
                        <a:lnTo>
                          <a:pt x="0" y="37"/>
                        </a:lnTo>
                        <a:lnTo>
                          <a:pt x="8" y="80"/>
                        </a:lnTo>
                        <a:lnTo>
                          <a:pt x="77" y="3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0" name="Freeform 44">
                    <a:extLst>
                      <a:ext uri="{FF2B5EF4-FFF2-40B4-BE49-F238E27FC236}">
                        <a16:creationId xmlns:a16="http://schemas.microsoft.com/office/drawing/2014/main" id="{E4F2E30D-CC7A-3A46-B6AA-BCDCBE4AF5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92575" y="822325"/>
                    <a:ext cx="11113" cy="25400"/>
                  </a:xfrm>
                  <a:custGeom>
                    <a:avLst/>
                    <a:gdLst>
                      <a:gd name="T0" fmla="*/ 24 w 34"/>
                      <a:gd name="T1" fmla="*/ 79 h 79"/>
                      <a:gd name="T2" fmla="*/ 34 w 34"/>
                      <a:gd name="T3" fmla="*/ 33 h 79"/>
                      <a:gd name="T4" fmla="*/ 0 w 34"/>
                      <a:gd name="T5" fmla="*/ 0 h 79"/>
                      <a:gd name="T6" fmla="*/ 1 w 34"/>
                      <a:gd name="T7" fmla="*/ 59 h 79"/>
                      <a:gd name="T8" fmla="*/ 24 w 34"/>
                      <a:gd name="T9" fmla="*/ 79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9">
                        <a:moveTo>
                          <a:pt x="24" y="79"/>
                        </a:moveTo>
                        <a:lnTo>
                          <a:pt x="34" y="33"/>
                        </a:lnTo>
                        <a:lnTo>
                          <a:pt x="0" y="0"/>
                        </a:lnTo>
                        <a:lnTo>
                          <a:pt x="1" y="59"/>
                        </a:lnTo>
                        <a:lnTo>
                          <a:pt x="24" y="7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1" name="Freeform 45">
                    <a:extLst>
                      <a:ext uri="{FF2B5EF4-FFF2-40B4-BE49-F238E27FC236}">
                        <a16:creationId xmlns:a16="http://schemas.microsoft.com/office/drawing/2014/main" id="{DEC00CA9-4E53-5B48-BC9B-C17CB23C7F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8025" y="2252663"/>
                    <a:ext cx="28575" cy="22225"/>
                  </a:xfrm>
                  <a:custGeom>
                    <a:avLst/>
                    <a:gdLst>
                      <a:gd name="T0" fmla="*/ 44 w 87"/>
                      <a:gd name="T1" fmla="*/ 73 h 73"/>
                      <a:gd name="T2" fmla="*/ 87 w 87"/>
                      <a:gd name="T3" fmla="*/ 50 h 73"/>
                      <a:gd name="T4" fmla="*/ 59 w 87"/>
                      <a:gd name="T5" fmla="*/ 0 h 73"/>
                      <a:gd name="T6" fmla="*/ 0 w 87"/>
                      <a:gd name="T7" fmla="*/ 1 h 73"/>
                      <a:gd name="T8" fmla="*/ 17 w 87"/>
                      <a:gd name="T9" fmla="*/ 43 h 73"/>
                      <a:gd name="T10" fmla="*/ 44 w 87"/>
                      <a:gd name="T11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7" h="73">
                        <a:moveTo>
                          <a:pt x="44" y="73"/>
                        </a:moveTo>
                        <a:lnTo>
                          <a:pt x="87" y="50"/>
                        </a:lnTo>
                        <a:lnTo>
                          <a:pt x="59" y="0"/>
                        </a:lnTo>
                        <a:lnTo>
                          <a:pt x="0" y="1"/>
                        </a:lnTo>
                        <a:lnTo>
                          <a:pt x="17" y="43"/>
                        </a:lnTo>
                        <a:lnTo>
                          <a:pt x="44" y="73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2" name="Freeform 46">
                    <a:extLst>
                      <a:ext uri="{FF2B5EF4-FFF2-40B4-BE49-F238E27FC236}">
                        <a16:creationId xmlns:a16="http://schemas.microsoft.com/office/drawing/2014/main" id="{89B6263B-D641-2D4A-A797-9D5E13E9C5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28975" y="2382838"/>
                    <a:ext cx="42863" cy="26988"/>
                  </a:xfrm>
                  <a:custGeom>
                    <a:avLst/>
                    <a:gdLst>
                      <a:gd name="T0" fmla="*/ 116 w 136"/>
                      <a:gd name="T1" fmla="*/ 49 h 87"/>
                      <a:gd name="T2" fmla="*/ 136 w 136"/>
                      <a:gd name="T3" fmla="*/ 19 h 87"/>
                      <a:gd name="T4" fmla="*/ 86 w 136"/>
                      <a:gd name="T5" fmla="*/ 0 h 87"/>
                      <a:gd name="T6" fmla="*/ 0 w 136"/>
                      <a:gd name="T7" fmla="*/ 67 h 87"/>
                      <a:gd name="T8" fmla="*/ 6 w 136"/>
                      <a:gd name="T9" fmla="*/ 87 h 87"/>
                      <a:gd name="T10" fmla="*/ 65 w 136"/>
                      <a:gd name="T11" fmla="*/ 43 h 87"/>
                      <a:gd name="T12" fmla="*/ 116 w 136"/>
                      <a:gd name="T13" fmla="*/ 49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87">
                        <a:moveTo>
                          <a:pt x="116" y="49"/>
                        </a:moveTo>
                        <a:lnTo>
                          <a:pt x="136" y="19"/>
                        </a:lnTo>
                        <a:lnTo>
                          <a:pt x="86" y="0"/>
                        </a:lnTo>
                        <a:lnTo>
                          <a:pt x="0" y="67"/>
                        </a:lnTo>
                        <a:lnTo>
                          <a:pt x="6" y="87"/>
                        </a:lnTo>
                        <a:lnTo>
                          <a:pt x="65" y="43"/>
                        </a:lnTo>
                        <a:lnTo>
                          <a:pt x="116" y="4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3" name="Freeform 47">
                    <a:extLst>
                      <a:ext uri="{FF2B5EF4-FFF2-40B4-BE49-F238E27FC236}">
                        <a16:creationId xmlns:a16="http://schemas.microsoft.com/office/drawing/2014/main" id="{E0B05CBC-603D-A24B-BB63-B82E217F1E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0725" y="2786063"/>
                    <a:ext cx="11113" cy="30163"/>
                  </a:xfrm>
                  <a:custGeom>
                    <a:avLst/>
                    <a:gdLst>
                      <a:gd name="T0" fmla="*/ 12 w 37"/>
                      <a:gd name="T1" fmla="*/ 17 h 97"/>
                      <a:gd name="T2" fmla="*/ 0 w 37"/>
                      <a:gd name="T3" fmla="*/ 80 h 97"/>
                      <a:gd name="T4" fmla="*/ 20 w 37"/>
                      <a:gd name="T5" fmla="*/ 97 h 97"/>
                      <a:gd name="T6" fmla="*/ 37 w 37"/>
                      <a:gd name="T7" fmla="*/ 40 h 97"/>
                      <a:gd name="T8" fmla="*/ 25 w 37"/>
                      <a:gd name="T9" fmla="*/ 0 h 97"/>
                      <a:gd name="T10" fmla="*/ 12 w 37"/>
                      <a:gd name="T11" fmla="*/ 1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" h="97">
                        <a:moveTo>
                          <a:pt x="12" y="17"/>
                        </a:moveTo>
                        <a:lnTo>
                          <a:pt x="0" y="80"/>
                        </a:lnTo>
                        <a:lnTo>
                          <a:pt x="20" y="97"/>
                        </a:lnTo>
                        <a:lnTo>
                          <a:pt x="37" y="40"/>
                        </a:lnTo>
                        <a:lnTo>
                          <a:pt x="25" y="0"/>
                        </a:lnTo>
                        <a:lnTo>
                          <a:pt x="12" y="1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4" name="Freeform 48">
                    <a:extLst>
                      <a:ext uri="{FF2B5EF4-FFF2-40B4-BE49-F238E27FC236}">
                        <a16:creationId xmlns:a16="http://schemas.microsoft.com/office/drawing/2014/main" id="{41DB4B46-9E5D-6A45-9F65-D11870BCFC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3900" y="2681288"/>
                    <a:ext cx="19050" cy="34925"/>
                  </a:xfrm>
                  <a:custGeom>
                    <a:avLst/>
                    <a:gdLst>
                      <a:gd name="T0" fmla="*/ 12 w 57"/>
                      <a:gd name="T1" fmla="*/ 0 h 109"/>
                      <a:gd name="T2" fmla="*/ 0 w 57"/>
                      <a:gd name="T3" fmla="*/ 36 h 109"/>
                      <a:gd name="T4" fmla="*/ 44 w 57"/>
                      <a:gd name="T5" fmla="*/ 109 h 109"/>
                      <a:gd name="T6" fmla="*/ 57 w 57"/>
                      <a:gd name="T7" fmla="*/ 56 h 109"/>
                      <a:gd name="T8" fmla="*/ 29 w 57"/>
                      <a:gd name="T9" fmla="*/ 2 h 109"/>
                      <a:gd name="T10" fmla="*/ 12 w 57"/>
                      <a:gd name="T11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7" h="109">
                        <a:moveTo>
                          <a:pt x="12" y="0"/>
                        </a:moveTo>
                        <a:lnTo>
                          <a:pt x="0" y="36"/>
                        </a:lnTo>
                        <a:lnTo>
                          <a:pt x="44" y="109"/>
                        </a:lnTo>
                        <a:lnTo>
                          <a:pt x="57" y="56"/>
                        </a:lnTo>
                        <a:lnTo>
                          <a:pt x="29" y="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5" name="Freeform 49">
                    <a:extLst>
                      <a:ext uri="{FF2B5EF4-FFF2-40B4-BE49-F238E27FC236}">
                        <a16:creationId xmlns:a16="http://schemas.microsoft.com/office/drawing/2014/main" id="{2786CBA1-B32B-3342-8EF4-6D191C406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9613" y="2647950"/>
                    <a:ext cx="20638" cy="26988"/>
                  </a:xfrm>
                  <a:custGeom>
                    <a:avLst/>
                    <a:gdLst>
                      <a:gd name="T0" fmla="*/ 67 w 67"/>
                      <a:gd name="T1" fmla="*/ 35 h 85"/>
                      <a:gd name="T2" fmla="*/ 27 w 67"/>
                      <a:gd name="T3" fmla="*/ 5 h 85"/>
                      <a:gd name="T4" fmla="*/ 7 w 67"/>
                      <a:gd name="T5" fmla="*/ 0 h 85"/>
                      <a:gd name="T6" fmla="*/ 0 w 67"/>
                      <a:gd name="T7" fmla="*/ 39 h 85"/>
                      <a:gd name="T8" fmla="*/ 20 w 67"/>
                      <a:gd name="T9" fmla="*/ 85 h 85"/>
                      <a:gd name="T10" fmla="*/ 40 w 67"/>
                      <a:gd name="T11" fmla="*/ 75 h 85"/>
                      <a:gd name="T12" fmla="*/ 67 w 67"/>
                      <a:gd name="T13" fmla="*/ 3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" h="85">
                        <a:moveTo>
                          <a:pt x="67" y="35"/>
                        </a:moveTo>
                        <a:lnTo>
                          <a:pt x="27" y="5"/>
                        </a:lnTo>
                        <a:lnTo>
                          <a:pt x="7" y="0"/>
                        </a:lnTo>
                        <a:lnTo>
                          <a:pt x="0" y="39"/>
                        </a:lnTo>
                        <a:lnTo>
                          <a:pt x="20" y="85"/>
                        </a:lnTo>
                        <a:lnTo>
                          <a:pt x="40" y="75"/>
                        </a:lnTo>
                        <a:lnTo>
                          <a:pt x="67" y="3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6" name="Freeform 50">
                    <a:extLst>
                      <a:ext uri="{FF2B5EF4-FFF2-40B4-BE49-F238E27FC236}">
                        <a16:creationId xmlns:a16="http://schemas.microsoft.com/office/drawing/2014/main" id="{5105C594-6B52-1644-B231-DE102C3065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4278" y="50799"/>
                    <a:ext cx="2473325" cy="2968625"/>
                  </a:xfrm>
                  <a:custGeom>
                    <a:avLst/>
                    <a:gdLst>
                      <a:gd name="T0" fmla="*/ 7282 w 7793"/>
                      <a:gd name="T1" fmla="*/ 1567 h 9350"/>
                      <a:gd name="T2" fmla="*/ 7304 w 7793"/>
                      <a:gd name="T3" fmla="*/ 880 h 9350"/>
                      <a:gd name="T4" fmla="*/ 7476 w 7793"/>
                      <a:gd name="T5" fmla="*/ 360 h 9350"/>
                      <a:gd name="T6" fmla="*/ 7014 w 7793"/>
                      <a:gd name="T7" fmla="*/ 585 h 9350"/>
                      <a:gd name="T8" fmla="*/ 6794 w 7793"/>
                      <a:gd name="T9" fmla="*/ 456 h 9350"/>
                      <a:gd name="T10" fmla="*/ 6784 w 7793"/>
                      <a:gd name="T11" fmla="*/ 115 h 9350"/>
                      <a:gd name="T12" fmla="*/ 6417 w 7793"/>
                      <a:gd name="T13" fmla="*/ 449 h 9350"/>
                      <a:gd name="T14" fmla="*/ 5988 w 7793"/>
                      <a:gd name="T15" fmla="*/ 925 h 9350"/>
                      <a:gd name="T16" fmla="*/ 5876 w 7793"/>
                      <a:gd name="T17" fmla="*/ 262 h 9350"/>
                      <a:gd name="T18" fmla="*/ 5580 w 7793"/>
                      <a:gd name="T19" fmla="*/ 706 h 9350"/>
                      <a:gd name="T20" fmla="*/ 5222 w 7793"/>
                      <a:gd name="T21" fmla="*/ 829 h 9350"/>
                      <a:gd name="T22" fmla="*/ 4944 w 7793"/>
                      <a:gd name="T23" fmla="*/ 838 h 9350"/>
                      <a:gd name="T24" fmla="*/ 4904 w 7793"/>
                      <a:gd name="T25" fmla="*/ 1117 h 9350"/>
                      <a:gd name="T26" fmla="*/ 4512 w 7793"/>
                      <a:gd name="T27" fmla="*/ 1602 h 9350"/>
                      <a:gd name="T28" fmla="*/ 4368 w 7793"/>
                      <a:gd name="T29" fmla="*/ 1214 h 9350"/>
                      <a:gd name="T30" fmla="*/ 4044 w 7793"/>
                      <a:gd name="T31" fmla="*/ 1434 h 9350"/>
                      <a:gd name="T32" fmla="*/ 3914 w 7793"/>
                      <a:gd name="T33" fmla="*/ 1743 h 9350"/>
                      <a:gd name="T34" fmla="*/ 3741 w 7793"/>
                      <a:gd name="T35" fmla="*/ 2233 h 9350"/>
                      <a:gd name="T36" fmla="*/ 3414 w 7793"/>
                      <a:gd name="T37" fmla="*/ 2617 h 9350"/>
                      <a:gd name="T38" fmla="*/ 3171 w 7793"/>
                      <a:gd name="T39" fmla="*/ 2676 h 9350"/>
                      <a:gd name="T40" fmla="*/ 3079 w 7793"/>
                      <a:gd name="T41" fmla="*/ 3078 h 9350"/>
                      <a:gd name="T42" fmla="*/ 2927 w 7793"/>
                      <a:gd name="T43" fmla="*/ 3326 h 9350"/>
                      <a:gd name="T44" fmla="*/ 2567 w 7793"/>
                      <a:gd name="T45" fmla="*/ 3677 h 9350"/>
                      <a:gd name="T46" fmla="*/ 2654 w 7793"/>
                      <a:gd name="T47" fmla="*/ 4041 h 9350"/>
                      <a:gd name="T48" fmla="*/ 2302 w 7793"/>
                      <a:gd name="T49" fmla="*/ 4224 h 9350"/>
                      <a:gd name="T50" fmla="*/ 2215 w 7793"/>
                      <a:gd name="T51" fmla="*/ 4517 h 9350"/>
                      <a:gd name="T52" fmla="*/ 2186 w 7793"/>
                      <a:gd name="T53" fmla="*/ 4627 h 9350"/>
                      <a:gd name="T54" fmla="*/ 2191 w 7793"/>
                      <a:gd name="T55" fmla="*/ 4675 h 9350"/>
                      <a:gd name="T56" fmla="*/ 2003 w 7793"/>
                      <a:gd name="T57" fmla="*/ 4963 h 9350"/>
                      <a:gd name="T58" fmla="*/ 1896 w 7793"/>
                      <a:gd name="T59" fmla="*/ 5286 h 9350"/>
                      <a:gd name="T60" fmla="*/ 1400 w 7793"/>
                      <a:gd name="T61" fmla="*/ 5715 h 9350"/>
                      <a:gd name="T62" fmla="*/ 1940 w 7793"/>
                      <a:gd name="T63" fmla="*/ 5624 h 9350"/>
                      <a:gd name="T64" fmla="*/ 1532 w 7793"/>
                      <a:gd name="T65" fmla="*/ 6026 h 9350"/>
                      <a:gd name="T66" fmla="*/ 961 w 7793"/>
                      <a:gd name="T67" fmla="*/ 6178 h 9350"/>
                      <a:gd name="T68" fmla="*/ 583 w 7793"/>
                      <a:gd name="T69" fmla="*/ 6403 h 9350"/>
                      <a:gd name="T70" fmla="*/ 558 w 7793"/>
                      <a:gd name="T71" fmla="*/ 6622 h 9350"/>
                      <a:gd name="T72" fmla="*/ 466 w 7793"/>
                      <a:gd name="T73" fmla="*/ 6746 h 9350"/>
                      <a:gd name="T74" fmla="*/ 419 w 7793"/>
                      <a:gd name="T75" fmla="*/ 7052 h 9350"/>
                      <a:gd name="T76" fmla="*/ 125 w 7793"/>
                      <a:gd name="T77" fmla="*/ 7337 h 9350"/>
                      <a:gd name="T78" fmla="*/ 566 w 7793"/>
                      <a:gd name="T79" fmla="*/ 7489 h 9350"/>
                      <a:gd name="T80" fmla="*/ 614 w 7793"/>
                      <a:gd name="T81" fmla="*/ 7651 h 9350"/>
                      <a:gd name="T82" fmla="*/ 112 w 7793"/>
                      <a:gd name="T83" fmla="*/ 7739 h 9350"/>
                      <a:gd name="T84" fmla="*/ 229 w 7793"/>
                      <a:gd name="T85" fmla="*/ 8122 h 9350"/>
                      <a:gd name="T86" fmla="*/ 411 w 7793"/>
                      <a:gd name="T87" fmla="*/ 8037 h 9350"/>
                      <a:gd name="T88" fmla="*/ 347 w 7793"/>
                      <a:gd name="T89" fmla="*/ 8334 h 9350"/>
                      <a:gd name="T90" fmla="*/ 200 w 7793"/>
                      <a:gd name="T91" fmla="*/ 8551 h 9350"/>
                      <a:gd name="T92" fmla="*/ 472 w 7793"/>
                      <a:gd name="T93" fmla="*/ 8774 h 9350"/>
                      <a:gd name="T94" fmla="*/ 606 w 7793"/>
                      <a:gd name="T95" fmla="*/ 9321 h 9350"/>
                      <a:gd name="T96" fmla="*/ 1170 w 7793"/>
                      <a:gd name="T97" fmla="*/ 9043 h 9350"/>
                      <a:gd name="T98" fmla="*/ 1545 w 7793"/>
                      <a:gd name="T99" fmla="*/ 8780 h 9350"/>
                      <a:gd name="T100" fmla="*/ 1646 w 7793"/>
                      <a:gd name="T101" fmla="*/ 8266 h 9350"/>
                      <a:gd name="T102" fmla="*/ 1981 w 7793"/>
                      <a:gd name="T103" fmla="*/ 8790 h 9350"/>
                      <a:gd name="T104" fmla="*/ 2132 w 7793"/>
                      <a:gd name="T105" fmla="*/ 7079 h 9350"/>
                      <a:gd name="T106" fmla="*/ 2774 w 7793"/>
                      <a:gd name="T107" fmla="*/ 4704 h 9350"/>
                      <a:gd name="T108" fmla="*/ 3496 w 7793"/>
                      <a:gd name="T109" fmla="*/ 2773 h 9350"/>
                      <a:gd name="T110" fmla="*/ 4559 w 7793"/>
                      <a:gd name="T111" fmla="*/ 2062 h 9350"/>
                      <a:gd name="T112" fmla="*/ 5433 w 7793"/>
                      <a:gd name="T113" fmla="*/ 2227 h 9350"/>
                      <a:gd name="T114" fmla="*/ 6404 w 7793"/>
                      <a:gd name="T115" fmla="*/ 1173 h 9350"/>
                      <a:gd name="T116" fmla="*/ 7003 w 7793"/>
                      <a:gd name="T117" fmla="*/ 1875 h 9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7793" h="9350">
                        <a:moveTo>
                          <a:pt x="7701" y="1194"/>
                        </a:moveTo>
                        <a:lnTo>
                          <a:pt x="7631" y="1205"/>
                        </a:lnTo>
                        <a:lnTo>
                          <a:pt x="7564" y="1130"/>
                        </a:lnTo>
                        <a:lnTo>
                          <a:pt x="7560" y="1209"/>
                        </a:lnTo>
                        <a:lnTo>
                          <a:pt x="7587" y="1205"/>
                        </a:lnTo>
                        <a:lnTo>
                          <a:pt x="7621" y="1239"/>
                        </a:lnTo>
                        <a:lnTo>
                          <a:pt x="7612" y="1308"/>
                        </a:lnTo>
                        <a:lnTo>
                          <a:pt x="7548" y="1272"/>
                        </a:lnTo>
                        <a:lnTo>
                          <a:pt x="7533" y="1385"/>
                        </a:lnTo>
                        <a:lnTo>
                          <a:pt x="7478" y="1492"/>
                        </a:lnTo>
                        <a:lnTo>
                          <a:pt x="7284" y="1589"/>
                        </a:lnTo>
                        <a:lnTo>
                          <a:pt x="7254" y="1626"/>
                        </a:lnTo>
                        <a:lnTo>
                          <a:pt x="7271" y="1590"/>
                        </a:lnTo>
                        <a:lnTo>
                          <a:pt x="7244" y="1531"/>
                        </a:lnTo>
                        <a:lnTo>
                          <a:pt x="7282" y="1567"/>
                        </a:lnTo>
                        <a:lnTo>
                          <a:pt x="7464" y="1463"/>
                        </a:lnTo>
                        <a:lnTo>
                          <a:pt x="7499" y="1346"/>
                        </a:lnTo>
                        <a:lnTo>
                          <a:pt x="7491" y="1257"/>
                        </a:lnTo>
                        <a:lnTo>
                          <a:pt x="7428" y="1206"/>
                        </a:lnTo>
                        <a:lnTo>
                          <a:pt x="7480" y="1156"/>
                        </a:lnTo>
                        <a:lnTo>
                          <a:pt x="7452" y="1081"/>
                        </a:lnTo>
                        <a:lnTo>
                          <a:pt x="7330" y="1075"/>
                        </a:lnTo>
                        <a:lnTo>
                          <a:pt x="7345" y="1022"/>
                        </a:lnTo>
                        <a:lnTo>
                          <a:pt x="7252" y="949"/>
                        </a:lnTo>
                        <a:lnTo>
                          <a:pt x="7148" y="915"/>
                        </a:lnTo>
                        <a:lnTo>
                          <a:pt x="7061" y="918"/>
                        </a:lnTo>
                        <a:lnTo>
                          <a:pt x="7088" y="881"/>
                        </a:lnTo>
                        <a:lnTo>
                          <a:pt x="7067" y="829"/>
                        </a:lnTo>
                        <a:lnTo>
                          <a:pt x="7181" y="868"/>
                        </a:lnTo>
                        <a:lnTo>
                          <a:pt x="7304" y="880"/>
                        </a:lnTo>
                        <a:lnTo>
                          <a:pt x="7438" y="915"/>
                        </a:lnTo>
                        <a:lnTo>
                          <a:pt x="7511" y="874"/>
                        </a:lnTo>
                        <a:lnTo>
                          <a:pt x="7570" y="863"/>
                        </a:lnTo>
                        <a:lnTo>
                          <a:pt x="7690" y="746"/>
                        </a:lnTo>
                        <a:lnTo>
                          <a:pt x="7793" y="723"/>
                        </a:lnTo>
                        <a:lnTo>
                          <a:pt x="7772" y="587"/>
                        </a:lnTo>
                        <a:lnTo>
                          <a:pt x="7722" y="597"/>
                        </a:lnTo>
                        <a:lnTo>
                          <a:pt x="7704" y="525"/>
                        </a:lnTo>
                        <a:lnTo>
                          <a:pt x="7617" y="515"/>
                        </a:lnTo>
                        <a:lnTo>
                          <a:pt x="7548" y="556"/>
                        </a:lnTo>
                        <a:lnTo>
                          <a:pt x="7501" y="519"/>
                        </a:lnTo>
                        <a:lnTo>
                          <a:pt x="7581" y="482"/>
                        </a:lnTo>
                        <a:lnTo>
                          <a:pt x="7584" y="449"/>
                        </a:lnTo>
                        <a:lnTo>
                          <a:pt x="7524" y="440"/>
                        </a:lnTo>
                        <a:lnTo>
                          <a:pt x="7476" y="360"/>
                        </a:lnTo>
                        <a:lnTo>
                          <a:pt x="7474" y="413"/>
                        </a:lnTo>
                        <a:lnTo>
                          <a:pt x="7420" y="460"/>
                        </a:lnTo>
                        <a:lnTo>
                          <a:pt x="7400" y="361"/>
                        </a:lnTo>
                        <a:lnTo>
                          <a:pt x="7326" y="388"/>
                        </a:lnTo>
                        <a:lnTo>
                          <a:pt x="7303" y="409"/>
                        </a:lnTo>
                        <a:lnTo>
                          <a:pt x="7260" y="379"/>
                        </a:lnTo>
                        <a:lnTo>
                          <a:pt x="7296" y="325"/>
                        </a:lnTo>
                        <a:lnTo>
                          <a:pt x="7252" y="259"/>
                        </a:lnTo>
                        <a:lnTo>
                          <a:pt x="7202" y="266"/>
                        </a:lnTo>
                        <a:lnTo>
                          <a:pt x="7125" y="207"/>
                        </a:lnTo>
                        <a:lnTo>
                          <a:pt x="7123" y="301"/>
                        </a:lnTo>
                        <a:lnTo>
                          <a:pt x="7076" y="321"/>
                        </a:lnTo>
                        <a:lnTo>
                          <a:pt x="7008" y="507"/>
                        </a:lnTo>
                        <a:lnTo>
                          <a:pt x="7069" y="596"/>
                        </a:lnTo>
                        <a:lnTo>
                          <a:pt x="7014" y="585"/>
                        </a:lnTo>
                        <a:lnTo>
                          <a:pt x="6933" y="802"/>
                        </a:lnTo>
                        <a:lnTo>
                          <a:pt x="6909" y="919"/>
                        </a:lnTo>
                        <a:lnTo>
                          <a:pt x="6840" y="941"/>
                        </a:lnTo>
                        <a:lnTo>
                          <a:pt x="6764" y="968"/>
                        </a:lnTo>
                        <a:lnTo>
                          <a:pt x="6758" y="951"/>
                        </a:lnTo>
                        <a:lnTo>
                          <a:pt x="6885" y="910"/>
                        </a:lnTo>
                        <a:lnTo>
                          <a:pt x="6940" y="701"/>
                        </a:lnTo>
                        <a:lnTo>
                          <a:pt x="6945" y="587"/>
                        </a:lnTo>
                        <a:lnTo>
                          <a:pt x="6925" y="578"/>
                        </a:lnTo>
                        <a:lnTo>
                          <a:pt x="6875" y="615"/>
                        </a:lnTo>
                        <a:lnTo>
                          <a:pt x="6862" y="591"/>
                        </a:lnTo>
                        <a:lnTo>
                          <a:pt x="6934" y="521"/>
                        </a:lnTo>
                        <a:lnTo>
                          <a:pt x="6967" y="378"/>
                        </a:lnTo>
                        <a:lnTo>
                          <a:pt x="6923" y="389"/>
                        </a:lnTo>
                        <a:lnTo>
                          <a:pt x="6794" y="456"/>
                        </a:lnTo>
                        <a:lnTo>
                          <a:pt x="6814" y="415"/>
                        </a:lnTo>
                        <a:lnTo>
                          <a:pt x="6883" y="365"/>
                        </a:lnTo>
                        <a:lnTo>
                          <a:pt x="6896" y="335"/>
                        </a:lnTo>
                        <a:lnTo>
                          <a:pt x="6840" y="276"/>
                        </a:lnTo>
                        <a:lnTo>
                          <a:pt x="6925" y="292"/>
                        </a:lnTo>
                        <a:lnTo>
                          <a:pt x="7035" y="181"/>
                        </a:lnTo>
                        <a:lnTo>
                          <a:pt x="7025" y="102"/>
                        </a:lnTo>
                        <a:lnTo>
                          <a:pt x="6924" y="139"/>
                        </a:lnTo>
                        <a:lnTo>
                          <a:pt x="6968" y="72"/>
                        </a:lnTo>
                        <a:lnTo>
                          <a:pt x="6893" y="0"/>
                        </a:lnTo>
                        <a:lnTo>
                          <a:pt x="6861" y="63"/>
                        </a:lnTo>
                        <a:lnTo>
                          <a:pt x="6851" y="93"/>
                        </a:lnTo>
                        <a:lnTo>
                          <a:pt x="6779" y="4"/>
                        </a:lnTo>
                        <a:lnTo>
                          <a:pt x="6754" y="71"/>
                        </a:lnTo>
                        <a:lnTo>
                          <a:pt x="6784" y="115"/>
                        </a:lnTo>
                        <a:lnTo>
                          <a:pt x="6745" y="135"/>
                        </a:lnTo>
                        <a:lnTo>
                          <a:pt x="6728" y="210"/>
                        </a:lnTo>
                        <a:lnTo>
                          <a:pt x="6756" y="244"/>
                        </a:lnTo>
                        <a:lnTo>
                          <a:pt x="6713" y="304"/>
                        </a:lnTo>
                        <a:lnTo>
                          <a:pt x="6696" y="331"/>
                        </a:lnTo>
                        <a:lnTo>
                          <a:pt x="6640" y="344"/>
                        </a:lnTo>
                        <a:lnTo>
                          <a:pt x="6627" y="408"/>
                        </a:lnTo>
                        <a:lnTo>
                          <a:pt x="6670" y="457"/>
                        </a:lnTo>
                        <a:lnTo>
                          <a:pt x="6658" y="500"/>
                        </a:lnTo>
                        <a:lnTo>
                          <a:pt x="6631" y="461"/>
                        </a:lnTo>
                        <a:lnTo>
                          <a:pt x="6582" y="600"/>
                        </a:lnTo>
                        <a:lnTo>
                          <a:pt x="6512" y="644"/>
                        </a:lnTo>
                        <a:lnTo>
                          <a:pt x="6466" y="642"/>
                        </a:lnTo>
                        <a:lnTo>
                          <a:pt x="6504" y="425"/>
                        </a:lnTo>
                        <a:lnTo>
                          <a:pt x="6417" y="449"/>
                        </a:lnTo>
                        <a:lnTo>
                          <a:pt x="6446" y="376"/>
                        </a:lnTo>
                        <a:lnTo>
                          <a:pt x="6496" y="346"/>
                        </a:lnTo>
                        <a:lnTo>
                          <a:pt x="6503" y="303"/>
                        </a:lnTo>
                        <a:lnTo>
                          <a:pt x="6472" y="249"/>
                        </a:lnTo>
                        <a:lnTo>
                          <a:pt x="6479" y="170"/>
                        </a:lnTo>
                        <a:lnTo>
                          <a:pt x="6422" y="220"/>
                        </a:lnTo>
                        <a:lnTo>
                          <a:pt x="6406" y="294"/>
                        </a:lnTo>
                        <a:lnTo>
                          <a:pt x="6324" y="368"/>
                        </a:lnTo>
                        <a:lnTo>
                          <a:pt x="6278" y="497"/>
                        </a:lnTo>
                        <a:lnTo>
                          <a:pt x="6083" y="741"/>
                        </a:lnTo>
                        <a:lnTo>
                          <a:pt x="6081" y="788"/>
                        </a:lnTo>
                        <a:lnTo>
                          <a:pt x="6138" y="784"/>
                        </a:lnTo>
                        <a:lnTo>
                          <a:pt x="6062" y="878"/>
                        </a:lnTo>
                        <a:lnTo>
                          <a:pt x="6028" y="935"/>
                        </a:lnTo>
                        <a:lnTo>
                          <a:pt x="5988" y="925"/>
                        </a:lnTo>
                        <a:lnTo>
                          <a:pt x="5968" y="835"/>
                        </a:lnTo>
                        <a:lnTo>
                          <a:pt x="6014" y="762"/>
                        </a:lnTo>
                        <a:lnTo>
                          <a:pt x="6067" y="499"/>
                        </a:lnTo>
                        <a:lnTo>
                          <a:pt x="6222" y="278"/>
                        </a:lnTo>
                        <a:lnTo>
                          <a:pt x="6209" y="223"/>
                        </a:lnTo>
                        <a:lnTo>
                          <a:pt x="6132" y="256"/>
                        </a:lnTo>
                        <a:lnTo>
                          <a:pt x="6083" y="310"/>
                        </a:lnTo>
                        <a:lnTo>
                          <a:pt x="6052" y="230"/>
                        </a:lnTo>
                        <a:lnTo>
                          <a:pt x="6012" y="220"/>
                        </a:lnTo>
                        <a:lnTo>
                          <a:pt x="5992" y="138"/>
                        </a:lnTo>
                        <a:lnTo>
                          <a:pt x="5968" y="145"/>
                        </a:lnTo>
                        <a:lnTo>
                          <a:pt x="5949" y="235"/>
                        </a:lnTo>
                        <a:lnTo>
                          <a:pt x="5915" y="165"/>
                        </a:lnTo>
                        <a:lnTo>
                          <a:pt x="5888" y="152"/>
                        </a:lnTo>
                        <a:lnTo>
                          <a:pt x="5876" y="262"/>
                        </a:lnTo>
                        <a:lnTo>
                          <a:pt x="5896" y="315"/>
                        </a:lnTo>
                        <a:lnTo>
                          <a:pt x="5867" y="332"/>
                        </a:lnTo>
                        <a:lnTo>
                          <a:pt x="5779" y="256"/>
                        </a:lnTo>
                        <a:lnTo>
                          <a:pt x="5753" y="276"/>
                        </a:lnTo>
                        <a:lnTo>
                          <a:pt x="5753" y="343"/>
                        </a:lnTo>
                        <a:lnTo>
                          <a:pt x="5843" y="359"/>
                        </a:lnTo>
                        <a:lnTo>
                          <a:pt x="5880" y="418"/>
                        </a:lnTo>
                        <a:lnTo>
                          <a:pt x="5865" y="464"/>
                        </a:lnTo>
                        <a:lnTo>
                          <a:pt x="5794" y="425"/>
                        </a:lnTo>
                        <a:lnTo>
                          <a:pt x="5755" y="551"/>
                        </a:lnTo>
                        <a:lnTo>
                          <a:pt x="5806" y="601"/>
                        </a:lnTo>
                        <a:lnTo>
                          <a:pt x="5772" y="642"/>
                        </a:lnTo>
                        <a:lnTo>
                          <a:pt x="5702" y="595"/>
                        </a:lnTo>
                        <a:lnTo>
                          <a:pt x="5658" y="599"/>
                        </a:lnTo>
                        <a:lnTo>
                          <a:pt x="5580" y="706"/>
                        </a:lnTo>
                        <a:lnTo>
                          <a:pt x="5547" y="720"/>
                        </a:lnTo>
                        <a:lnTo>
                          <a:pt x="5540" y="763"/>
                        </a:lnTo>
                        <a:lnTo>
                          <a:pt x="5521" y="819"/>
                        </a:lnTo>
                        <a:lnTo>
                          <a:pt x="5461" y="806"/>
                        </a:lnTo>
                        <a:lnTo>
                          <a:pt x="5448" y="890"/>
                        </a:lnTo>
                        <a:lnTo>
                          <a:pt x="5501" y="906"/>
                        </a:lnTo>
                        <a:lnTo>
                          <a:pt x="5456" y="959"/>
                        </a:lnTo>
                        <a:lnTo>
                          <a:pt x="5477" y="1068"/>
                        </a:lnTo>
                        <a:lnTo>
                          <a:pt x="5427" y="1086"/>
                        </a:lnTo>
                        <a:lnTo>
                          <a:pt x="5373" y="1000"/>
                        </a:lnTo>
                        <a:lnTo>
                          <a:pt x="5426" y="937"/>
                        </a:lnTo>
                        <a:lnTo>
                          <a:pt x="5342" y="940"/>
                        </a:lnTo>
                        <a:lnTo>
                          <a:pt x="5381" y="873"/>
                        </a:lnTo>
                        <a:lnTo>
                          <a:pt x="5245" y="849"/>
                        </a:lnTo>
                        <a:lnTo>
                          <a:pt x="5222" y="829"/>
                        </a:lnTo>
                        <a:lnTo>
                          <a:pt x="5198" y="859"/>
                        </a:lnTo>
                        <a:lnTo>
                          <a:pt x="5232" y="921"/>
                        </a:lnTo>
                        <a:lnTo>
                          <a:pt x="5155" y="909"/>
                        </a:lnTo>
                        <a:lnTo>
                          <a:pt x="5160" y="773"/>
                        </a:lnTo>
                        <a:lnTo>
                          <a:pt x="5077" y="751"/>
                        </a:lnTo>
                        <a:lnTo>
                          <a:pt x="5031" y="847"/>
                        </a:lnTo>
                        <a:lnTo>
                          <a:pt x="5044" y="877"/>
                        </a:lnTo>
                        <a:lnTo>
                          <a:pt x="4994" y="858"/>
                        </a:lnTo>
                        <a:lnTo>
                          <a:pt x="4988" y="808"/>
                        </a:lnTo>
                        <a:lnTo>
                          <a:pt x="4941" y="752"/>
                        </a:lnTo>
                        <a:lnTo>
                          <a:pt x="4934" y="821"/>
                        </a:lnTo>
                        <a:lnTo>
                          <a:pt x="4894" y="795"/>
                        </a:lnTo>
                        <a:lnTo>
                          <a:pt x="4841" y="812"/>
                        </a:lnTo>
                        <a:lnTo>
                          <a:pt x="4872" y="861"/>
                        </a:lnTo>
                        <a:lnTo>
                          <a:pt x="4944" y="838"/>
                        </a:lnTo>
                        <a:lnTo>
                          <a:pt x="4942" y="911"/>
                        </a:lnTo>
                        <a:lnTo>
                          <a:pt x="5005" y="977"/>
                        </a:lnTo>
                        <a:lnTo>
                          <a:pt x="5039" y="907"/>
                        </a:lnTo>
                        <a:lnTo>
                          <a:pt x="5106" y="952"/>
                        </a:lnTo>
                        <a:lnTo>
                          <a:pt x="5066" y="989"/>
                        </a:lnTo>
                        <a:lnTo>
                          <a:pt x="5110" y="1048"/>
                        </a:lnTo>
                        <a:lnTo>
                          <a:pt x="5070" y="1105"/>
                        </a:lnTo>
                        <a:lnTo>
                          <a:pt x="5085" y="1258"/>
                        </a:lnTo>
                        <a:lnTo>
                          <a:pt x="5024" y="1199"/>
                        </a:lnTo>
                        <a:lnTo>
                          <a:pt x="4994" y="1130"/>
                        </a:lnTo>
                        <a:lnTo>
                          <a:pt x="4948" y="1123"/>
                        </a:lnTo>
                        <a:lnTo>
                          <a:pt x="4913" y="1040"/>
                        </a:lnTo>
                        <a:lnTo>
                          <a:pt x="4863" y="1008"/>
                        </a:lnTo>
                        <a:lnTo>
                          <a:pt x="4839" y="1055"/>
                        </a:lnTo>
                        <a:lnTo>
                          <a:pt x="4904" y="1117"/>
                        </a:lnTo>
                        <a:lnTo>
                          <a:pt x="4837" y="1111"/>
                        </a:lnTo>
                        <a:lnTo>
                          <a:pt x="4818" y="1201"/>
                        </a:lnTo>
                        <a:lnTo>
                          <a:pt x="4751" y="1165"/>
                        </a:lnTo>
                        <a:lnTo>
                          <a:pt x="4787" y="1088"/>
                        </a:lnTo>
                        <a:lnTo>
                          <a:pt x="4754" y="1072"/>
                        </a:lnTo>
                        <a:lnTo>
                          <a:pt x="4714" y="1115"/>
                        </a:lnTo>
                        <a:lnTo>
                          <a:pt x="4705" y="1205"/>
                        </a:lnTo>
                        <a:lnTo>
                          <a:pt x="4639" y="1249"/>
                        </a:lnTo>
                        <a:lnTo>
                          <a:pt x="4652" y="1361"/>
                        </a:lnTo>
                        <a:lnTo>
                          <a:pt x="4707" y="1407"/>
                        </a:lnTo>
                        <a:lnTo>
                          <a:pt x="4683" y="1450"/>
                        </a:lnTo>
                        <a:lnTo>
                          <a:pt x="4643" y="1398"/>
                        </a:lnTo>
                        <a:lnTo>
                          <a:pt x="4613" y="1408"/>
                        </a:lnTo>
                        <a:lnTo>
                          <a:pt x="4591" y="1518"/>
                        </a:lnTo>
                        <a:lnTo>
                          <a:pt x="4512" y="1602"/>
                        </a:lnTo>
                        <a:lnTo>
                          <a:pt x="4512" y="1569"/>
                        </a:lnTo>
                        <a:lnTo>
                          <a:pt x="4573" y="1448"/>
                        </a:lnTo>
                        <a:lnTo>
                          <a:pt x="4573" y="1369"/>
                        </a:lnTo>
                        <a:lnTo>
                          <a:pt x="4535" y="1287"/>
                        </a:lnTo>
                        <a:lnTo>
                          <a:pt x="4568" y="1203"/>
                        </a:lnTo>
                        <a:lnTo>
                          <a:pt x="4573" y="1074"/>
                        </a:lnTo>
                        <a:lnTo>
                          <a:pt x="4548" y="1101"/>
                        </a:lnTo>
                        <a:lnTo>
                          <a:pt x="4497" y="1131"/>
                        </a:lnTo>
                        <a:lnTo>
                          <a:pt x="4494" y="1188"/>
                        </a:lnTo>
                        <a:lnTo>
                          <a:pt x="4448" y="1224"/>
                        </a:lnTo>
                        <a:lnTo>
                          <a:pt x="4429" y="1400"/>
                        </a:lnTo>
                        <a:lnTo>
                          <a:pt x="4374" y="1506"/>
                        </a:lnTo>
                        <a:lnTo>
                          <a:pt x="4373" y="1321"/>
                        </a:lnTo>
                        <a:lnTo>
                          <a:pt x="4349" y="1274"/>
                        </a:lnTo>
                        <a:lnTo>
                          <a:pt x="4368" y="1214"/>
                        </a:lnTo>
                        <a:lnTo>
                          <a:pt x="4321" y="1215"/>
                        </a:lnTo>
                        <a:lnTo>
                          <a:pt x="4305" y="1245"/>
                        </a:lnTo>
                        <a:lnTo>
                          <a:pt x="4239" y="1242"/>
                        </a:lnTo>
                        <a:lnTo>
                          <a:pt x="4166" y="1366"/>
                        </a:lnTo>
                        <a:lnTo>
                          <a:pt x="4210" y="1408"/>
                        </a:lnTo>
                        <a:lnTo>
                          <a:pt x="4194" y="1482"/>
                        </a:lnTo>
                        <a:lnTo>
                          <a:pt x="4234" y="1531"/>
                        </a:lnTo>
                        <a:lnTo>
                          <a:pt x="4268" y="1534"/>
                        </a:lnTo>
                        <a:lnTo>
                          <a:pt x="4363" y="1663"/>
                        </a:lnTo>
                        <a:lnTo>
                          <a:pt x="4356" y="1706"/>
                        </a:lnTo>
                        <a:lnTo>
                          <a:pt x="4279" y="1673"/>
                        </a:lnTo>
                        <a:lnTo>
                          <a:pt x="4269" y="1611"/>
                        </a:lnTo>
                        <a:lnTo>
                          <a:pt x="4185" y="1579"/>
                        </a:lnTo>
                        <a:lnTo>
                          <a:pt x="4123" y="1433"/>
                        </a:lnTo>
                        <a:lnTo>
                          <a:pt x="4044" y="1434"/>
                        </a:lnTo>
                        <a:lnTo>
                          <a:pt x="4061" y="1476"/>
                        </a:lnTo>
                        <a:lnTo>
                          <a:pt x="4064" y="1533"/>
                        </a:lnTo>
                        <a:lnTo>
                          <a:pt x="4145" y="1582"/>
                        </a:lnTo>
                        <a:lnTo>
                          <a:pt x="4109" y="1625"/>
                        </a:lnTo>
                        <a:lnTo>
                          <a:pt x="4055" y="1586"/>
                        </a:lnTo>
                        <a:lnTo>
                          <a:pt x="4038" y="1642"/>
                        </a:lnTo>
                        <a:lnTo>
                          <a:pt x="4015" y="1583"/>
                        </a:lnTo>
                        <a:lnTo>
                          <a:pt x="3978" y="1573"/>
                        </a:lnTo>
                        <a:lnTo>
                          <a:pt x="3968" y="1606"/>
                        </a:lnTo>
                        <a:lnTo>
                          <a:pt x="3935" y="1587"/>
                        </a:lnTo>
                        <a:lnTo>
                          <a:pt x="3984" y="1507"/>
                        </a:lnTo>
                        <a:lnTo>
                          <a:pt x="3937" y="1457"/>
                        </a:lnTo>
                        <a:lnTo>
                          <a:pt x="3882" y="1614"/>
                        </a:lnTo>
                        <a:lnTo>
                          <a:pt x="3892" y="1707"/>
                        </a:lnTo>
                        <a:lnTo>
                          <a:pt x="3914" y="1743"/>
                        </a:lnTo>
                        <a:lnTo>
                          <a:pt x="3747" y="1835"/>
                        </a:lnTo>
                        <a:lnTo>
                          <a:pt x="3721" y="1894"/>
                        </a:lnTo>
                        <a:lnTo>
                          <a:pt x="3618" y="1948"/>
                        </a:lnTo>
                        <a:lnTo>
                          <a:pt x="3625" y="1989"/>
                        </a:lnTo>
                        <a:lnTo>
                          <a:pt x="3556" y="2009"/>
                        </a:lnTo>
                        <a:lnTo>
                          <a:pt x="3524" y="2109"/>
                        </a:lnTo>
                        <a:lnTo>
                          <a:pt x="3421" y="2236"/>
                        </a:lnTo>
                        <a:lnTo>
                          <a:pt x="3424" y="2278"/>
                        </a:lnTo>
                        <a:lnTo>
                          <a:pt x="3501" y="2305"/>
                        </a:lnTo>
                        <a:lnTo>
                          <a:pt x="3515" y="2245"/>
                        </a:lnTo>
                        <a:lnTo>
                          <a:pt x="3561" y="2247"/>
                        </a:lnTo>
                        <a:lnTo>
                          <a:pt x="3578" y="2304"/>
                        </a:lnTo>
                        <a:lnTo>
                          <a:pt x="3618" y="2317"/>
                        </a:lnTo>
                        <a:lnTo>
                          <a:pt x="3707" y="2226"/>
                        </a:lnTo>
                        <a:lnTo>
                          <a:pt x="3741" y="2233"/>
                        </a:lnTo>
                        <a:lnTo>
                          <a:pt x="3715" y="2289"/>
                        </a:lnTo>
                        <a:lnTo>
                          <a:pt x="3759" y="2308"/>
                        </a:lnTo>
                        <a:lnTo>
                          <a:pt x="3725" y="2355"/>
                        </a:lnTo>
                        <a:lnTo>
                          <a:pt x="3659" y="2396"/>
                        </a:lnTo>
                        <a:lnTo>
                          <a:pt x="3693" y="2455"/>
                        </a:lnTo>
                        <a:lnTo>
                          <a:pt x="3636" y="2455"/>
                        </a:lnTo>
                        <a:lnTo>
                          <a:pt x="3593" y="2356"/>
                        </a:lnTo>
                        <a:lnTo>
                          <a:pt x="3539" y="2397"/>
                        </a:lnTo>
                        <a:lnTo>
                          <a:pt x="3479" y="2361"/>
                        </a:lnTo>
                        <a:lnTo>
                          <a:pt x="3375" y="2405"/>
                        </a:lnTo>
                        <a:lnTo>
                          <a:pt x="3330" y="2459"/>
                        </a:lnTo>
                        <a:lnTo>
                          <a:pt x="3386" y="2488"/>
                        </a:lnTo>
                        <a:lnTo>
                          <a:pt x="3417" y="2541"/>
                        </a:lnTo>
                        <a:lnTo>
                          <a:pt x="3374" y="2561"/>
                        </a:lnTo>
                        <a:lnTo>
                          <a:pt x="3414" y="2617"/>
                        </a:lnTo>
                        <a:lnTo>
                          <a:pt x="3391" y="2640"/>
                        </a:lnTo>
                        <a:lnTo>
                          <a:pt x="3345" y="2641"/>
                        </a:lnTo>
                        <a:lnTo>
                          <a:pt x="3332" y="2682"/>
                        </a:lnTo>
                        <a:lnTo>
                          <a:pt x="3421" y="2657"/>
                        </a:lnTo>
                        <a:lnTo>
                          <a:pt x="3439" y="2687"/>
                        </a:lnTo>
                        <a:lnTo>
                          <a:pt x="3419" y="2714"/>
                        </a:lnTo>
                        <a:lnTo>
                          <a:pt x="3362" y="2694"/>
                        </a:lnTo>
                        <a:lnTo>
                          <a:pt x="3335" y="2747"/>
                        </a:lnTo>
                        <a:lnTo>
                          <a:pt x="3329" y="2701"/>
                        </a:lnTo>
                        <a:lnTo>
                          <a:pt x="3298" y="2655"/>
                        </a:lnTo>
                        <a:lnTo>
                          <a:pt x="3281" y="2582"/>
                        </a:lnTo>
                        <a:lnTo>
                          <a:pt x="3294" y="2549"/>
                        </a:lnTo>
                        <a:lnTo>
                          <a:pt x="3264" y="2549"/>
                        </a:lnTo>
                        <a:lnTo>
                          <a:pt x="3228" y="2653"/>
                        </a:lnTo>
                        <a:lnTo>
                          <a:pt x="3171" y="2676"/>
                        </a:lnTo>
                        <a:lnTo>
                          <a:pt x="3142" y="2736"/>
                        </a:lnTo>
                        <a:lnTo>
                          <a:pt x="3100" y="2803"/>
                        </a:lnTo>
                        <a:lnTo>
                          <a:pt x="3127" y="2832"/>
                        </a:lnTo>
                        <a:lnTo>
                          <a:pt x="3164" y="2855"/>
                        </a:lnTo>
                        <a:lnTo>
                          <a:pt x="3124" y="2889"/>
                        </a:lnTo>
                        <a:lnTo>
                          <a:pt x="3160" y="2911"/>
                        </a:lnTo>
                        <a:lnTo>
                          <a:pt x="3111" y="2972"/>
                        </a:lnTo>
                        <a:lnTo>
                          <a:pt x="3048" y="3009"/>
                        </a:lnTo>
                        <a:lnTo>
                          <a:pt x="3069" y="3038"/>
                        </a:lnTo>
                        <a:lnTo>
                          <a:pt x="3135" y="3031"/>
                        </a:lnTo>
                        <a:lnTo>
                          <a:pt x="3205" y="2998"/>
                        </a:lnTo>
                        <a:lnTo>
                          <a:pt x="3151" y="3058"/>
                        </a:lnTo>
                        <a:lnTo>
                          <a:pt x="3173" y="3094"/>
                        </a:lnTo>
                        <a:lnTo>
                          <a:pt x="3126" y="3114"/>
                        </a:lnTo>
                        <a:lnTo>
                          <a:pt x="3079" y="3078"/>
                        </a:lnTo>
                        <a:lnTo>
                          <a:pt x="3042" y="3098"/>
                        </a:lnTo>
                        <a:lnTo>
                          <a:pt x="3025" y="3073"/>
                        </a:lnTo>
                        <a:lnTo>
                          <a:pt x="2982" y="3063"/>
                        </a:lnTo>
                        <a:lnTo>
                          <a:pt x="2957" y="2997"/>
                        </a:lnTo>
                        <a:lnTo>
                          <a:pt x="2885" y="3077"/>
                        </a:lnTo>
                        <a:lnTo>
                          <a:pt x="2866" y="3176"/>
                        </a:lnTo>
                        <a:lnTo>
                          <a:pt x="2896" y="3193"/>
                        </a:lnTo>
                        <a:lnTo>
                          <a:pt x="2914" y="3249"/>
                        </a:lnTo>
                        <a:lnTo>
                          <a:pt x="2966" y="3215"/>
                        </a:lnTo>
                        <a:lnTo>
                          <a:pt x="2994" y="3255"/>
                        </a:lnTo>
                        <a:lnTo>
                          <a:pt x="3053" y="3251"/>
                        </a:lnTo>
                        <a:lnTo>
                          <a:pt x="3108" y="3303"/>
                        </a:lnTo>
                        <a:lnTo>
                          <a:pt x="3058" y="3363"/>
                        </a:lnTo>
                        <a:lnTo>
                          <a:pt x="2991" y="3301"/>
                        </a:lnTo>
                        <a:lnTo>
                          <a:pt x="2927" y="3326"/>
                        </a:lnTo>
                        <a:lnTo>
                          <a:pt x="2838" y="3332"/>
                        </a:lnTo>
                        <a:lnTo>
                          <a:pt x="2818" y="3356"/>
                        </a:lnTo>
                        <a:lnTo>
                          <a:pt x="2775" y="3370"/>
                        </a:lnTo>
                        <a:lnTo>
                          <a:pt x="2762" y="3456"/>
                        </a:lnTo>
                        <a:lnTo>
                          <a:pt x="2719" y="3454"/>
                        </a:lnTo>
                        <a:lnTo>
                          <a:pt x="2682" y="3494"/>
                        </a:lnTo>
                        <a:lnTo>
                          <a:pt x="2635" y="3477"/>
                        </a:lnTo>
                        <a:lnTo>
                          <a:pt x="2620" y="3517"/>
                        </a:lnTo>
                        <a:lnTo>
                          <a:pt x="2560" y="3505"/>
                        </a:lnTo>
                        <a:lnTo>
                          <a:pt x="2550" y="3535"/>
                        </a:lnTo>
                        <a:lnTo>
                          <a:pt x="2583" y="3574"/>
                        </a:lnTo>
                        <a:lnTo>
                          <a:pt x="2630" y="3600"/>
                        </a:lnTo>
                        <a:lnTo>
                          <a:pt x="2551" y="3611"/>
                        </a:lnTo>
                        <a:lnTo>
                          <a:pt x="2544" y="3648"/>
                        </a:lnTo>
                        <a:lnTo>
                          <a:pt x="2567" y="3677"/>
                        </a:lnTo>
                        <a:lnTo>
                          <a:pt x="2551" y="3707"/>
                        </a:lnTo>
                        <a:lnTo>
                          <a:pt x="2497" y="3684"/>
                        </a:lnTo>
                        <a:lnTo>
                          <a:pt x="2475" y="3711"/>
                        </a:lnTo>
                        <a:lnTo>
                          <a:pt x="2539" y="3737"/>
                        </a:lnTo>
                        <a:lnTo>
                          <a:pt x="2442" y="3741"/>
                        </a:lnTo>
                        <a:lnTo>
                          <a:pt x="2438" y="3785"/>
                        </a:lnTo>
                        <a:lnTo>
                          <a:pt x="2545" y="3797"/>
                        </a:lnTo>
                        <a:lnTo>
                          <a:pt x="2526" y="3857"/>
                        </a:lnTo>
                        <a:lnTo>
                          <a:pt x="2479" y="3850"/>
                        </a:lnTo>
                        <a:lnTo>
                          <a:pt x="2473" y="3910"/>
                        </a:lnTo>
                        <a:lnTo>
                          <a:pt x="2496" y="3923"/>
                        </a:lnTo>
                        <a:lnTo>
                          <a:pt x="2561" y="4029"/>
                        </a:lnTo>
                        <a:lnTo>
                          <a:pt x="2588" y="4002"/>
                        </a:lnTo>
                        <a:lnTo>
                          <a:pt x="2680" y="3992"/>
                        </a:lnTo>
                        <a:lnTo>
                          <a:pt x="2654" y="4041"/>
                        </a:lnTo>
                        <a:lnTo>
                          <a:pt x="2584" y="4075"/>
                        </a:lnTo>
                        <a:lnTo>
                          <a:pt x="2559" y="4126"/>
                        </a:lnTo>
                        <a:lnTo>
                          <a:pt x="2531" y="4062"/>
                        </a:lnTo>
                        <a:lnTo>
                          <a:pt x="2494" y="4016"/>
                        </a:lnTo>
                        <a:lnTo>
                          <a:pt x="2411" y="4036"/>
                        </a:lnTo>
                        <a:lnTo>
                          <a:pt x="2385" y="4038"/>
                        </a:lnTo>
                        <a:lnTo>
                          <a:pt x="2378" y="4130"/>
                        </a:lnTo>
                        <a:lnTo>
                          <a:pt x="2259" y="4178"/>
                        </a:lnTo>
                        <a:lnTo>
                          <a:pt x="2209" y="4132"/>
                        </a:lnTo>
                        <a:lnTo>
                          <a:pt x="2185" y="4191"/>
                        </a:lnTo>
                        <a:lnTo>
                          <a:pt x="2259" y="4205"/>
                        </a:lnTo>
                        <a:lnTo>
                          <a:pt x="2273" y="4247"/>
                        </a:lnTo>
                        <a:lnTo>
                          <a:pt x="2210" y="4282"/>
                        </a:lnTo>
                        <a:lnTo>
                          <a:pt x="2240" y="4314"/>
                        </a:lnTo>
                        <a:lnTo>
                          <a:pt x="2302" y="4224"/>
                        </a:lnTo>
                        <a:lnTo>
                          <a:pt x="2376" y="4173"/>
                        </a:lnTo>
                        <a:lnTo>
                          <a:pt x="2372" y="4224"/>
                        </a:lnTo>
                        <a:lnTo>
                          <a:pt x="2429" y="4279"/>
                        </a:lnTo>
                        <a:lnTo>
                          <a:pt x="2414" y="4299"/>
                        </a:lnTo>
                        <a:lnTo>
                          <a:pt x="2329" y="4250"/>
                        </a:lnTo>
                        <a:lnTo>
                          <a:pt x="2307" y="4294"/>
                        </a:lnTo>
                        <a:lnTo>
                          <a:pt x="2333" y="4343"/>
                        </a:lnTo>
                        <a:lnTo>
                          <a:pt x="2273" y="4351"/>
                        </a:lnTo>
                        <a:lnTo>
                          <a:pt x="2254" y="4396"/>
                        </a:lnTo>
                        <a:lnTo>
                          <a:pt x="2315" y="4430"/>
                        </a:lnTo>
                        <a:lnTo>
                          <a:pt x="2302" y="4495"/>
                        </a:lnTo>
                        <a:lnTo>
                          <a:pt x="2266" y="4503"/>
                        </a:lnTo>
                        <a:lnTo>
                          <a:pt x="2248" y="4436"/>
                        </a:lnTo>
                        <a:lnTo>
                          <a:pt x="2204" y="4451"/>
                        </a:lnTo>
                        <a:lnTo>
                          <a:pt x="2215" y="4517"/>
                        </a:lnTo>
                        <a:lnTo>
                          <a:pt x="2272" y="4549"/>
                        </a:lnTo>
                        <a:lnTo>
                          <a:pt x="2290" y="4653"/>
                        </a:lnTo>
                        <a:lnTo>
                          <a:pt x="2290" y="4653"/>
                        </a:lnTo>
                        <a:lnTo>
                          <a:pt x="2296" y="4675"/>
                        </a:lnTo>
                        <a:lnTo>
                          <a:pt x="2296" y="4675"/>
                        </a:lnTo>
                        <a:lnTo>
                          <a:pt x="2297" y="4681"/>
                        </a:lnTo>
                        <a:lnTo>
                          <a:pt x="2297" y="4681"/>
                        </a:lnTo>
                        <a:lnTo>
                          <a:pt x="2287" y="4675"/>
                        </a:lnTo>
                        <a:lnTo>
                          <a:pt x="2287" y="4675"/>
                        </a:lnTo>
                        <a:lnTo>
                          <a:pt x="2227" y="4632"/>
                        </a:lnTo>
                        <a:lnTo>
                          <a:pt x="2206" y="4612"/>
                        </a:lnTo>
                        <a:lnTo>
                          <a:pt x="2202" y="4550"/>
                        </a:lnTo>
                        <a:lnTo>
                          <a:pt x="2179" y="4540"/>
                        </a:lnTo>
                        <a:lnTo>
                          <a:pt x="2166" y="4590"/>
                        </a:lnTo>
                        <a:lnTo>
                          <a:pt x="2186" y="4627"/>
                        </a:lnTo>
                        <a:lnTo>
                          <a:pt x="2150" y="4640"/>
                        </a:lnTo>
                        <a:lnTo>
                          <a:pt x="2150" y="4640"/>
                        </a:lnTo>
                        <a:lnTo>
                          <a:pt x="2122" y="4675"/>
                        </a:lnTo>
                        <a:lnTo>
                          <a:pt x="2122" y="4675"/>
                        </a:lnTo>
                        <a:lnTo>
                          <a:pt x="2104" y="4697"/>
                        </a:lnTo>
                        <a:lnTo>
                          <a:pt x="2084" y="4747"/>
                        </a:lnTo>
                        <a:lnTo>
                          <a:pt x="2121" y="4763"/>
                        </a:lnTo>
                        <a:lnTo>
                          <a:pt x="2161" y="4686"/>
                        </a:lnTo>
                        <a:lnTo>
                          <a:pt x="2161" y="4686"/>
                        </a:lnTo>
                        <a:lnTo>
                          <a:pt x="2181" y="4675"/>
                        </a:lnTo>
                        <a:lnTo>
                          <a:pt x="2181" y="4675"/>
                        </a:lnTo>
                        <a:lnTo>
                          <a:pt x="2190" y="4669"/>
                        </a:lnTo>
                        <a:lnTo>
                          <a:pt x="2190" y="4669"/>
                        </a:lnTo>
                        <a:lnTo>
                          <a:pt x="2191" y="4675"/>
                        </a:lnTo>
                        <a:lnTo>
                          <a:pt x="2191" y="4675"/>
                        </a:lnTo>
                        <a:lnTo>
                          <a:pt x="2201" y="4776"/>
                        </a:lnTo>
                        <a:lnTo>
                          <a:pt x="2244" y="4748"/>
                        </a:lnTo>
                        <a:lnTo>
                          <a:pt x="2287" y="4692"/>
                        </a:lnTo>
                        <a:lnTo>
                          <a:pt x="2300" y="4715"/>
                        </a:lnTo>
                        <a:lnTo>
                          <a:pt x="2274" y="4752"/>
                        </a:lnTo>
                        <a:lnTo>
                          <a:pt x="2218" y="4782"/>
                        </a:lnTo>
                        <a:lnTo>
                          <a:pt x="2234" y="4798"/>
                        </a:lnTo>
                        <a:lnTo>
                          <a:pt x="2195" y="4865"/>
                        </a:lnTo>
                        <a:lnTo>
                          <a:pt x="2159" y="4835"/>
                        </a:lnTo>
                        <a:lnTo>
                          <a:pt x="2141" y="4763"/>
                        </a:lnTo>
                        <a:lnTo>
                          <a:pt x="2115" y="4790"/>
                        </a:lnTo>
                        <a:lnTo>
                          <a:pt x="2098" y="4823"/>
                        </a:lnTo>
                        <a:lnTo>
                          <a:pt x="2035" y="4840"/>
                        </a:lnTo>
                        <a:lnTo>
                          <a:pt x="1993" y="4890"/>
                        </a:lnTo>
                        <a:lnTo>
                          <a:pt x="2003" y="4963"/>
                        </a:lnTo>
                        <a:lnTo>
                          <a:pt x="1950" y="4987"/>
                        </a:lnTo>
                        <a:lnTo>
                          <a:pt x="1917" y="4985"/>
                        </a:lnTo>
                        <a:lnTo>
                          <a:pt x="1880" y="5060"/>
                        </a:lnTo>
                        <a:lnTo>
                          <a:pt x="1891" y="5080"/>
                        </a:lnTo>
                        <a:lnTo>
                          <a:pt x="1920" y="5077"/>
                        </a:lnTo>
                        <a:lnTo>
                          <a:pt x="1984" y="5024"/>
                        </a:lnTo>
                        <a:lnTo>
                          <a:pt x="2010" y="5052"/>
                        </a:lnTo>
                        <a:lnTo>
                          <a:pt x="1945" y="5113"/>
                        </a:lnTo>
                        <a:lnTo>
                          <a:pt x="1915" y="5127"/>
                        </a:lnTo>
                        <a:lnTo>
                          <a:pt x="1921" y="5183"/>
                        </a:lnTo>
                        <a:lnTo>
                          <a:pt x="1942" y="5226"/>
                        </a:lnTo>
                        <a:lnTo>
                          <a:pt x="1929" y="5236"/>
                        </a:lnTo>
                        <a:lnTo>
                          <a:pt x="1852" y="5211"/>
                        </a:lnTo>
                        <a:lnTo>
                          <a:pt x="1845" y="5236"/>
                        </a:lnTo>
                        <a:lnTo>
                          <a:pt x="1896" y="5286"/>
                        </a:lnTo>
                        <a:lnTo>
                          <a:pt x="1852" y="5290"/>
                        </a:lnTo>
                        <a:lnTo>
                          <a:pt x="1795" y="5234"/>
                        </a:lnTo>
                        <a:lnTo>
                          <a:pt x="1769" y="5214"/>
                        </a:lnTo>
                        <a:lnTo>
                          <a:pt x="1713" y="5278"/>
                        </a:lnTo>
                        <a:lnTo>
                          <a:pt x="1699" y="5321"/>
                        </a:lnTo>
                        <a:lnTo>
                          <a:pt x="1649" y="5319"/>
                        </a:lnTo>
                        <a:lnTo>
                          <a:pt x="1610" y="5448"/>
                        </a:lnTo>
                        <a:lnTo>
                          <a:pt x="1551" y="5471"/>
                        </a:lnTo>
                        <a:lnTo>
                          <a:pt x="1531" y="5528"/>
                        </a:lnTo>
                        <a:lnTo>
                          <a:pt x="1555" y="5555"/>
                        </a:lnTo>
                        <a:lnTo>
                          <a:pt x="1459" y="5578"/>
                        </a:lnTo>
                        <a:lnTo>
                          <a:pt x="1465" y="5618"/>
                        </a:lnTo>
                        <a:lnTo>
                          <a:pt x="1542" y="5634"/>
                        </a:lnTo>
                        <a:lnTo>
                          <a:pt x="1467" y="5702"/>
                        </a:lnTo>
                        <a:lnTo>
                          <a:pt x="1400" y="5715"/>
                        </a:lnTo>
                        <a:lnTo>
                          <a:pt x="1401" y="5815"/>
                        </a:lnTo>
                        <a:lnTo>
                          <a:pt x="1431" y="5825"/>
                        </a:lnTo>
                        <a:lnTo>
                          <a:pt x="1493" y="5784"/>
                        </a:lnTo>
                        <a:lnTo>
                          <a:pt x="1461" y="5858"/>
                        </a:lnTo>
                        <a:lnTo>
                          <a:pt x="1519" y="5951"/>
                        </a:lnTo>
                        <a:lnTo>
                          <a:pt x="1621" y="5906"/>
                        </a:lnTo>
                        <a:lnTo>
                          <a:pt x="1701" y="5792"/>
                        </a:lnTo>
                        <a:lnTo>
                          <a:pt x="1867" y="5734"/>
                        </a:lnTo>
                        <a:lnTo>
                          <a:pt x="1867" y="5734"/>
                        </a:lnTo>
                        <a:lnTo>
                          <a:pt x="1861" y="5701"/>
                        </a:lnTo>
                        <a:lnTo>
                          <a:pt x="1634" y="5749"/>
                        </a:lnTo>
                        <a:lnTo>
                          <a:pt x="1644" y="5735"/>
                        </a:lnTo>
                        <a:lnTo>
                          <a:pt x="1859" y="5684"/>
                        </a:lnTo>
                        <a:lnTo>
                          <a:pt x="1887" y="5635"/>
                        </a:lnTo>
                        <a:lnTo>
                          <a:pt x="1940" y="5624"/>
                        </a:lnTo>
                        <a:lnTo>
                          <a:pt x="1944" y="5637"/>
                        </a:lnTo>
                        <a:lnTo>
                          <a:pt x="1897" y="5652"/>
                        </a:lnTo>
                        <a:lnTo>
                          <a:pt x="1922" y="5666"/>
                        </a:lnTo>
                        <a:lnTo>
                          <a:pt x="1921" y="5696"/>
                        </a:lnTo>
                        <a:lnTo>
                          <a:pt x="1891" y="5732"/>
                        </a:lnTo>
                        <a:lnTo>
                          <a:pt x="1967" y="5734"/>
                        </a:lnTo>
                        <a:lnTo>
                          <a:pt x="1959" y="5783"/>
                        </a:lnTo>
                        <a:lnTo>
                          <a:pt x="1872" y="5815"/>
                        </a:lnTo>
                        <a:lnTo>
                          <a:pt x="1910" y="5758"/>
                        </a:lnTo>
                        <a:lnTo>
                          <a:pt x="1737" y="5842"/>
                        </a:lnTo>
                        <a:lnTo>
                          <a:pt x="1675" y="5906"/>
                        </a:lnTo>
                        <a:lnTo>
                          <a:pt x="1718" y="5962"/>
                        </a:lnTo>
                        <a:lnTo>
                          <a:pt x="1676" y="5998"/>
                        </a:lnTo>
                        <a:lnTo>
                          <a:pt x="1552" y="5996"/>
                        </a:lnTo>
                        <a:lnTo>
                          <a:pt x="1532" y="6026"/>
                        </a:lnTo>
                        <a:lnTo>
                          <a:pt x="1567" y="6069"/>
                        </a:lnTo>
                        <a:lnTo>
                          <a:pt x="1493" y="6076"/>
                        </a:lnTo>
                        <a:lnTo>
                          <a:pt x="1482" y="6036"/>
                        </a:lnTo>
                        <a:lnTo>
                          <a:pt x="1499" y="5967"/>
                        </a:lnTo>
                        <a:lnTo>
                          <a:pt x="1424" y="5885"/>
                        </a:lnTo>
                        <a:lnTo>
                          <a:pt x="1275" y="5953"/>
                        </a:lnTo>
                        <a:lnTo>
                          <a:pt x="1293" y="6002"/>
                        </a:lnTo>
                        <a:lnTo>
                          <a:pt x="1323" y="6055"/>
                        </a:lnTo>
                        <a:lnTo>
                          <a:pt x="1247" y="6085"/>
                        </a:lnTo>
                        <a:lnTo>
                          <a:pt x="1219" y="6016"/>
                        </a:lnTo>
                        <a:lnTo>
                          <a:pt x="1162" y="6036"/>
                        </a:lnTo>
                        <a:lnTo>
                          <a:pt x="1093" y="6041"/>
                        </a:lnTo>
                        <a:lnTo>
                          <a:pt x="1031" y="6133"/>
                        </a:lnTo>
                        <a:lnTo>
                          <a:pt x="984" y="6200"/>
                        </a:lnTo>
                        <a:lnTo>
                          <a:pt x="961" y="6178"/>
                        </a:lnTo>
                        <a:lnTo>
                          <a:pt x="917" y="6168"/>
                        </a:lnTo>
                        <a:lnTo>
                          <a:pt x="914" y="6208"/>
                        </a:lnTo>
                        <a:lnTo>
                          <a:pt x="868" y="6205"/>
                        </a:lnTo>
                        <a:lnTo>
                          <a:pt x="821" y="6239"/>
                        </a:lnTo>
                        <a:lnTo>
                          <a:pt x="755" y="6259"/>
                        </a:lnTo>
                        <a:lnTo>
                          <a:pt x="746" y="6323"/>
                        </a:lnTo>
                        <a:lnTo>
                          <a:pt x="792" y="6345"/>
                        </a:lnTo>
                        <a:lnTo>
                          <a:pt x="845" y="6305"/>
                        </a:lnTo>
                        <a:lnTo>
                          <a:pt x="909" y="6361"/>
                        </a:lnTo>
                        <a:lnTo>
                          <a:pt x="826" y="6394"/>
                        </a:lnTo>
                        <a:lnTo>
                          <a:pt x="809" y="6372"/>
                        </a:lnTo>
                        <a:lnTo>
                          <a:pt x="770" y="6415"/>
                        </a:lnTo>
                        <a:lnTo>
                          <a:pt x="726" y="6388"/>
                        </a:lnTo>
                        <a:lnTo>
                          <a:pt x="672" y="6343"/>
                        </a:lnTo>
                        <a:lnTo>
                          <a:pt x="583" y="6403"/>
                        </a:lnTo>
                        <a:lnTo>
                          <a:pt x="590" y="6453"/>
                        </a:lnTo>
                        <a:lnTo>
                          <a:pt x="647" y="6469"/>
                        </a:lnTo>
                        <a:lnTo>
                          <a:pt x="591" y="6527"/>
                        </a:lnTo>
                        <a:lnTo>
                          <a:pt x="664" y="6522"/>
                        </a:lnTo>
                        <a:lnTo>
                          <a:pt x="717" y="6509"/>
                        </a:lnTo>
                        <a:lnTo>
                          <a:pt x="817" y="6541"/>
                        </a:lnTo>
                        <a:lnTo>
                          <a:pt x="728" y="6584"/>
                        </a:lnTo>
                        <a:lnTo>
                          <a:pt x="728" y="6615"/>
                        </a:lnTo>
                        <a:lnTo>
                          <a:pt x="811" y="6627"/>
                        </a:lnTo>
                        <a:lnTo>
                          <a:pt x="803" y="6667"/>
                        </a:lnTo>
                        <a:lnTo>
                          <a:pt x="756" y="6680"/>
                        </a:lnTo>
                        <a:lnTo>
                          <a:pt x="691" y="6618"/>
                        </a:lnTo>
                        <a:lnTo>
                          <a:pt x="665" y="6635"/>
                        </a:lnTo>
                        <a:lnTo>
                          <a:pt x="609" y="6602"/>
                        </a:lnTo>
                        <a:lnTo>
                          <a:pt x="558" y="6622"/>
                        </a:lnTo>
                        <a:lnTo>
                          <a:pt x="518" y="6627"/>
                        </a:lnTo>
                        <a:lnTo>
                          <a:pt x="472" y="6654"/>
                        </a:lnTo>
                        <a:lnTo>
                          <a:pt x="456" y="6684"/>
                        </a:lnTo>
                        <a:lnTo>
                          <a:pt x="479" y="6703"/>
                        </a:lnTo>
                        <a:lnTo>
                          <a:pt x="515" y="6666"/>
                        </a:lnTo>
                        <a:lnTo>
                          <a:pt x="585" y="6703"/>
                        </a:lnTo>
                        <a:lnTo>
                          <a:pt x="593" y="6758"/>
                        </a:lnTo>
                        <a:lnTo>
                          <a:pt x="717" y="6771"/>
                        </a:lnTo>
                        <a:lnTo>
                          <a:pt x="703" y="6807"/>
                        </a:lnTo>
                        <a:lnTo>
                          <a:pt x="616" y="6808"/>
                        </a:lnTo>
                        <a:lnTo>
                          <a:pt x="584" y="6924"/>
                        </a:lnTo>
                        <a:lnTo>
                          <a:pt x="547" y="6924"/>
                        </a:lnTo>
                        <a:lnTo>
                          <a:pt x="570" y="6785"/>
                        </a:lnTo>
                        <a:lnTo>
                          <a:pt x="526" y="6736"/>
                        </a:lnTo>
                        <a:lnTo>
                          <a:pt x="466" y="6746"/>
                        </a:lnTo>
                        <a:lnTo>
                          <a:pt x="460" y="6833"/>
                        </a:lnTo>
                        <a:lnTo>
                          <a:pt x="480" y="6872"/>
                        </a:lnTo>
                        <a:lnTo>
                          <a:pt x="457" y="6889"/>
                        </a:lnTo>
                        <a:lnTo>
                          <a:pt x="404" y="6783"/>
                        </a:lnTo>
                        <a:lnTo>
                          <a:pt x="330" y="6831"/>
                        </a:lnTo>
                        <a:lnTo>
                          <a:pt x="304" y="6901"/>
                        </a:lnTo>
                        <a:lnTo>
                          <a:pt x="351" y="6923"/>
                        </a:lnTo>
                        <a:lnTo>
                          <a:pt x="365" y="6950"/>
                        </a:lnTo>
                        <a:lnTo>
                          <a:pt x="324" y="6977"/>
                        </a:lnTo>
                        <a:lnTo>
                          <a:pt x="381" y="7009"/>
                        </a:lnTo>
                        <a:lnTo>
                          <a:pt x="316" y="7027"/>
                        </a:lnTo>
                        <a:lnTo>
                          <a:pt x="222" y="7037"/>
                        </a:lnTo>
                        <a:lnTo>
                          <a:pt x="202" y="7064"/>
                        </a:lnTo>
                        <a:lnTo>
                          <a:pt x="252" y="7077"/>
                        </a:lnTo>
                        <a:lnTo>
                          <a:pt x="419" y="7052"/>
                        </a:lnTo>
                        <a:lnTo>
                          <a:pt x="419" y="7078"/>
                        </a:lnTo>
                        <a:lnTo>
                          <a:pt x="376" y="7123"/>
                        </a:lnTo>
                        <a:lnTo>
                          <a:pt x="292" y="7082"/>
                        </a:lnTo>
                        <a:lnTo>
                          <a:pt x="220" y="7107"/>
                        </a:lnTo>
                        <a:lnTo>
                          <a:pt x="210" y="7147"/>
                        </a:lnTo>
                        <a:lnTo>
                          <a:pt x="170" y="7124"/>
                        </a:lnTo>
                        <a:lnTo>
                          <a:pt x="126" y="7078"/>
                        </a:lnTo>
                        <a:lnTo>
                          <a:pt x="86" y="7118"/>
                        </a:lnTo>
                        <a:lnTo>
                          <a:pt x="66" y="7118"/>
                        </a:lnTo>
                        <a:lnTo>
                          <a:pt x="74" y="7165"/>
                        </a:lnTo>
                        <a:lnTo>
                          <a:pt x="0" y="7175"/>
                        </a:lnTo>
                        <a:lnTo>
                          <a:pt x="104" y="7237"/>
                        </a:lnTo>
                        <a:lnTo>
                          <a:pt x="77" y="7264"/>
                        </a:lnTo>
                        <a:lnTo>
                          <a:pt x="172" y="7326"/>
                        </a:lnTo>
                        <a:lnTo>
                          <a:pt x="125" y="7337"/>
                        </a:lnTo>
                        <a:lnTo>
                          <a:pt x="108" y="7380"/>
                        </a:lnTo>
                        <a:lnTo>
                          <a:pt x="142" y="7387"/>
                        </a:lnTo>
                        <a:lnTo>
                          <a:pt x="9" y="7450"/>
                        </a:lnTo>
                        <a:lnTo>
                          <a:pt x="86" y="7480"/>
                        </a:lnTo>
                        <a:lnTo>
                          <a:pt x="39" y="7504"/>
                        </a:lnTo>
                        <a:lnTo>
                          <a:pt x="64" y="7543"/>
                        </a:lnTo>
                        <a:lnTo>
                          <a:pt x="134" y="7569"/>
                        </a:lnTo>
                        <a:lnTo>
                          <a:pt x="243" y="7498"/>
                        </a:lnTo>
                        <a:lnTo>
                          <a:pt x="353" y="7504"/>
                        </a:lnTo>
                        <a:lnTo>
                          <a:pt x="409" y="7494"/>
                        </a:lnTo>
                        <a:lnTo>
                          <a:pt x="409" y="7440"/>
                        </a:lnTo>
                        <a:lnTo>
                          <a:pt x="485" y="7380"/>
                        </a:lnTo>
                        <a:lnTo>
                          <a:pt x="436" y="7453"/>
                        </a:lnTo>
                        <a:lnTo>
                          <a:pt x="436" y="7490"/>
                        </a:lnTo>
                        <a:lnTo>
                          <a:pt x="566" y="7489"/>
                        </a:lnTo>
                        <a:lnTo>
                          <a:pt x="590" y="7466"/>
                        </a:lnTo>
                        <a:lnTo>
                          <a:pt x="620" y="7501"/>
                        </a:lnTo>
                        <a:lnTo>
                          <a:pt x="669" y="7471"/>
                        </a:lnTo>
                        <a:lnTo>
                          <a:pt x="669" y="7355"/>
                        </a:lnTo>
                        <a:lnTo>
                          <a:pt x="787" y="7251"/>
                        </a:lnTo>
                        <a:lnTo>
                          <a:pt x="718" y="7354"/>
                        </a:lnTo>
                        <a:lnTo>
                          <a:pt x="719" y="7431"/>
                        </a:lnTo>
                        <a:lnTo>
                          <a:pt x="692" y="7478"/>
                        </a:lnTo>
                        <a:lnTo>
                          <a:pt x="792" y="7440"/>
                        </a:lnTo>
                        <a:lnTo>
                          <a:pt x="796" y="7494"/>
                        </a:lnTo>
                        <a:lnTo>
                          <a:pt x="606" y="7565"/>
                        </a:lnTo>
                        <a:lnTo>
                          <a:pt x="618" y="7607"/>
                        </a:lnTo>
                        <a:lnTo>
                          <a:pt x="674" y="7651"/>
                        </a:lnTo>
                        <a:lnTo>
                          <a:pt x="654" y="7697"/>
                        </a:lnTo>
                        <a:lnTo>
                          <a:pt x="614" y="7651"/>
                        </a:lnTo>
                        <a:lnTo>
                          <a:pt x="565" y="7691"/>
                        </a:lnTo>
                        <a:lnTo>
                          <a:pt x="581" y="7622"/>
                        </a:lnTo>
                        <a:lnTo>
                          <a:pt x="444" y="7536"/>
                        </a:lnTo>
                        <a:lnTo>
                          <a:pt x="377" y="7574"/>
                        </a:lnTo>
                        <a:lnTo>
                          <a:pt x="240" y="7545"/>
                        </a:lnTo>
                        <a:lnTo>
                          <a:pt x="161" y="7595"/>
                        </a:lnTo>
                        <a:lnTo>
                          <a:pt x="80" y="7576"/>
                        </a:lnTo>
                        <a:lnTo>
                          <a:pt x="30" y="7579"/>
                        </a:lnTo>
                        <a:lnTo>
                          <a:pt x="15" y="7636"/>
                        </a:lnTo>
                        <a:lnTo>
                          <a:pt x="51" y="7640"/>
                        </a:lnTo>
                        <a:lnTo>
                          <a:pt x="25" y="7673"/>
                        </a:lnTo>
                        <a:lnTo>
                          <a:pt x="82" y="7709"/>
                        </a:lnTo>
                        <a:lnTo>
                          <a:pt x="122" y="7689"/>
                        </a:lnTo>
                        <a:lnTo>
                          <a:pt x="148" y="7692"/>
                        </a:lnTo>
                        <a:lnTo>
                          <a:pt x="112" y="7739"/>
                        </a:lnTo>
                        <a:lnTo>
                          <a:pt x="152" y="7774"/>
                        </a:lnTo>
                        <a:lnTo>
                          <a:pt x="150" y="7814"/>
                        </a:lnTo>
                        <a:lnTo>
                          <a:pt x="219" y="7807"/>
                        </a:lnTo>
                        <a:lnTo>
                          <a:pt x="136" y="7851"/>
                        </a:lnTo>
                        <a:lnTo>
                          <a:pt x="143" y="7904"/>
                        </a:lnTo>
                        <a:lnTo>
                          <a:pt x="171" y="7920"/>
                        </a:lnTo>
                        <a:lnTo>
                          <a:pt x="260" y="7913"/>
                        </a:lnTo>
                        <a:lnTo>
                          <a:pt x="157" y="7980"/>
                        </a:lnTo>
                        <a:lnTo>
                          <a:pt x="111" y="7935"/>
                        </a:lnTo>
                        <a:lnTo>
                          <a:pt x="104" y="8001"/>
                        </a:lnTo>
                        <a:lnTo>
                          <a:pt x="50" y="7995"/>
                        </a:lnTo>
                        <a:lnTo>
                          <a:pt x="51" y="8024"/>
                        </a:lnTo>
                        <a:lnTo>
                          <a:pt x="112" y="8116"/>
                        </a:lnTo>
                        <a:lnTo>
                          <a:pt x="158" y="8083"/>
                        </a:lnTo>
                        <a:lnTo>
                          <a:pt x="229" y="8122"/>
                        </a:lnTo>
                        <a:lnTo>
                          <a:pt x="252" y="8092"/>
                        </a:lnTo>
                        <a:lnTo>
                          <a:pt x="341" y="8032"/>
                        </a:lnTo>
                        <a:lnTo>
                          <a:pt x="367" y="7938"/>
                        </a:lnTo>
                        <a:lnTo>
                          <a:pt x="457" y="7895"/>
                        </a:lnTo>
                        <a:lnTo>
                          <a:pt x="503" y="7845"/>
                        </a:lnTo>
                        <a:lnTo>
                          <a:pt x="493" y="7895"/>
                        </a:lnTo>
                        <a:lnTo>
                          <a:pt x="573" y="7867"/>
                        </a:lnTo>
                        <a:lnTo>
                          <a:pt x="613" y="7880"/>
                        </a:lnTo>
                        <a:lnTo>
                          <a:pt x="517" y="7924"/>
                        </a:lnTo>
                        <a:lnTo>
                          <a:pt x="502" y="8106"/>
                        </a:lnTo>
                        <a:lnTo>
                          <a:pt x="478" y="8074"/>
                        </a:lnTo>
                        <a:lnTo>
                          <a:pt x="487" y="7940"/>
                        </a:lnTo>
                        <a:lnTo>
                          <a:pt x="450" y="7952"/>
                        </a:lnTo>
                        <a:lnTo>
                          <a:pt x="444" y="7962"/>
                        </a:lnTo>
                        <a:lnTo>
                          <a:pt x="411" y="8037"/>
                        </a:lnTo>
                        <a:lnTo>
                          <a:pt x="352" y="8102"/>
                        </a:lnTo>
                        <a:lnTo>
                          <a:pt x="408" y="8101"/>
                        </a:lnTo>
                        <a:lnTo>
                          <a:pt x="399" y="8148"/>
                        </a:lnTo>
                        <a:lnTo>
                          <a:pt x="326" y="8174"/>
                        </a:lnTo>
                        <a:lnTo>
                          <a:pt x="290" y="8245"/>
                        </a:lnTo>
                        <a:lnTo>
                          <a:pt x="246" y="8305"/>
                        </a:lnTo>
                        <a:lnTo>
                          <a:pt x="261" y="8341"/>
                        </a:lnTo>
                        <a:lnTo>
                          <a:pt x="313" y="8301"/>
                        </a:lnTo>
                        <a:lnTo>
                          <a:pt x="343" y="8324"/>
                        </a:lnTo>
                        <a:lnTo>
                          <a:pt x="397" y="8284"/>
                        </a:lnTo>
                        <a:lnTo>
                          <a:pt x="414" y="8300"/>
                        </a:lnTo>
                        <a:lnTo>
                          <a:pt x="388" y="8360"/>
                        </a:lnTo>
                        <a:lnTo>
                          <a:pt x="388" y="8360"/>
                        </a:lnTo>
                        <a:lnTo>
                          <a:pt x="362" y="8344"/>
                        </a:lnTo>
                        <a:lnTo>
                          <a:pt x="347" y="8334"/>
                        </a:lnTo>
                        <a:lnTo>
                          <a:pt x="341" y="8333"/>
                        </a:lnTo>
                        <a:lnTo>
                          <a:pt x="340" y="8333"/>
                        </a:lnTo>
                        <a:lnTo>
                          <a:pt x="340" y="8334"/>
                        </a:lnTo>
                        <a:lnTo>
                          <a:pt x="340" y="8334"/>
                        </a:lnTo>
                        <a:lnTo>
                          <a:pt x="340" y="8336"/>
                        </a:lnTo>
                        <a:lnTo>
                          <a:pt x="339" y="8339"/>
                        </a:lnTo>
                        <a:lnTo>
                          <a:pt x="333" y="8346"/>
                        </a:lnTo>
                        <a:lnTo>
                          <a:pt x="326" y="8355"/>
                        </a:lnTo>
                        <a:lnTo>
                          <a:pt x="316" y="8365"/>
                        </a:lnTo>
                        <a:lnTo>
                          <a:pt x="297" y="8380"/>
                        </a:lnTo>
                        <a:lnTo>
                          <a:pt x="288" y="8387"/>
                        </a:lnTo>
                        <a:lnTo>
                          <a:pt x="282" y="8467"/>
                        </a:lnTo>
                        <a:lnTo>
                          <a:pt x="225" y="8441"/>
                        </a:lnTo>
                        <a:lnTo>
                          <a:pt x="182" y="8524"/>
                        </a:lnTo>
                        <a:lnTo>
                          <a:pt x="200" y="8551"/>
                        </a:lnTo>
                        <a:lnTo>
                          <a:pt x="203" y="8594"/>
                        </a:lnTo>
                        <a:lnTo>
                          <a:pt x="246" y="8620"/>
                        </a:lnTo>
                        <a:lnTo>
                          <a:pt x="255" y="8538"/>
                        </a:lnTo>
                        <a:lnTo>
                          <a:pt x="313" y="8577"/>
                        </a:lnTo>
                        <a:lnTo>
                          <a:pt x="352" y="8496"/>
                        </a:lnTo>
                        <a:lnTo>
                          <a:pt x="402" y="8525"/>
                        </a:lnTo>
                        <a:lnTo>
                          <a:pt x="402" y="8539"/>
                        </a:lnTo>
                        <a:lnTo>
                          <a:pt x="352" y="8579"/>
                        </a:lnTo>
                        <a:lnTo>
                          <a:pt x="343" y="8609"/>
                        </a:lnTo>
                        <a:lnTo>
                          <a:pt x="394" y="8632"/>
                        </a:lnTo>
                        <a:lnTo>
                          <a:pt x="370" y="8666"/>
                        </a:lnTo>
                        <a:lnTo>
                          <a:pt x="320" y="8679"/>
                        </a:lnTo>
                        <a:lnTo>
                          <a:pt x="288" y="8746"/>
                        </a:lnTo>
                        <a:lnTo>
                          <a:pt x="321" y="8808"/>
                        </a:lnTo>
                        <a:lnTo>
                          <a:pt x="472" y="8774"/>
                        </a:lnTo>
                        <a:lnTo>
                          <a:pt x="345" y="8828"/>
                        </a:lnTo>
                        <a:lnTo>
                          <a:pt x="349" y="8865"/>
                        </a:lnTo>
                        <a:lnTo>
                          <a:pt x="379" y="8901"/>
                        </a:lnTo>
                        <a:lnTo>
                          <a:pt x="285" y="8858"/>
                        </a:lnTo>
                        <a:lnTo>
                          <a:pt x="262" y="8892"/>
                        </a:lnTo>
                        <a:lnTo>
                          <a:pt x="202" y="8850"/>
                        </a:lnTo>
                        <a:lnTo>
                          <a:pt x="173" y="8943"/>
                        </a:lnTo>
                        <a:lnTo>
                          <a:pt x="143" y="8997"/>
                        </a:lnTo>
                        <a:lnTo>
                          <a:pt x="181" y="9026"/>
                        </a:lnTo>
                        <a:lnTo>
                          <a:pt x="201" y="9091"/>
                        </a:lnTo>
                        <a:lnTo>
                          <a:pt x="294" y="9101"/>
                        </a:lnTo>
                        <a:lnTo>
                          <a:pt x="423" y="9236"/>
                        </a:lnTo>
                        <a:lnTo>
                          <a:pt x="515" y="9222"/>
                        </a:lnTo>
                        <a:lnTo>
                          <a:pt x="499" y="9302"/>
                        </a:lnTo>
                        <a:lnTo>
                          <a:pt x="606" y="9321"/>
                        </a:lnTo>
                        <a:lnTo>
                          <a:pt x="710" y="9350"/>
                        </a:lnTo>
                        <a:lnTo>
                          <a:pt x="859" y="9339"/>
                        </a:lnTo>
                        <a:lnTo>
                          <a:pt x="879" y="9282"/>
                        </a:lnTo>
                        <a:lnTo>
                          <a:pt x="948" y="9274"/>
                        </a:lnTo>
                        <a:lnTo>
                          <a:pt x="1005" y="9224"/>
                        </a:lnTo>
                        <a:lnTo>
                          <a:pt x="1089" y="9204"/>
                        </a:lnTo>
                        <a:lnTo>
                          <a:pt x="1151" y="9107"/>
                        </a:lnTo>
                        <a:lnTo>
                          <a:pt x="1151" y="9107"/>
                        </a:lnTo>
                        <a:lnTo>
                          <a:pt x="1152" y="9098"/>
                        </a:lnTo>
                        <a:lnTo>
                          <a:pt x="1157" y="9078"/>
                        </a:lnTo>
                        <a:lnTo>
                          <a:pt x="1160" y="9066"/>
                        </a:lnTo>
                        <a:lnTo>
                          <a:pt x="1164" y="9056"/>
                        </a:lnTo>
                        <a:lnTo>
                          <a:pt x="1167" y="9048"/>
                        </a:lnTo>
                        <a:lnTo>
                          <a:pt x="1168" y="9046"/>
                        </a:lnTo>
                        <a:lnTo>
                          <a:pt x="1170" y="9043"/>
                        </a:lnTo>
                        <a:lnTo>
                          <a:pt x="1170" y="9043"/>
                        </a:lnTo>
                        <a:lnTo>
                          <a:pt x="1176" y="9040"/>
                        </a:lnTo>
                        <a:lnTo>
                          <a:pt x="1186" y="9038"/>
                        </a:lnTo>
                        <a:lnTo>
                          <a:pt x="1210" y="9032"/>
                        </a:lnTo>
                        <a:lnTo>
                          <a:pt x="1244" y="9026"/>
                        </a:lnTo>
                        <a:lnTo>
                          <a:pt x="1269" y="8995"/>
                        </a:lnTo>
                        <a:lnTo>
                          <a:pt x="1233" y="8967"/>
                        </a:lnTo>
                        <a:lnTo>
                          <a:pt x="1246" y="8946"/>
                        </a:lnTo>
                        <a:lnTo>
                          <a:pt x="1296" y="8952"/>
                        </a:lnTo>
                        <a:lnTo>
                          <a:pt x="1312" y="8886"/>
                        </a:lnTo>
                        <a:lnTo>
                          <a:pt x="1399" y="8828"/>
                        </a:lnTo>
                        <a:lnTo>
                          <a:pt x="1381" y="8749"/>
                        </a:lnTo>
                        <a:lnTo>
                          <a:pt x="1428" y="8795"/>
                        </a:lnTo>
                        <a:lnTo>
                          <a:pt x="1471" y="8772"/>
                        </a:lnTo>
                        <a:lnTo>
                          <a:pt x="1545" y="8780"/>
                        </a:lnTo>
                        <a:lnTo>
                          <a:pt x="1574" y="8747"/>
                        </a:lnTo>
                        <a:lnTo>
                          <a:pt x="1584" y="8665"/>
                        </a:lnTo>
                        <a:lnTo>
                          <a:pt x="1620" y="8661"/>
                        </a:lnTo>
                        <a:lnTo>
                          <a:pt x="1629" y="8578"/>
                        </a:lnTo>
                        <a:lnTo>
                          <a:pt x="1572" y="8532"/>
                        </a:lnTo>
                        <a:lnTo>
                          <a:pt x="1588" y="8448"/>
                        </a:lnTo>
                        <a:lnTo>
                          <a:pt x="1570" y="8383"/>
                        </a:lnTo>
                        <a:lnTo>
                          <a:pt x="1607" y="8379"/>
                        </a:lnTo>
                        <a:lnTo>
                          <a:pt x="1605" y="8405"/>
                        </a:lnTo>
                        <a:lnTo>
                          <a:pt x="1615" y="8428"/>
                        </a:lnTo>
                        <a:lnTo>
                          <a:pt x="1625" y="8492"/>
                        </a:lnTo>
                        <a:lnTo>
                          <a:pt x="1652" y="8472"/>
                        </a:lnTo>
                        <a:lnTo>
                          <a:pt x="1658" y="8435"/>
                        </a:lnTo>
                        <a:lnTo>
                          <a:pt x="1617" y="8312"/>
                        </a:lnTo>
                        <a:lnTo>
                          <a:pt x="1646" y="8266"/>
                        </a:lnTo>
                        <a:lnTo>
                          <a:pt x="1710" y="8255"/>
                        </a:lnTo>
                        <a:lnTo>
                          <a:pt x="1717" y="8328"/>
                        </a:lnTo>
                        <a:lnTo>
                          <a:pt x="1707" y="8395"/>
                        </a:lnTo>
                        <a:lnTo>
                          <a:pt x="1687" y="8345"/>
                        </a:lnTo>
                        <a:lnTo>
                          <a:pt x="1685" y="8438"/>
                        </a:lnTo>
                        <a:lnTo>
                          <a:pt x="1715" y="8504"/>
                        </a:lnTo>
                        <a:lnTo>
                          <a:pt x="1679" y="8627"/>
                        </a:lnTo>
                        <a:lnTo>
                          <a:pt x="1723" y="8653"/>
                        </a:lnTo>
                        <a:lnTo>
                          <a:pt x="1726" y="8677"/>
                        </a:lnTo>
                        <a:lnTo>
                          <a:pt x="1803" y="8689"/>
                        </a:lnTo>
                        <a:lnTo>
                          <a:pt x="1843" y="8735"/>
                        </a:lnTo>
                        <a:lnTo>
                          <a:pt x="1888" y="8745"/>
                        </a:lnTo>
                        <a:lnTo>
                          <a:pt x="1945" y="8844"/>
                        </a:lnTo>
                        <a:lnTo>
                          <a:pt x="1985" y="8817"/>
                        </a:lnTo>
                        <a:lnTo>
                          <a:pt x="1981" y="8790"/>
                        </a:lnTo>
                        <a:lnTo>
                          <a:pt x="2014" y="8760"/>
                        </a:lnTo>
                        <a:lnTo>
                          <a:pt x="1996" y="8648"/>
                        </a:lnTo>
                        <a:lnTo>
                          <a:pt x="1991" y="8515"/>
                        </a:lnTo>
                        <a:lnTo>
                          <a:pt x="2067" y="8395"/>
                        </a:lnTo>
                        <a:lnTo>
                          <a:pt x="2079" y="8308"/>
                        </a:lnTo>
                        <a:lnTo>
                          <a:pt x="2116" y="8288"/>
                        </a:lnTo>
                        <a:lnTo>
                          <a:pt x="2183" y="8248"/>
                        </a:lnTo>
                        <a:lnTo>
                          <a:pt x="2239" y="8171"/>
                        </a:lnTo>
                        <a:lnTo>
                          <a:pt x="2290" y="7921"/>
                        </a:lnTo>
                        <a:lnTo>
                          <a:pt x="2230" y="7557"/>
                        </a:lnTo>
                        <a:lnTo>
                          <a:pt x="2322" y="7503"/>
                        </a:lnTo>
                        <a:lnTo>
                          <a:pt x="2351" y="7383"/>
                        </a:lnTo>
                        <a:lnTo>
                          <a:pt x="2317" y="7281"/>
                        </a:lnTo>
                        <a:lnTo>
                          <a:pt x="2263" y="7247"/>
                        </a:lnTo>
                        <a:lnTo>
                          <a:pt x="2132" y="7079"/>
                        </a:lnTo>
                        <a:lnTo>
                          <a:pt x="2137" y="6953"/>
                        </a:lnTo>
                        <a:lnTo>
                          <a:pt x="2186" y="6801"/>
                        </a:lnTo>
                        <a:lnTo>
                          <a:pt x="2110" y="6460"/>
                        </a:lnTo>
                        <a:lnTo>
                          <a:pt x="2122" y="6366"/>
                        </a:lnTo>
                        <a:lnTo>
                          <a:pt x="2055" y="6277"/>
                        </a:lnTo>
                        <a:lnTo>
                          <a:pt x="2089" y="6094"/>
                        </a:lnTo>
                        <a:lnTo>
                          <a:pt x="2249" y="5639"/>
                        </a:lnTo>
                        <a:lnTo>
                          <a:pt x="2368" y="5581"/>
                        </a:lnTo>
                        <a:lnTo>
                          <a:pt x="2629" y="5642"/>
                        </a:lnTo>
                        <a:lnTo>
                          <a:pt x="2689" y="5611"/>
                        </a:lnTo>
                        <a:lnTo>
                          <a:pt x="2713" y="5448"/>
                        </a:lnTo>
                        <a:lnTo>
                          <a:pt x="2653" y="5376"/>
                        </a:lnTo>
                        <a:lnTo>
                          <a:pt x="2576" y="5313"/>
                        </a:lnTo>
                        <a:lnTo>
                          <a:pt x="2774" y="4704"/>
                        </a:lnTo>
                        <a:lnTo>
                          <a:pt x="2774" y="4704"/>
                        </a:lnTo>
                        <a:lnTo>
                          <a:pt x="2778" y="4675"/>
                        </a:lnTo>
                        <a:lnTo>
                          <a:pt x="2778" y="4675"/>
                        </a:lnTo>
                        <a:lnTo>
                          <a:pt x="2808" y="4452"/>
                        </a:lnTo>
                        <a:lnTo>
                          <a:pt x="2867" y="4338"/>
                        </a:lnTo>
                        <a:lnTo>
                          <a:pt x="2806" y="4186"/>
                        </a:lnTo>
                        <a:lnTo>
                          <a:pt x="2825" y="4110"/>
                        </a:lnTo>
                        <a:lnTo>
                          <a:pt x="2995" y="4128"/>
                        </a:lnTo>
                        <a:lnTo>
                          <a:pt x="3085" y="4104"/>
                        </a:lnTo>
                        <a:lnTo>
                          <a:pt x="3092" y="3885"/>
                        </a:lnTo>
                        <a:lnTo>
                          <a:pt x="3355" y="3467"/>
                        </a:lnTo>
                        <a:lnTo>
                          <a:pt x="3361" y="3324"/>
                        </a:lnTo>
                        <a:lnTo>
                          <a:pt x="3271" y="3262"/>
                        </a:lnTo>
                        <a:lnTo>
                          <a:pt x="3283" y="3160"/>
                        </a:lnTo>
                        <a:lnTo>
                          <a:pt x="3425" y="3082"/>
                        </a:lnTo>
                        <a:lnTo>
                          <a:pt x="3496" y="2773"/>
                        </a:lnTo>
                        <a:lnTo>
                          <a:pt x="3593" y="2728"/>
                        </a:lnTo>
                        <a:lnTo>
                          <a:pt x="3622" y="2678"/>
                        </a:lnTo>
                        <a:lnTo>
                          <a:pt x="3685" y="2631"/>
                        </a:lnTo>
                        <a:lnTo>
                          <a:pt x="3784" y="2657"/>
                        </a:lnTo>
                        <a:lnTo>
                          <a:pt x="3815" y="2687"/>
                        </a:lnTo>
                        <a:lnTo>
                          <a:pt x="3878" y="2646"/>
                        </a:lnTo>
                        <a:lnTo>
                          <a:pt x="3941" y="2250"/>
                        </a:lnTo>
                        <a:lnTo>
                          <a:pt x="4057" y="2204"/>
                        </a:lnTo>
                        <a:lnTo>
                          <a:pt x="4131" y="2276"/>
                        </a:lnTo>
                        <a:lnTo>
                          <a:pt x="4278" y="2277"/>
                        </a:lnTo>
                        <a:lnTo>
                          <a:pt x="4422" y="2373"/>
                        </a:lnTo>
                        <a:lnTo>
                          <a:pt x="4488" y="2348"/>
                        </a:lnTo>
                        <a:lnTo>
                          <a:pt x="4498" y="2308"/>
                        </a:lnTo>
                        <a:lnTo>
                          <a:pt x="4405" y="2269"/>
                        </a:lnTo>
                        <a:lnTo>
                          <a:pt x="4559" y="2062"/>
                        </a:lnTo>
                        <a:lnTo>
                          <a:pt x="4471" y="1897"/>
                        </a:lnTo>
                        <a:lnTo>
                          <a:pt x="4571" y="1893"/>
                        </a:lnTo>
                        <a:lnTo>
                          <a:pt x="4660" y="1833"/>
                        </a:lnTo>
                        <a:lnTo>
                          <a:pt x="4747" y="1888"/>
                        </a:lnTo>
                        <a:lnTo>
                          <a:pt x="4754" y="1865"/>
                        </a:lnTo>
                        <a:lnTo>
                          <a:pt x="4784" y="1878"/>
                        </a:lnTo>
                        <a:lnTo>
                          <a:pt x="4824" y="1835"/>
                        </a:lnTo>
                        <a:lnTo>
                          <a:pt x="4783" y="1756"/>
                        </a:lnTo>
                        <a:lnTo>
                          <a:pt x="4789" y="1682"/>
                        </a:lnTo>
                        <a:lnTo>
                          <a:pt x="4895" y="1654"/>
                        </a:lnTo>
                        <a:lnTo>
                          <a:pt x="4993" y="1747"/>
                        </a:lnTo>
                        <a:lnTo>
                          <a:pt x="5023" y="1843"/>
                        </a:lnTo>
                        <a:lnTo>
                          <a:pt x="5131" y="1998"/>
                        </a:lnTo>
                        <a:lnTo>
                          <a:pt x="5163" y="2120"/>
                        </a:lnTo>
                        <a:lnTo>
                          <a:pt x="5433" y="2227"/>
                        </a:lnTo>
                        <a:lnTo>
                          <a:pt x="5580" y="2216"/>
                        </a:lnTo>
                        <a:lnTo>
                          <a:pt x="5633" y="2102"/>
                        </a:lnTo>
                        <a:lnTo>
                          <a:pt x="5702" y="2072"/>
                        </a:lnTo>
                        <a:lnTo>
                          <a:pt x="5726" y="2161"/>
                        </a:lnTo>
                        <a:lnTo>
                          <a:pt x="5810" y="2155"/>
                        </a:lnTo>
                        <a:lnTo>
                          <a:pt x="5904" y="2263"/>
                        </a:lnTo>
                        <a:lnTo>
                          <a:pt x="5994" y="2253"/>
                        </a:lnTo>
                        <a:lnTo>
                          <a:pt x="6040" y="2082"/>
                        </a:lnTo>
                        <a:lnTo>
                          <a:pt x="6129" y="2035"/>
                        </a:lnTo>
                        <a:lnTo>
                          <a:pt x="6227" y="1835"/>
                        </a:lnTo>
                        <a:lnTo>
                          <a:pt x="6206" y="1657"/>
                        </a:lnTo>
                        <a:lnTo>
                          <a:pt x="6297" y="1552"/>
                        </a:lnTo>
                        <a:lnTo>
                          <a:pt x="6257" y="1420"/>
                        </a:lnTo>
                        <a:lnTo>
                          <a:pt x="6298" y="1260"/>
                        </a:lnTo>
                        <a:lnTo>
                          <a:pt x="6404" y="1173"/>
                        </a:lnTo>
                        <a:lnTo>
                          <a:pt x="6429" y="1057"/>
                        </a:lnTo>
                        <a:lnTo>
                          <a:pt x="6480" y="1046"/>
                        </a:lnTo>
                        <a:lnTo>
                          <a:pt x="6540" y="1095"/>
                        </a:lnTo>
                        <a:lnTo>
                          <a:pt x="6567" y="1068"/>
                        </a:lnTo>
                        <a:lnTo>
                          <a:pt x="6607" y="1085"/>
                        </a:lnTo>
                        <a:lnTo>
                          <a:pt x="6642" y="1005"/>
                        </a:lnTo>
                        <a:lnTo>
                          <a:pt x="6702" y="1015"/>
                        </a:lnTo>
                        <a:lnTo>
                          <a:pt x="6750" y="980"/>
                        </a:lnTo>
                        <a:lnTo>
                          <a:pt x="6863" y="1049"/>
                        </a:lnTo>
                        <a:lnTo>
                          <a:pt x="7011" y="1181"/>
                        </a:lnTo>
                        <a:lnTo>
                          <a:pt x="7177" y="1225"/>
                        </a:lnTo>
                        <a:lnTo>
                          <a:pt x="7220" y="1405"/>
                        </a:lnTo>
                        <a:lnTo>
                          <a:pt x="7088" y="1625"/>
                        </a:lnTo>
                        <a:lnTo>
                          <a:pt x="7076" y="1771"/>
                        </a:lnTo>
                        <a:lnTo>
                          <a:pt x="7003" y="1875"/>
                        </a:lnTo>
                        <a:lnTo>
                          <a:pt x="7021" y="1941"/>
                        </a:lnTo>
                        <a:lnTo>
                          <a:pt x="7064" y="1917"/>
                        </a:lnTo>
                        <a:lnTo>
                          <a:pt x="7169" y="1817"/>
                        </a:lnTo>
                        <a:lnTo>
                          <a:pt x="7253" y="1752"/>
                        </a:lnTo>
                        <a:lnTo>
                          <a:pt x="7291" y="1633"/>
                        </a:lnTo>
                        <a:lnTo>
                          <a:pt x="7287" y="1596"/>
                        </a:lnTo>
                        <a:lnTo>
                          <a:pt x="7467" y="1525"/>
                        </a:lnTo>
                        <a:lnTo>
                          <a:pt x="7546" y="1398"/>
                        </a:lnTo>
                        <a:lnTo>
                          <a:pt x="7690" y="1467"/>
                        </a:lnTo>
                        <a:lnTo>
                          <a:pt x="7730" y="1424"/>
                        </a:lnTo>
                        <a:lnTo>
                          <a:pt x="7724" y="1234"/>
                        </a:lnTo>
                        <a:lnTo>
                          <a:pt x="7701" y="119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7" name="Freeform 51">
                    <a:extLst>
                      <a:ext uri="{FF2B5EF4-FFF2-40B4-BE49-F238E27FC236}">
                        <a16:creationId xmlns:a16="http://schemas.microsoft.com/office/drawing/2014/main" id="{B082D333-0C31-9049-9636-3D72B2A152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7075" y="2740025"/>
                    <a:ext cx="26988" cy="57150"/>
                  </a:xfrm>
                  <a:custGeom>
                    <a:avLst/>
                    <a:gdLst>
                      <a:gd name="T0" fmla="*/ 70 w 85"/>
                      <a:gd name="T1" fmla="*/ 70 h 176"/>
                      <a:gd name="T2" fmla="*/ 33 w 85"/>
                      <a:gd name="T3" fmla="*/ 51 h 176"/>
                      <a:gd name="T4" fmla="*/ 57 w 85"/>
                      <a:gd name="T5" fmla="*/ 0 h 176"/>
                      <a:gd name="T6" fmla="*/ 23 w 85"/>
                      <a:gd name="T7" fmla="*/ 0 h 176"/>
                      <a:gd name="T8" fmla="*/ 0 w 85"/>
                      <a:gd name="T9" fmla="*/ 44 h 176"/>
                      <a:gd name="T10" fmla="*/ 8 w 85"/>
                      <a:gd name="T11" fmla="*/ 114 h 176"/>
                      <a:gd name="T12" fmla="*/ 55 w 85"/>
                      <a:gd name="T13" fmla="*/ 166 h 176"/>
                      <a:gd name="T14" fmla="*/ 78 w 85"/>
                      <a:gd name="T15" fmla="*/ 176 h 176"/>
                      <a:gd name="T16" fmla="*/ 58 w 85"/>
                      <a:gd name="T17" fmla="*/ 116 h 176"/>
                      <a:gd name="T18" fmla="*/ 85 w 85"/>
                      <a:gd name="T19" fmla="*/ 93 h 176"/>
                      <a:gd name="T20" fmla="*/ 70 w 85"/>
                      <a:gd name="T21" fmla="*/ 70 h 1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5" h="176">
                        <a:moveTo>
                          <a:pt x="70" y="70"/>
                        </a:moveTo>
                        <a:lnTo>
                          <a:pt x="33" y="51"/>
                        </a:lnTo>
                        <a:lnTo>
                          <a:pt x="57" y="0"/>
                        </a:lnTo>
                        <a:lnTo>
                          <a:pt x="23" y="0"/>
                        </a:lnTo>
                        <a:lnTo>
                          <a:pt x="0" y="44"/>
                        </a:lnTo>
                        <a:lnTo>
                          <a:pt x="8" y="114"/>
                        </a:lnTo>
                        <a:lnTo>
                          <a:pt x="55" y="166"/>
                        </a:lnTo>
                        <a:lnTo>
                          <a:pt x="78" y="176"/>
                        </a:lnTo>
                        <a:lnTo>
                          <a:pt x="58" y="116"/>
                        </a:lnTo>
                        <a:lnTo>
                          <a:pt x="85" y="93"/>
                        </a:lnTo>
                        <a:lnTo>
                          <a:pt x="70" y="7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" name="Freeform 52">
                    <a:extLst>
                      <a:ext uri="{FF2B5EF4-FFF2-40B4-BE49-F238E27FC236}">
                        <a16:creationId xmlns:a16="http://schemas.microsoft.com/office/drawing/2014/main" id="{A4AA5394-0652-A64E-9C64-2A4422457B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8188" y="2647950"/>
                    <a:ext cx="34925" cy="42863"/>
                  </a:xfrm>
                  <a:custGeom>
                    <a:avLst/>
                    <a:gdLst>
                      <a:gd name="T0" fmla="*/ 113 w 113"/>
                      <a:gd name="T1" fmla="*/ 0 h 134"/>
                      <a:gd name="T2" fmla="*/ 86 w 113"/>
                      <a:gd name="T3" fmla="*/ 0 h 134"/>
                      <a:gd name="T4" fmla="*/ 17 w 113"/>
                      <a:gd name="T5" fmla="*/ 32 h 134"/>
                      <a:gd name="T6" fmla="*/ 0 w 113"/>
                      <a:gd name="T7" fmla="*/ 81 h 134"/>
                      <a:gd name="T8" fmla="*/ 22 w 113"/>
                      <a:gd name="T9" fmla="*/ 134 h 134"/>
                      <a:gd name="T10" fmla="*/ 107 w 113"/>
                      <a:gd name="T11" fmla="*/ 61 h 134"/>
                      <a:gd name="T12" fmla="*/ 113 w 113"/>
                      <a:gd name="T13" fmla="*/ 0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3" h="134">
                        <a:moveTo>
                          <a:pt x="113" y="0"/>
                        </a:moveTo>
                        <a:lnTo>
                          <a:pt x="86" y="0"/>
                        </a:lnTo>
                        <a:lnTo>
                          <a:pt x="17" y="32"/>
                        </a:lnTo>
                        <a:lnTo>
                          <a:pt x="0" y="81"/>
                        </a:lnTo>
                        <a:lnTo>
                          <a:pt x="22" y="134"/>
                        </a:lnTo>
                        <a:lnTo>
                          <a:pt x="107" y="61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9" name="Freeform 53">
                    <a:extLst>
                      <a:ext uri="{FF2B5EF4-FFF2-40B4-BE49-F238E27FC236}">
                        <a16:creationId xmlns:a16="http://schemas.microsoft.com/office/drawing/2014/main" id="{4C009B6F-ED2E-504C-A352-3A3254EC41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25800" y="2519363"/>
                    <a:ext cx="55563" cy="34925"/>
                  </a:xfrm>
                  <a:custGeom>
                    <a:avLst/>
                    <a:gdLst>
                      <a:gd name="T0" fmla="*/ 16 w 177"/>
                      <a:gd name="T1" fmla="*/ 59 h 112"/>
                      <a:gd name="T2" fmla="*/ 83 w 177"/>
                      <a:gd name="T3" fmla="*/ 112 h 112"/>
                      <a:gd name="T4" fmla="*/ 177 w 177"/>
                      <a:gd name="T5" fmla="*/ 78 h 112"/>
                      <a:gd name="T6" fmla="*/ 150 w 177"/>
                      <a:gd name="T7" fmla="*/ 54 h 112"/>
                      <a:gd name="T8" fmla="*/ 103 w 177"/>
                      <a:gd name="T9" fmla="*/ 49 h 112"/>
                      <a:gd name="T10" fmla="*/ 63 w 177"/>
                      <a:gd name="T11" fmla="*/ 5 h 112"/>
                      <a:gd name="T12" fmla="*/ 50 w 177"/>
                      <a:gd name="T13" fmla="*/ 25 h 112"/>
                      <a:gd name="T14" fmla="*/ 0 w 177"/>
                      <a:gd name="T15" fmla="*/ 0 h 112"/>
                      <a:gd name="T16" fmla="*/ 16 w 177"/>
                      <a:gd name="T17" fmla="*/ 59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7" h="112">
                        <a:moveTo>
                          <a:pt x="16" y="59"/>
                        </a:moveTo>
                        <a:lnTo>
                          <a:pt x="83" y="112"/>
                        </a:lnTo>
                        <a:lnTo>
                          <a:pt x="177" y="78"/>
                        </a:lnTo>
                        <a:lnTo>
                          <a:pt x="150" y="54"/>
                        </a:lnTo>
                        <a:lnTo>
                          <a:pt x="103" y="49"/>
                        </a:lnTo>
                        <a:lnTo>
                          <a:pt x="63" y="5"/>
                        </a:lnTo>
                        <a:lnTo>
                          <a:pt x="50" y="25"/>
                        </a:lnTo>
                        <a:lnTo>
                          <a:pt x="0" y="0"/>
                        </a:lnTo>
                        <a:lnTo>
                          <a:pt x="16" y="5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0" name="Freeform 54">
                    <a:extLst>
                      <a:ext uri="{FF2B5EF4-FFF2-40B4-BE49-F238E27FC236}">
                        <a16:creationId xmlns:a16="http://schemas.microsoft.com/office/drawing/2014/main" id="{75AECA2A-A867-F84E-BFA5-4C93C317B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7325" y="1274763"/>
                    <a:ext cx="25400" cy="47625"/>
                  </a:xfrm>
                  <a:custGeom>
                    <a:avLst/>
                    <a:gdLst>
                      <a:gd name="T0" fmla="*/ 81 w 81"/>
                      <a:gd name="T1" fmla="*/ 149 h 150"/>
                      <a:gd name="T2" fmla="*/ 60 w 81"/>
                      <a:gd name="T3" fmla="*/ 69 h 150"/>
                      <a:gd name="T4" fmla="*/ 0 w 81"/>
                      <a:gd name="T5" fmla="*/ 0 h 150"/>
                      <a:gd name="T6" fmla="*/ 3 w 81"/>
                      <a:gd name="T7" fmla="*/ 59 h 150"/>
                      <a:gd name="T8" fmla="*/ 34 w 81"/>
                      <a:gd name="T9" fmla="*/ 106 h 150"/>
                      <a:gd name="T10" fmla="*/ 28 w 81"/>
                      <a:gd name="T11" fmla="*/ 150 h 150"/>
                      <a:gd name="T12" fmla="*/ 81 w 81"/>
                      <a:gd name="T13" fmla="*/ 149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1" h="150">
                        <a:moveTo>
                          <a:pt x="81" y="149"/>
                        </a:moveTo>
                        <a:lnTo>
                          <a:pt x="60" y="69"/>
                        </a:lnTo>
                        <a:lnTo>
                          <a:pt x="0" y="0"/>
                        </a:lnTo>
                        <a:lnTo>
                          <a:pt x="3" y="59"/>
                        </a:lnTo>
                        <a:lnTo>
                          <a:pt x="34" y="106"/>
                        </a:lnTo>
                        <a:lnTo>
                          <a:pt x="28" y="150"/>
                        </a:lnTo>
                        <a:lnTo>
                          <a:pt x="81" y="14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1" name="Freeform 55">
                    <a:extLst>
                      <a:ext uri="{FF2B5EF4-FFF2-40B4-BE49-F238E27FC236}">
                        <a16:creationId xmlns:a16="http://schemas.microsoft.com/office/drawing/2014/main" id="{F9603BE4-F8A5-3D47-9B44-517E74B53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0763" y="1892300"/>
                    <a:ext cx="80963" cy="71438"/>
                  </a:xfrm>
                  <a:custGeom>
                    <a:avLst/>
                    <a:gdLst>
                      <a:gd name="T0" fmla="*/ 0 w 256"/>
                      <a:gd name="T1" fmla="*/ 174 h 223"/>
                      <a:gd name="T2" fmla="*/ 30 w 256"/>
                      <a:gd name="T3" fmla="*/ 223 h 223"/>
                      <a:gd name="T4" fmla="*/ 77 w 256"/>
                      <a:gd name="T5" fmla="*/ 216 h 223"/>
                      <a:gd name="T6" fmla="*/ 117 w 256"/>
                      <a:gd name="T7" fmla="*/ 169 h 223"/>
                      <a:gd name="T8" fmla="*/ 184 w 256"/>
                      <a:gd name="T9" fmla="*/ 175 h 223"/>
                      <a:gd name="T10" fmla="*/ 219 w 256"/>
                      <a:gd name="T11" fmla="*/ 131 h 223"/>
                      <a:gd name="T12" fmla="*/ 256 w 256"/>
                      <a:gd name="T13" fmla="*/ 128 h 223"/>
                      <a:gd name="T14" fmla="*/ 196 w 256"/>
                      <a:gd name="T15" fmla="*/ 99 h 223"/>
                      <a:gd name="T16" fmla="*/ 196 w 256"/>
                      <a:gd name="T17" fmla="*/ 76 h 223"/>
                      <a:gd name="T18" fmla="*/ 126 w 256"/>
                      <a:gd name="T19" fmla="*/ 79 h 223"/>
                      <a:gd name="T20" fmla="*/ 91 w 256"/>
                      <a:gd name="T21" fmla="*/ 0 h 223"/>
                      <a:gd name="T22" fmla="*/ 79 w 256"/>
                      <a:gd name="T23" fmla="*/ 40 h 223"/>
                      <a:gd name="T24" fmla="*/ 5 w 256"/>
                      <a:gd name="T25" fmla="*/ 53 h 223"/>
                      <a:gd name="T26" fmla="*/ 112 w 256"/>
                      <a:gd name="T27" fmla="*/ 86 h 223"/>
                      <a:gd name="T28" fmla="*/ 72 w 256"/>
                      <a:gd name="T29" fmla="*/ 97 h 223"/>
                      <a:gd name="T30" fmla="*/ 103 w 256"/>
                      <a:gd name="T31" fmla="*/ 149 h 223"/>
                      <a:gd name="T32" fmla="*/ 26 w 256"/>
                      <a:gd name="T33" fmla="*/ 134 h 223"/>
                      <a:gd name="T34" fmla="*/ 0 w 256"/>
                      <a:gd name="T35" fmla="*/ 174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56" h="223">
                        <a:moveTo>
                          <a:pt x="0" y="174"/>
                        </a:moveTo>
                        <a:lnTo>
                          <a:pt x="30" y="223"/>
                        </a:lnTo>
                        <a:lnTo>
                          <a:pt x="77" y="216"/>
                        </a:lnTo>
                        <a:lnTo>
                          <a:pt x="117" y="169"/>
                        </a:lnTo>
                        <a:lnTo>
                          <a:pt x="184" y="175"/>
                        </a:lnTo>
                        <a:lnTo>
                          <a:pt x="219" y="131"/>
                        </a:lnTo>
                        <a:lnTo>
                          <a:pt x="256" y="128"/>
                        </a:lnTo>
                        <a:lnTo>
                          <a:pt x="196" y="99"/>
                        </a:lnTo>
                        <a:lnTo>
                          <a:pt x="196" y="76"/>
                        </a:lnTo>
                        <a:lnTo>
                          <a:pt x="126" y="79"/>
                        </a:lnTo>
                        <a:lnTo>
                          <a:pt x="91" y="0"/>
                        </a:lnTo>
                        <a:lnTo>
                          <a:pt x="79" y="40"/>
                        </a:lnTo>
                        <a:lnTo>
                          <a:pt x="5" y="53"/>
                        </a:lnTo>
                        <a:lnTo>
                          <a:pt x="112" y="86"/>
                        </a:lnTo>
                        <a:lnTo>
                          <a:pt x="72" y="97"/>
                        </a:lnTo>
                        <a:lnTo>
                          <a:pt x="103" y="149"/>
                        </a:lnTo>
                        <a:lnTo>
                          <a:pt x="26" y="134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2" name="Freeform 56">
                    <a:extLst>
                      <a:ext uri="{FF2B5EF4-FFF2-40B4-BE49-F238E27FC236}">
                        <a16:creationId xmlns:a16="http://schemas.microsoft.com/office/drawing/2014/main" id="{E2F41787-69B5-E74C-9620-1C37535A5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81438" y="1465263"/>
                    <a:ext cx="30163" cy="28575"/>
                  </a:xfrm>
                  <a:custGeom>
                    <a:avLst/>
                    <a:gdLst>
                      <a:gd name="T0" fmla="*/ 95 w 95"/>
                      <a:gd name="T1" fmla="*/ 52 h 87"/>
                      <a:gd name="T2" fmla="*/ 49 w 95"/>
                      <a:gd name="T3" fmla="*/ 0 h 87"/>
                      <a:gd name="T4" fmla="*/ 15 w 95"/>
                      <a:gd name="T5" fmla="*/ 20 h 87"/>
                      <a:gd name="T6" fmla="*/ 0 w 95"/>
                      <a:gd name="T7" fmla="*/ 87 h 87"/>
                      <a:gd name="T8" fmla="*/ 59 w 95"/>
                      <a:gd name="T9" fmla="*/ 86 h 87"/>
                      <a:gd name="T10" fmla="*/ 95 w 95"/>
                      <a:gd name="T11" fmla="*/ 52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5" h="87">
                        <a:moveTo>
                          <a:pt x="95" y="52"/>
                        </a:moveTo>
                        <a:lnTo>
                          <a:pt x="49" y="0"/>
                        </a:lnTo>
                        <a:lnTo>
                          <a:pt x="15" y="20"/>
                        </a:lnTo>
                        <a:lnTo>
                          <a:pt x="0" y="87"/>
                        </a:lnTo>
                        <a:lnTo>
                          <a:pt x="59" y="86"/>
                        </a:lnTo>
                        <a:lnTo>
                          <a:pt x="95" y="52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3" name="Freeform 57">
                    <a:extLst>
                      <a:ext uri="{FF2B5EF4-FFF2-40B4-BE49-F238E27FC236}">
                        <a16:creationId xmlns:a16="http://schemas.microsoft.com/office/drawing/2014/main" id="{AF456657-C89E-A844-8C46-F4C579E12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6688" y="896938"/>
                    <a:ext cx="33338" cy="58738"/>
                  </a:xfrm>
                  <a:custGeom>
                    <a:avLst/>
                    <a:gdLst>
                      <a:gd name="T0" fmla="*/ 34 w 106"/>
                      <a:gd name="T1" fmla="*/ 160 h 183"/>
                      <a:gd name="T2" fmla="*/ 63 w 106"/>
                      <a:gd name="T3" fmla="*/ 90 h 183"/>
                      <a:gd name="T4" fmla="*/ 106 w 106"/>
                      <a:gd name="T5" fmla="*/ 80 h 183"/>
                      <a:gd name="T6" fmla="*/ 105 w 106"/>
                      <a:gd name="T7" fmla="*/ 53 h 183"/>
                      <a:gd name="T8" fmla="*/ 83 w 106"/>
                      <a:gd name="T9" fmla="*/ 63 h 183"/>
                      <a:gd name="T10" fmla="*/ 85 w 106"/>
                      <a:gd name="T11" fmla="*/ 26 h 183"/>
                      <a:gd name="T12" fmla="*/ 71 w 106"/>
                      <a:gd name="T13" fmla="*/ 0 h 183"/>
                      <a:gd name="T14" fmla="*/ 56 w 106"/>
                      <a:gd name="T15" fmla="*/ 60 h 183"/>
                      <a:gd name="T16" fmla="*/ 12 w 106"/>
                      <a:gd name="T17" fmla="*/ 70 h 183"/>
                      <a:gd name="T18" fmla="*/ 19 w 106"/>
                      <a:gd name="T19" fmla="*/ 130 h 183"/>
                      <a:gd name="T20" fmla="*/ 0 w 106"/>
                      <a:gd name="T21" fmla="*/ 183 h 183"/>
                      <a:gd name="T22" fmla="*/ 34 w 106"/>
                      <a:gd name="T23" fmla="*/ 16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183">
                        <a:moveTo>
                          <a:pt x="34" y="160"/>
                        </a:moveTo>
                        <a:lnTo>
                          <a:pt x="63" y="90"/>
                        </a:lnTo>
                        <a:lnTo>
                          <a:pt x="106" y="80"/>
                        </a:lnTo>
                        <a:lnTo>
                          <a:pt x="105" y="53"/>
                        </a:lnTo>
                        <a:lnTo>
                          <a:pt x="83" y="63"/>
                        </a:lnTo>
                        <a:lnTo>
                          <a:pt x="85" y="26"/>
                        </a:lnTo>
                        <a:lnTo>
                          <a:pt x="71" y="0"/>
                        </a:lnTo>
                        <a:lnTo>
                          <a:pt x="56" y="60"/>
                        </a:lnTo>
                        <a:lnTo>
                          <a:pt x="12" y="70"/>
                        </a:lnTo>
                        <a:lnTo>
                          <a:pt x="19" y="130"/>
                        </a:lnTo>
                        <a:lnTo>
                          <a:pt x="0" y="183"/>
                        </a:lnTo>
                        <a:lnTo>
                          <a:pt x="34" y="16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4" name="Freeform 58">
                    <a:extLst>
                      <a:ext uri="{FF2B5EF4-FFF2-40B4-BE49-F238E27FC236}">
                        <a16:creationId xmlns:a16="http://schemas.microsoft.com/office/drawing/2014/main" id="{CF65366A-87A2-E24B-8C1A-4F0FEDC1F9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3675" y="884238"/>
                    <a:ext cx="25400" cy="26988"/>
                  </a:xfrm>
                  <a:custGeom>
                    <a:avLst/>
                    <a:gdLst>
                      <a:gd name="T0" fmla="*/ 13 w 83"/>
                      <a:gd name="T1" fmla="*/ 61 h 86"/>
                      <a:gd name="T2" fmla="*/ 40 w 83"/>
                      <a:gd name="T3" fmla="*/ 84 h 86"/>
                      <a:gd name="T4" fmla="*/ 73 w 83"/>
                      <a:gd name="T5" fmla="*/ 86 h 86"/>
                      <a:gd name="T6" fmla="*/ 83 w 83"/>
                      <a:gd name="T7" fmla="*/ 44 h 86"/>
                      <a:gd name="T8" fmla="*/ 77 w 83"/>
                      <a:gd name="T9" fmla="*/ 24 h 86"/>
                      <a:gd name="T10" fmla="*/ 40 w 83"/>
                      <a:gd name="T11" fmla="*/ 0 h 86"/>
                      <a:gd name="T12" fmla="*/ 50 w 83"/>
                      <a:gd name="T13" fmla="*/ 31 h 86"/>
                      <a:gd name="T14" fmla="*/ 0 w 83"/>
                      <a:gd name="T15" fmla="*/ 27 h 86"/>
                      <a:gd name="T16" fmla="*/ 13 w 83"/>
                      <a:gd name="T17" fmla="*/ 61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3" h="86">
                        <a:moveTo>
                          <a:pt x="13" y="61"/>
                        </a:moveTo>
                        <a:lnTo>
                          <a:pt x="40" y="84"/>
                        </a:lnTo>
                        <a:lnTo>
                          <a:pt x="73" y="86"/>
                        </a:lnTo>
                        <a:lnTo>
                          <a:pt x="83" y="44"/>
                        </a:lnTo>
                        <a:lnTo>
                          <a:pt x="77" y="24"/>
                        </a:lnTo>
                        <a:lnTo>
                          <a:pt x="40" y="0"/>
                        </a:lnTo>
                        <a:lnTo>
                          <a:pt x="50" y="31"/>
                        </a:lnTo>
                        <a:lnTo>
                          <a:pt x="0" y="27"/>
                        </a:lnTo>
                        <a:lnTo>
                          <a:pt x="13" y="61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5" name="Freeform 59">
                    <a:extLst>
                      <a:ext uri="{FF2B5EF4-FFF2-40B4-BE49-F238E27FC236}">
                        <a16:creationId xmlns:a16="http://schemas.microsoft.com/office/drawing/2014/main" id="{544131B1-F719-024B-A74C-314E65C9C9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40188" y="846138"/>
                    <a:ext cx="52388" cy="50800"/>
                  </a:xfrm>
                  <a:custGeom>
                    <a:avLst/>
                    <a:gdLst>
                      <a:gd name="T0" fmla="*/ 44 w 166"/>
                      <a:gd name="T1" fmla="*/ 160 h 160"/>
                      <a:gd name="T2" fmla="*/ 166 w 166"/>
                      <a:gd name="T3" fmla="*/ 27 h 160"/>
                      <a:gd name="T4" fmla="*/ 156 w 166"/>
                      <a:gd name="T5" fmla="*/ 0 h 160"/>
                      <a:gd name="T6" fmla="*/ 102 w 166"/>
                      <a:gd name="T7" fmla="*/ 1 h 160"/>
                      <a:gd name="T8" fmla="*/ 83 w 166"/>
                      <a:gd name="T9" fmla="*/ 40 h 160"/>
                      <a:gd name="T10" fmla="*/ 63 w 166"/>
                      <a:gd name="T11" fmla="*/ 67 h 160"/>
                      <a:gd name="T12" fmla="*/ 23 w 166"/>
                      <a:gd name="T13" fmla="*/ 61 h 160"/>
                      <a:gd name="T14" fmla="*/ 0 w 166"/>
                      <a:gd name="T15" fmla="*/ 98 h 160"/>
                      <a:gd name="T16" fmla="*/ 4 w 166"/>
                      <a:gd name="T17" fmla="*/ 144 h 160"/>
                      <a:gd name="T18" fmla="*/ 44 w 166"/>
                      <a:gd name="T19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6" h="160">
                        <a:moveTo>
                          <a:pt x="44" y="160"/>
                        </a:moveTo>
                        <a:lnTo>
                          <a:pt x="166" y="27"/>
                        </a:lnTo>
                        <a:lnTo>
                          <a:pt x="156" y="0"/>
                        </a:lnTo>
                        <a:lnTo>
                          <a:pt x="102" y="1"/>
                        </a:lnTo>
                        <a:lnTo>
                          <a:pt x="83" y="40"/>
                        </a:lnTo>
                        <a:lnTo>
                          <a:pt x="63" y="67"/>
                        </a:lnTo>
                        <a:lnTo>
                          <a:pt x="23" y="61"/>
                        </a:lnTo>
                        <a:lnTo>
                          <a:pt x="0" y="98"/>
                        </a:lnTo>
                        <a:lnTo>
                          <a:pt x="4" y="144"/>
                        </a:lnTo>
                        <a:lnTo>
                          <a:pt x="44" y="16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6" name="Freeform 60">
                    <a:extLst>
                      <a:ext uri="{FF2B5EF4-FFF2-40B4-BE49-F238E27FC236}">
                        <a16:creationId xmlns:a16="http://schemas.microsoft.com/office/drawing/2014/main" id="{99C49174-DCC6-784C-8908-0DD51A41D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2325" y="2157413"/>
                    <a:ext cx="28575" cy="17463"/>
                  </a:xfrm>
                  <a:custGeom>
                    <a:avLst/>
                    <a:gdLst>
                      <a:gd name="T0" fmla="*/ 90 w 90"/>
                      <a:gd name="T1" fmla="*/ 7 h 54"/>
                      <a:gd name="T2" fmla="*/ 67 w 90"/>
                      <a:gd name="T3" fmla="*/ 0 h 54"/>
                      <a:gd name="T4" fmla="*/ 7 w 90"/>
                      <a:gd name="T5" fmla="*/ 5 h 54"/>
                      <a:gd name="T6" fmla="*/ 0 w 90"/>
                      <a:gd name="T7" fmla="*/ 41 h 54"/>
                      <a:gd name="T8" fmla="*/ 50 w 90"/>
                      <a:gd name="T9" fmla="*/ 54 h 54"/>
                      <a:gd name="T10" fmla="*/ 90 w 90"/>
                      <a:gd name="T11" fmla="*/ 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0" h="54">
                        <a:moveTo>
                          <a:pt x="90" y="7"/>
                        </a:moveTo>
                        <a:lnTo>
                          <a:pt x="67" y="0"/>
                        </a:lnTo>
                        <a:lnTo>
                          <a:pt x="7" y="5"/>
                        </a:lnTo>
                        <a:lnTo>
                          <a:pt x="0" y="41"/>
                        </a:lnTo>
                        <a:lnTo>
                          <a:pt x="50" y="54"/>
                        </a:lnTo>
                        <a:lnTo>
                          <a:pt x="90" y="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7" name="Freeform 61">
                    <a:extLst>
                      <a:ext uri="{FF2B5EF4-FFF2-40B4-BE49-F238E27FC236}">
                        <a16:creationId xmlns:a16="http://schemas.microsoft.com/office/drawing/2014/main" id="{055F2B1C-36F1-6F48-AD53-24C394A94C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3113" y="2187575"/>
                    <a:ext cx="39688" cy="41275"/>
                  </a:xfrm>
                  <a:custGeom>
                    <a:avLst/>
                    <a:gdLst>
                      <a:gd name="T0" fmla="*/ 27 w 126"/>
                      <a:gd name="T1" fmla="*/ 133 h 133"/>
                      <a:gd name="T2" fmla="*/ 57 w 126"/>
                      <a:gd name="T3" fmla="*/ 100 h 133"/>
                      <a:gd name="T4" fmla="*/ 60 w 126"/>
                      <a:gd name="T5" fmla="*/ 67 h 133"/>
                      <a:gd name="T6" fmla="*/ 126 w 126"/>
                      <a:gd name="T7" fmla="*/ 16 h 133"/>
                      <a:gd name="T8" fmla="*/ 126 w 126"/>
                      <a:gd name="T9" fmla="*/ 0 h 133"/>
                      <a:gd name="T10" fmla="*/ 40 w 126"/>
                      <a:gd name="T11" fmla="*/ 34 h 133"/>
                      <a:gd name="T12" fmla="*/ 0 w 126"/>
                      <a:gd name="T13" fmla="*/ 31 h 133"/>
                      <a:gd name="T14" fmla="*/ 3 w 126"/>
                      <a:gd name="T15" fmla="*/ 91 h 133"/>
                      <a:gd name="T16" fmla="*/ 27 w 126"/>
                      <a:gd name="T17" fmla="*/ 133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6" h="133">
                        <a:moveTo>
                          <a:pt x="27" y="133"/>
                        </a:moveTo>
                        <a:lnTo>
                          <a:pt x="57" y="100"/>
                        </a:lnTo>
                        <a:lnTo>
                          <a:pt x="60" y="67"/>
                        </a:lnTo>
                        <a:lnTo>
                          <a:pt x="126" y="16"/>
                        </a:lnTo>
                        <a:lnTo>
                          <a:pt x="126" y="0"/>
                        </a:lnTo>
                        <a:lnTo>
                          <a:pt x="40" y="34"/>
                        </a:lnTo>
                        <a:lnTo>
                          <a:pt x="0" y="31"/>
                        </a:lnTo>
                        <a:lnTo>
                          <a:pt x="3" y="91"/>
                        </a:lnTo>
                        <a:lnTo>
                          <a:pt x="27" y="133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8" name="Freeform 62">
                    <a:extLst>
                      <a:ext uri="{FF2B5EF4-FFF2-40B4-BE49-F238E27FC236}">
                        <a16:creationId xmlns:a16="http://schemas.microsoft.com/office/drawing/2014/main" id="{1DF0D64E-7838-5840-8F56-DE7894E60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2325" y="2181225"/>
                    <a:ext cx="22225" cy="12700"/>
                  </a:xfrm>
                  <a:custGeom>
                    <a:avLst/>
                    <a:gdLst>
                      <a:gd name="T0" fmla="*/ 70 w 70"/>
                      <a:gd name="T1" fmla="*/ 35 h 43"/>
                      <a:gd name="T2" fmla="*/ 47 w 70"/>
                      <a:gd name="T3" fmla="*/ 0 h 43"/>
                      <a:gd name="T4" fmla="*/ 0 w 70"/>
                      <a:gd name="T5" fmla="*/ 6 h 43"/>
                      <a:gd name="T6" fmla="*/ 13 w 70"/>
                      <a:gd name="T7" fmla="*/ 43 h 43"/>
                      <a:gd name="T8" fmla="*/ 70 w 70"/>
                      <a:gd name="T9" fmla="*/ 35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3">
                        <a:moveTo>
                          <a:pt x="70" y="35"/>
                        </a:moveTo>
                        <a:lnTo>
                          <a:pt x="47" y="0"/>
                        </a:lnTo>
                        <a:lnTo>
                          <a:pt x="0" y="6"/>
                        </a:lnTo>
                        <a:lnTo>
                          <a:pt x="13" y="43"/>
                        </a:lnTo>
                        <a:lnTo>
                          <a:pt x="70" y="3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9" name="Freeform 63">
                    <a:extLst>
                      <a:ext uri="{FF2B5EF4-FFF2-40B4-BE49-F238E27FC236}">
                        <a16:creationId xmlns:a16="http://schemas.microsoft.com/office/drawing/2014/main" id="{F74B9B86-3643-664E-8282-0AEC9A70E2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9300" y="2219325"/>
                    <a:ext cx="15875" cy="22225"/>
                  </a:xfrm>
                  <a:custGeom>
                    <a:avLst/>
                    <a:gdLst>
                      <a:gd name="T0" fmla="*/ 39 w 50"/>
                      <a:gd name="T1" fmla="*/ 0 h 67"/>
                      <a:gd name="T2" fmla="*/ 9 w 50"/>
                      <a:gd name="T3" fmla="*/ 10 h 67"/>
                      <a:gd name="T4" fmla="*/ 0 w 50"/>
                      <a:gd name="T5" fmla="*/ 67 h 67"/>
                      <a:gd name="T6" fmla="*/ 50 w 50"/>
                      <a:gd name="T7" fmla="*/ 41 h 67"/>
                      <a:gd name="T8" fmla="*/ 39 w 50"/>
                      <a:gd name="T9" fmla="*/ 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39" y="0"/>
                        </a:moveTo>
                        <a:lnTo>
                          <a:pt x="9" y="10"/>
                        </a:lnTo>
                        <a:lnTo>
                          <a:pt x="0" y="67"/>
                        </a:lnTo>
                        <a:lnTo>
                          <a:pt x="50" y="4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0" name="Freeform 64">
                    <a:extLst>
                      <a:ext uri="{FF2B5EF4-FFF2-40B4-BE49-F238E27FC236}">
                        <a16:creationId xmlns:a16="http://schemas.microsoft.com/office/drawing/2014/main" id="{E3B6B162-01B5-E146-9BF4-87A0C1DBCA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9313" y="2127250"/>
                    <a:ext cx="26988" cy="26988"/>
                  </a:xfrm>
                  <a:custGeom>
                    <a:avLst/>
                    <a:gdLst>
                      <a:gd name="T0" fmla="*/ 85 w 85"/>
                      <a:gd name="T1" fmla="*/ 37 h 87"/>
                      <a:gd name="T2" fmla="*/ 19 w 85"/>
                      <a:gd name="T3" fmla="*/ 0 h 87"/>
                      <a:gd name="T4" fmla="*/ 0 w 85"/>
                      <a:gd name="T5" fmla="*/ 57 h 87"/>
                      <a:gd name="T6" fmla="*/ 53 w 85"/>
                      <a:gd name="T7" fmla="*/ 87 h 87"/>
                      <a:gd name="T8" fmla="*/ 85 w 85"/>
                      <a:gd name="T9" fmla="*/ 3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87">
                        <a:moveTo>
                          <a:pt x="85" y="37"/>
                        </a:moveTo>
                        <a:lnTo>
                          <a:pt x="19" y="0"/>
                        </a:lnTo>
                        <a:lnTo>
                          <a:pt x="0" y="57"/>
                        </a:lnTo>
                        <a:lnTo>
                          <a:pt x="53" y="87"/>
                        </a:lnTo>
                        <a:lnTo>
                          <a:pt x="85" y="3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1" name="Freeform 65">
                    <a:extLst>
                      <a:ext uri="{FF2B5EF4-FFF2-40B4-BE49-F238E27FC236}">
                        <a16:creationId xmlns:a16="http://schemas.microsoft.com/office/drawing/2014/main" id="{21FE2F5E-AF66-B449-BC68-3E452EBD5B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4375" y="2247900"/>
                    <a:ext cx="84138" cy="49213"/>
                  </a:xfrm>
                  <a:custGeom>
                    <a:avLst/>
                    <a:gdLst>
                      <a:gd name="T0" fmla="*/ 47 w 263"/>
                      <a:gd name="T1" fmla="*/ 101 h 156"/>
                      <a:gd name="T2" fmla="*/ 0 w 263"/>
                      <a:gd name="T3" fmla="*/ 107 h 156"/>
                      <a:gd name="T4" fmla="*/ 35 w 263"/>
                      <a:gd name="T5" fmla="*/ 156 h 156"/>
                      <a:gd name="T6" fmla="*/ 97 w 263"/>
                      <a:gd name="T7" fmla="*/ 123 h 156"/>
                      <a:gd name="T8" fmla="*/ 248 w 263"/>
                      <a:gd name="T9" fmla="*/ 108 h 156"/>
                      <a:gd name="T10" fmla="*/ 256 w 263"/>
                      <a:gd name="T11" fmla="*/ 85 h 156"/>
                      <a:gd name="T12" fmla="*/ 213 w 263"/>
                      <a:gd name="T13" fmla="*/ 65 h 156"/>
                      <a:gd name="T14" fmla="*/ 263 w 263"/>
                      <a:gd name="T15" fmla="*/ 52 h 156"/>
                      <a:gd name="T16" fmla="*/ 253 w 263"/>
                      <a:gd name="T17" fmla="*/ 31 h 156"/>
                      <a:gd name="T18" fmla="*/ 203 w 263"/>
                      <a:gd name="T19" fmla="*/ 13 h 156"/>
                      <a:gd name="T20" fmla="*/ 141 w 263"/>
                      <a:gd name="T21" fmla="*/ 63 h 156"/>
                      <a:gd name="T22" fmla="*/ 133 w 263"/>
                      <a:gd name="T23" fmla="*/ 29 h 156"/>
                      <a:gd name="T24" fmla="*/ 93 w 263"/>
                      <a:gd name="T25" fmla="*/ 0 h 156"/>
                      <a:gd name="T26" fmla="*/ 110 w 263"/>
                      <a:gd name="T27" fmla="*/ 69 h 156"/>
                      <a:gd name="T28" fmla="*/ 80 w 263"/>
                      <a:gd name="T29" fmla="*/ 67 h 156"/>
                      <a:gd name="T30" fmla="*/ 47 w 263"/>
                      <a:gd name="T31" fmla="*/ 10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3" h="156">
                        <a:moveTo>
                          <a:pt x="47" y="101"/>
                        </a:moveTo>
                        <a:lnTo>
                          <a:pt x="0" y="107"/>
                        </a:lnTo>
                        <a:lnTo>
                          <a:pt x="35" y="156"/>
                        </a:lnTo>
                        <a:lnTo>
                          <a:pt x="97" y="123"/>
                        </a:lnTo>
                        <a:lnTo>
                          <a:pt x="248" y="108"/>
                        </a:lnTo>
                        <a:lnTo>
                          <a:pt x="256" y="85"/>
                        </a:lnTo>
                        <a:lnTo>
                          <a:pt x="213" y="65"/>
                        </a:lnTo>
                        <a:lnTo>
                          <a:pt x="263" y="52"/>
                        </a:lnTo>
                        <a:lnTo>
                          <a:pt x="253" y="31"/>
                        </a:lnTo>
                        <a:lnTo>
                          <a:pt x="203" y="13"/>
                        </a:lnTo>
                        <a:lnTo>
                          <a:pt x="141" y="63"/>
                        </a:lnTo>
                        <a:lnTo>
                          <a:pt x="133" y="29"/>
                        </a:lnTo>
                        <a:lnTo>
                          <a:pt x="93" y="0"/>
                        </a:lnTo>
                        <a:lnTo>
                          <a:pt x="110" y="69"/>
                        </a:lnTo>
                        <a:lnTo>
                          <a:pt x="80" y="67"/>
                        </a:lnTo>
                        <a:lnTo>
                          <a:pt x="47" y="10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2" name="Freeform 66">
                    <a:extLst>
                      <a:ext uri="{FF2B5EF4-FFF2-40B4-BE49-F238E27FC236}">
                        <a16:creationId xmlns:a16="http://schemas.microsoft.com/office/drawing/2014/main" id="{ABED3C94-62A5-524A-9165-EA3CFF08B6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9963" y="1955800"/>
                    <a:ext cx="36513" cy="34925"/>
                  </a:xfrm>
                  <a:custGeom>
                    <a:avLst/>
                    <a:gdLst>
                      <a:gd name="T0" fmla="*/ 54 w 117"/>
                      <a:gd name="T1" fmla="*/ 64 h 110"/>
                      <a:gd name="T2" fmla="*/ 84 w 117"/>
                      <a:gd name="T3" fmla="*/ 110 h 110"/>
                      <a:gd name="T4" fmla="*/ 117 w 117"/>
                      <a:gd name="T5" fmla="*/ 96 h 110"/>
                      <a:gd name="T6" fmla="*/ 117 w 117"/>
                      <a:gd name="T7" fmla="*/ 69 h 110"/>
                      <a:gd name="T8" fmla="*/ 54 w 117"/>
                      <a:gd name="T9" fmla="*/ 0 h 110"/>
                      <a:gd name="T10" fmla="*/ 57 w 117"/>
                      <a:gd name="T11" fmla="*/ 34 h 110"/>
                      <a:gd name="T12" fmla="*/ 0 w 117"/>
                      <a:gd name="T13" fmla="*/ 35 h 110"/>
                      <a:gd name="T14" fmla="*/ 54 w 117"/>
                      <a:gd name="T15" fmla="*/ 64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7" h="110">
                        <a:moveTo>
                          <a:pt x="54" y="64"/>
                        </a:moveTo>
                        <a:lnTo>
                          <a:pt x="84" y="110"/>
                        </a:lnTo>
                        <a:lnTo>
                          <a:pt x="117" y="96"/>
                        </a:lnTo>
                        <a:lnTo>
                          <a:pt x="117" y="69"/>
                        </a:lnTo>
                        <a:lnTo>
                          <a:pt x="54" y="0"/>
                        </a:lnTo>
                        <a:lnTo>
                          <a:pt x="57" y="34"/>
                        </a:lnTo>
                        <a:lnTo>
                          <a:pt x="0" y="35"/>
                        </a:lnTo>
                        <a:lnTo>
                          <a:pt x="54" y="64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38" name="Group 335">
                <a:extLst>
                  <a:ext uri="{FF2B5EF4-FFF2-40B4-BE49-F238E27FC236}">
                    <a16:creationId xmlns:a16="http://schemas.microsoft.com/office/drawing/2014/main" id="{FD609A8B-2EED-CE43-B2D5-761312DC5573}"/>
                  </a:ext>
                </a:extLst>
              </p:cNvPr>
              <p:cNvGrpSpPr/>
              <p:nvPr userDrawn="1"/>
            </p:nvGrpSpPr>
            <p:grpSpPr>
              <a:xfrm>
                <a:off x="8588225" y="-618997"/>
                <a:ext cx="1579274" cy="3631117"/>
                <a:chOff x="3821113" y="639763"/>
                <a:chExt cx="1241425" cy="2854325"/>
              </a:xfrm>
              <a:grpFill/>
            </p:grpSpPr>
            <p:sp>
              <p:nvSpPr>
                <p:cNvPr id="295" name="Freeform 75">
                  <a:extLst>
                    <a:ext uri="{FF2B5EF4-FFF2-40B4-BE49-F238E27FC236}">
                      <a16:creationId xmlns:a16="http://schemas.microsoft.com/office/drawing/2014/main" id="{68F7997B-1D3E-6D43-B80D-6305183E0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625" y="1458913"/>
                  <a:ext cx="11113" cy="28575"/>
                </a:xfrm>
                <a:custGeom>
                  <a:avLst/>
                  <a:gdLst>
                    <a:gd name="T0" fmla="*/ 0 w 35"/>
                    <a:gd name="T1" fmla="*/ 50 h 87"/>
                    <a:gd name="T2" fmla="*/ 17 w 35"/>
                    <a:gd name="T3" fmla="*/ 87 h 87"/>
                    <a:gd name="T4" fmla="*/ 33 w 35"/>
                    <a:gd name="T5" fmla="*/ 70 h 87"/>
                    <a:gd name="T6" fmla="*/ 35 w 35"/>
                    <a:gd name="T7" fmla="*/ 0 h 87"/>
                    <a:gd name="T8" fmla="*/ 19 w 35"/>
                    <a:gd name="T9" fmla="*/ 20 h 87"/>
                    <a:gd name="T10" fmla="*/ 0 w 35"/>
                    <a:gd name="T11" fmla="*/ 5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87">
                      <a:moveTo>
                        <a:pt x="0" y="50"/>
                      </a:moveTo>
                      <a:lnTo>
                        <a:pt x="17" y="87"/>
                      </a:lnTo>
                      <a:lnTo>
                        <a:pt x="33" y="70"/>
                      </a:lnTo>
                      <a:lnTo>
                        <a:pt x="35" y="0"/>
                      </a:lnTo>
                      <a:lnTo>
                        <a:pt x="19" y="2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6" name="Freeform 67">
                  <a:extLst>
                    <a:ext uri="{FF2B5EF4-FFF2-40B4-BE49-F238E27FC236}">
                      <a16:creationId xmlns:a16="http://schemas.microsoft.com/office/drawing/2014/main" id="{29BAFF2C-5619-1143-823B-5EB2A54AC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4688" y="3041650"/>
                  <a:ext cx="90488" cy="176213"/>
                </a:xfrm>
                <a:custGeom>
                  <a:avLst/>
                  <a:gdLst>
                    <a:gd name="T0" fmla="*/ 229 w 286"/>
                    <a:gd name="T1" fmla="*/ 34 h 557"/>
                    <a:gd name="T2" fmla="*/ 212 w 286"/>
                    <a:gd name="T3" fmla="*/ 0 h 557"/>
                    <a:gd name="T4" fmla="*/ 192 w 286"/>
                    <a:gd name="T5" fmla="*/ 37 h 557"/>
                    <a:gd name="T6" fmla="*/ 105 w 286"/>
                    <a:gd name="T7" fmla="*/ 48 h 557"/>
                    <a:gd name="T8" fmla="*/ 100 w 286"/>
                    <a:gd name="T9" fmla="*/ 102 h 557"/>
                    <a:gd name="T10" fmla="*/ 10 w 286"/>
                    <a:gd name="T11" fmla="*/ 225 h 557"/>
                    <a:gd name="T12" fmla="*/ 42 w 286"/>
                    <a:gd name="T13" fmla="*/ 311 h 557"/>
                    <a:gd name="T14" fmla="*/ 11 w 286"/>
                    <a:gd name="T15" fmla="*/ 355 h 557"/>
                    <a:gd name="T16" fmla="*/ 28 w 286"/>
                    <a:gd name="T17" fmla="*/ 400 h 557"/>
                    <a:gd name="T18" fmla="*/ 23 w 286"/>
                    <a:gd name="T19" fmla="*/ 474 h 557"/>
                    <a:gd name="T20" fmla="*/ 76 w 286"/>
                    <a:gd name="T21" fmla="*/ 447 h 557"/>
                    <a:gd name="T22" fmla="*/ 56 w 286"/>
                    <a:gd name="T23" fmla="*/ 481 h 557"/>
                    <a:gd name="T24" fmla="*/ 0 w 286"/>
                    <a:gd name="T25" fmla="*/ 557 h 557"/>
                    <a:gd name="T26" fmla="*/ 86 w 286"/>
                    <a:gd name="T27" fmla="*/ 536 h 557"/>
                    <a:gd name="T28" fmla="*/ 83 w 286"/>
                    <a:gd name="T29" fmla="*/ 486 h 557"/>
                    <a:gd name="T30" fmla="*/ 155 w 286"/>
                    <a:gd name="T31" fmla="*/ 379 h 557"/>
                    <a:gd name="T32" fmla="*/ 192 w 286"/>
                    <a:gd name="T33" fmla="*/ 372 h 557"/>
                    <a:gd name="T34" fmla="*/ 191 w 286"/>
                    <a:gd name="T35" fmla="*/ 317 h 557"/>
                    <a:gd name="T36" fmla="*/ 244 w 286"/>
                    <a:gd name="T37" fmla="*/ 299 h 557"/>
                    <a:gd name="T38" fmla="*/ 218 w 286"/>
                    <a:gd name="T39" fmla="*/ 257 h 557"/>
                    <a:gd name="T40" fmla="*/ 227 w 286"/>
                    <a:gd name="T41" fmla="*/ 107 h 557"/>
                    <a:gd name="T42" fmla="*/ 272 w 286"/>
                    <a:gd name="T43" fmla="*/ 96 h 557"/>
                    <a:gd name="T44" fmla="*/ 286 w 286"/>
                    <a:gd name="T45" fmla="*/ 37 h 557"/>
                    <a:gd name="T46" fmla="*/ 266 w 286"/>
                    <a:gd name="T47" fmla="*/ 0 h 557"/>
                    <a:gd name="T48" fmla="*/ 229 w 286"/>
                    <a:gd name="T49" fmla="*/ 34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6" h="557">
                      <a:moveTo>
                        <a:pt x="229" y="34"/>
                      </a:moveTo>
                      <a:lnTo>
                        <a:pt x="212" y="0"/>
                      </a:lnTo>
                      <a:lnTo>
                        <a:pt x="192" y="37"/>
                      </a:lnTo>
                      <a:lnTo>
                        <a:pt x="105" y="48"/>
                      </a:lnTo>
                      <a:lnTo>
                        <a:pt x="100" y="102"/>
                      </a:lnTo>
                      <a:lnTo>
                        <a:pt x="10" y="225"/>
                      </a:lnTo>
                      <a:lnTo>
                        <a:pt x="42" y="311"/>
                      </a:lnTo>
                      <a:lnTo>
                        <a:pt x="11" y="355"/>
                      </a:lnTo>
                      <a:lnTo>
                        <a:pt x="28" y="400"/>
                      </a:lnTo>
                      <a:lnTo>
                        <a:pt x="23" y="474"/>
                      </a:lnTo>
                      <a:lnTo>
                        <a:pt x="76" y="447"/>
                      </a:lnTo>
                      <a:lnTo>
                        <a:pt x="56" y="481"/>
                      </a:lnTo>
                      <a:lnTo>
                        <a:pt x="0" y="557"/>
                      </a:lnTo>
                      <a:lnTo>
                        <a:pt x="86" y="536"/>
                      </a:lnTo>
                      <a:lnTo>
                        <a:pt x="83" y="486"/>
                      </a:lnTo>
                      <a:lnTo>
                        <a:pt x="155" y="379"/>
                      </a:lnTo>
                      <a:lnTo>
                        <a:pt x="192" y="372"/>
                      </a:lnTo>
                      <a:lnTo>
                        <a:pt x="191" y="317"/>
                      </a:lnTo>
                      <a:lnTo>
                        <a:pt x="244" y="299"/>
                      </a:lnTo>
                      <a:lnTo>
                        <a:pt x="218" y="257"/>
                      </a:lnTo>
                      <a:lnTo>
                        <a:pt x="227" y="107"/>
                      </a:lnTo>
                      <a:lnTo>
                        <a:pt x="272" y="96"/>
                      </a:lnTo>
                      <a:lnTo>
                        <a:pt x="286" y="37"/>
                      </a:lnTo>
                      <a:lnTo>
                        <a:pt x="266" y="0"/>
                      </a:lnTo>
                      <a:lnTo>
                        <a:pt x="229" y="3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" name="Freeform 68">
                  <a:extLst>
                    <a:ext uri="{FF2B5EF4-FFF2-40B4-BE49-F238E27FC236}">
                      <a16:creationId xmlns:a16="http://schemas.microsoft.com/office/drawing/2014/main" id="{8FDF149C-8257-C042-83C5-37FDABFB7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4213" y="2779713"/>
                  <a:ext cx="30163" cy="28575"/>
                </a:xfrm>
                <a:custGeom>
                  <a:avLst/>
                  <a:gdLst>
                    <a:gd name="T0" fmla="*/ 0 w 99"/>
                    <a:gd name="T1" fmla="*/ 15 h 87"/>
                    <a:gd name="T2" fmla="*/ 17 w 99"/>
                    <a:gd name="T3" fmla="*/ 55 h 87"/>
                    <a:gd name="T4" fmla="*/ 40 w 99"/>
                    <a:gd name="T5" fmla="*/ 50 h 87"/>
                    <a:gd name="T6" fmla="*/ 70 w 99"/>
                    <a:gd name="T7" fmla="*/ 87 h 87"/>
                    <a:gd name="T8" fmla="*/ 94 w 99"/>
                    <a:gd name="T9" fmla="*/ 47 h 87"/>
                    <a:gd name="T10" fmla="*/ 99 w 99"/>
                    <a:gd name="T11" fmla="*/ 0 h 87"/>
                    <a:gd name="T12" fmla="*/ 40 w 99"/>
                    <a:gd name="T13" fmla="*/ 21 h 87"/>
                    <a:gd name="T14" fmla="*/ 0 w 99"/>
                    <a:gd name="T15" fmla="*/ 1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87">
                      <a:moveTo>
                        <a:pt x="0" y="15"/>
                      </a:moveTo>
                      <a:lnTo>
                        <a:pt x="17" y="55"/>
                      </a:lnTo>
                      <a:lnTo>
                        <a:pt x="40" y="50"/>
                      </a:lnTo>
                      <a:lnTo>
                        <a:pt x="70" y="87"/>
                      </a:lnTo>
                      <a:lnTo>
                        <a:pt x="94" y="47"/>
                      </a:lnTo>
                      <a:lnTo>
                        <a:pt x="99" y="0"/>
                      </a:lnTo>
                      <a:lnTo>
                        <a:pt x="40" y="2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8" name="Freeform 69">
                  <a:extLst>
                    <a:ext uri="{FF2B5EF4-FFF2-40B4-BE49-F238E27FC236}">
                      <a16:creationId xmlns:a16="http://schemas.microsoft.com/office/drawing/2014/main" id="{3FD92BCD-D66A-AC4F-A5A2-51BE5A78D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450" y="3022600"/>
                  <a:ext cx="19050" cy="33338"/>
                </a:xfrm>
                <a:custGeom>
                  <a:avLst/>
                  <a:gdLst>
                    <a:gd name="T0" fmla="*/ 12 w 63"/>
                    <a:gd name="T1" fmla="*/ 4 h 103"/>
                    <a:gd name="T2" fmla="*/ 0 w 63"/>
                    <a:gd name="T3" fmla="*/ 33 h 103"/>
                    <a:gd name="T4" fmla="*/ 36 w 63"/>
                    <a:gd name="T5" fmla="*/ 103 h 103"/>
                    <a:gd name="T6" fmla="*/ 63 w 63"/>
                    <a:gd name="T7" fmla="*/ 56 h 103"/>
                    <a:gd name="T8" fmla="*/ 62 w 63"/>
                    <a:gd name="T9" fmla="*/ 0 h 103"/>
                    <a:gd name="T10" fmla="*/ 12 w 63"/>
                    <a:gd name="T11" fmla="*/ 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103">
                      <a:moveTo>
                        <a:pt x="12" y="4"/>
                      </a:moveTo>
                      <a:lnTo>
                        <a:pt x="0" y="33"/>
                      </a:lnTo>
                      <a:lnTo>
                        <a:pt x="36" y="103"/>
                      </a:lnTo>
                      <a:lnTo>
                        <a:pt x="63" y="56"/>
                      </a:lnTo>
                      <a:lnTo>
                        <a:pt x="62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9" name="Freeform 70">
                  <a:extLst>
                    <a:ext uri="{FF2B5EF4-FFF2-40B4-BE49-F238E27FC236}">
                      <a16:creationId xmlns:a16="http://schemas.microsoft.com/office/drawing/2014/main" id="{9DAC57F3-A058-F94F-8C67-D545D5D3A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2763" y="3143250"/>
                  <a:ext cx="61913" cy="187325"/>
                </a:xfrm>
                <a:custGeom>
                  <a:avLst/>
                  <a:gdLst>
                    <a:gd name="T0" fmla="*/ 142 w 195"/>
                    <a:gd name="T1" fmla="*/ 70 h 592"/>
                    <a:gd name="T2" fmla="*/ 146 w 195"/>
                    <a:gd name="T3" fmla="*/ 116 h 592"/>
                    <a:gd name="T4" fmla="*/ 126 w 195"/>
                    <a:gd name="T5" fmla="*/ 166 h 592"/>
                    <a:gd name="T6" fmla="*/ 94 w 195"/>
                    <a:gd name="T7" fmla="*/ 230 h 592"/>
                    <a:gd name="T8" fmla="*/ 41 w 195"/>
                    <a:gd name="T9" fmla="*/ 310 h 592"/>
                    <a:gd name="T10" fmla="*/ 0 w 195"/>
                    <a:gd name="T11" fmla="*/ 549 h 592"/>
                    <a:gd name="T12" fmla="*/ 3 w 195"/>
                    <a:gd name="T13" fmla="*/ 592 h 592"/>
                    <a:gd name="T14" fmla="*/ 40 w 195"/>
                    <a:gd name="T15" fmla="*/ 578 h 592"/>
                    <a:gd name="T16" fmla="*/ 82 w 195"/>
                    <a:gd name="T17" fmla="*/ 488 h 592"/>
                    <a:gd name="T18" fmla="*/ 101 w 195"/>
                    <a:gd name="T19" fmla="*/ 399 h 592"/>
                    <a:gd name="T20" fmla="*/ 117 w 195"/>
                    <a:gd name="T21" fmla="*/ 295 h 592"/>
                    <a:gd name="T22" fmla="*/ 167 w 195"/>
                    <a:gd name="T23" fmla="*/ 252 h 592"/>
                    <a:gd name="T24" fmla="*/ 166 w 195"/>
                    <a:gd name="T25" fmla="*/ 176 h 592"/>
                    <a:gd name="T26" fmla="*/ 178 w 195"/>
                    <a:gd name="T27" fmla="*/ 56 h 592"/>
                    <a:gd name="T28" fmla="*/ 195 w 195"/>
                    <a:gd name="T29" fmla="*/ 14 h 592"/>
                    <a:gd name="T30" fmla="*/ 185 w 195"/>
                    <a:gd name="T31" fmla="*/ 0 h 592"/>
                    <a:gd name="T32" fmla="*/ 142 w 195"/>
                    <a:gd name="T33" fmla="*/ 70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5" h="592">
                      <a:moveTo>
                        <a:pt x="142" y="70"/>
                      </a:moveTo>
                      <a:lnTo>
                        <a:pt x="146" y="116"/>
                      </a:lnTo>
                      <a:lnTo>
                        <a:pt x="126" y="166"/>
                      </a:lnTo>
                      <a:lnTo>
                        <a:pt x="94" y="230"/>
                      </a:lnTo>
                      <a:lnTo>
                        <a:pt x="41" y="310"/>
                      </a:lnTo>
                      <a:lnTo>
                        <a:pt x="0" y="549"/>
                      </a:lnTo>
                      <a:lnTo>
                        <a:pt x="3" y="592"/>
                      </a:lnTo>
                      <a:lnTo>
                        <a:pt x="40" y="578"/>
                      </a:lnTo>
                      <a:lnTo>
                        <a:pt x="82" y="488"/>
                      </a:lnTo>
                      <a:lnTo>
                        <a:pt x="101" y="399"/>
                      </a:lnTo>
                      <a:lnTo>
                        <a:pt x="117" y="295"/>
                      </a:lnTo>
                      <a:lnTo>
                        <a:pt x="167" y="252"/>
                      </a:lnTo>
                      <a:lnTo>
                        <a:pt x="166" y="176"/>
                      </a:lnTo>
                      <a:lnTo>
                        <a:pt x="178" y="56"/>
                      </a:lnTo>
                      <a:lnTo>
                        <a:pt x="195" y="14"/>
                      </a:lnTo>
                      <a:lnTo>
                        <a:pt x="185" y="0"/>
                      </a:lnTo>
                      <a:lnTo>
                        <a:pt x="142" y="7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0" name="Freeform 71">
                  <a:extLst>
                    <a:ext uri="{FF2B5EF4-FFF2-40B4-BE49-F238E27FC236}">
                      <a16:creationId xmlns:a16="http://schemas.microsoft.com/office/drawing/2014/main" id="{5269C3D2-9A91-EF41-B400-B02FEC0E5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8025" y="2741613"/>
                  <a:ext cx="19050" cy="22225"/>
                </a:xfrm>
                <a:custGeom>
                  <a:avLst/>
                  <a:gdLst>
                    <a:gd name="T0" fmla="*/ 30 w 59"/>
                    <a:gd name="T1" fmla="*/ 67 h 68"/>
                    <a:gd name="T2" fmla="*/ 30 w 59"/>
                    <a:gd name="T3" fmla="*/ 67 h 68"/>
                    <a:gd name="T4" fmla="*/ 36 w 59"/>
                    <a:gd name="T5" fmla="*/ 51 h 68"/>
                    <a:gd name="T6" fmla="*/ 46 w 59"/>
                    <a:gd name="T7" fmla="*/ 29 h 68"/>
                    <a:gd name="T8" fmla="*/ 59 w 59"/>
                    <a:gd name="T9" fmla="*/ 0 h 68"/>
                    <a:gd name="T10" fmla="*/ 0 w 59"/>
                    <a:gd name="T11" fmla="*/ 33 h 68"/>
                    <a:gd name="T12" fmla="*/ 0 w 59"/>
                    <a:gd name="T13" fmla="*/ 33 h 68"/>
                    <a:gd name="T14" fmla="*/ 3 w 59"/>
                    <a:gd name="T15" fmla="*/ 40 h 68"/>
                    <a:gd name="T16" fmla="*/ 13 w 59"/>
                    <a:gd name="T17" fmla="*/ 53 h 68"/>
                    <a:gd name="T18" fmla="*/ 19 w 59"/>
                    <a:gd name="T19" fmla="*/ 60 h 68"/>
                    <a:gd name="T20" fmla="*/ 23 w 59"/>
                    <a:gd name="T21" fmla="*/ 66 h 68"/>
                    <a:gd name="T22" fmla="*/ 28 w 59"/>
                    <a:gd name="T23" fmla="*/ 68 h 68"/>
                    <a:gd name="T24" fmla="*/ 29 w 59"/>
                    <a:gd name="T25" fmla="*/ 68 h 68"/>
                    <a:gd name="T26" fmla="*/ 30 w 59"/>
                    <a:gd name="T27" fmla="*/ 67 h 68"/>
                    <a:gd name="T28" fmla="*/ 30 w 59"/>
                    <a:gd name="T29" fmla="*/ 6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9" h="68">
                      <a:moveTo>
                        <a:pt x="30" y="67"/>
                      </a:moveTo>
                      <a:lnTo>
                        <a:pt x="30" y="67"/>
                      </a:lnTo>
                      <a:lnTo>
                        <a:pt x="36" y="51"/>
                      </a:lnTo>
                      <a:lnTo>
                        <a:pt x="46" y="29"/>
                      </a:lnTo>
                      <a:lnTo>
                        <a:pt x="59" y="0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3" y="40"/>
                      </a:lnTo>
                      <a:lnTo>
                        <a:pt x="13" y="53"/>
                      </a:lnTo>
                      <a:lnTo>
                        <a:pt x="19" y="60"/>
                      </a:lnTo>
                      <a:lnTo>
                        <a:pt x="23" y="66"/>
                      </a:lnTo>
                      <a:lnTo>
                        <a:pt x="28" y="68"/>
                      </a:lnTo>
                      <a:lnTo>
                        <a:pt x="29" y="68"/>
                      </a:lnTo>
                      <a:lnTo>
                        <a:pt x="30" y="67"/>
                      </a:lnTo>
                      <a:lnTo>
                        <a:pt x="30" y="6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1" name="Freeform 72">
                  <a:extLst>
                    <a:ext uri="{FF2B5EF4-FFF2-40B4-BE49-F238E27FC236}">
                      <a16:creationId xmlns:a16="http://schemas.microsoft.com/office/drawing/2014/main" id="{28A28C7C-379A-124C-BC56-882168EC8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1113" y="639763"/>
                  <a:ext cx="1241425" cy="2854325"/>
                </a:xfrm>
                <a:custGeom>
                  <a:avLst/>
                  <a:gdLst>
                    <a:gd name="T0" fmla="*/ 3753 w 3909"/>
                    <a:gd name="T1" fmla="*/ 1411 h 8987"/>
                    <a:gd name="T2" fmla="*/ 3762 w 3909"/>
                    <a:gd name="T3" fmla="*/ 858 h 8987"/>
                    <a:gd name="T4" fmla="*/ 3412 w 3909"/>
                    <a:gd name="T5" fmla="*/ 495 h 8987"/>
                    <a:gd name="T6" fmla="*/ 3027 w 3909"/>
                    <a:gd name="T7" fmla="*/ 217 h 8987"/>
                    <a:gd name="T8" fmla="*/ 2628 w 3909"/>
                    <a:gd name="T9" fmla="*/ 64 h 8987"/>
                    <a:gd name="T10" fmla="*/ 2435 w 3909"/>
                    <a:gd name="T11" fmla="*/ 444 h 8987"/>
                    <a:gd name="T12" fmla="*/ 1941 w 3909"/>
                    <a:gd name="T13" fmla="*/ 824 h 8987"/>
                    <a:gd name="T14" fmla="*/ 1440 w 3909"/>
                    <a:gd name="T15" fmla="*/ 1327 h 8987"/>
                    <a:gd name="T16" fmla="*/ 1152 w 3909"/>
                    <a:gd name="T17" fmla="*/ 2295 h 8987"/>
                    <a:gd name="T18" fmla="*/ 733 w 3909"/>
                    <a:gd name="T19" fmla="*/ 3480 h 8987"/>
                    <a:gd name="T20" fmla="*/ 406 w 3909"/>
                    <a:gd name="T21" fmla="*/ 3806 h 8987"/>
                    <a:gd name="T22" fmla="*/ 294 w 3909"/>
                    <a:gd name="T23" fmla="*/ 5120 h 8987"/>
                    <a:gd name="T24" fmla="*/ 387 w 3909"/>
                    <a:gd name="T25" fmla="*/ 5724 h 8987"/>
                    <a:gd name="T26" fmla="*/ 224 w 3909"/>
                    <a:gd name="T27" fmla="*/ 6562 h 8987"/>
                    <a:gd name="T28" fmla="*/ 102 w 3909"/>
                    <a:gd name="T29" fmla="*/ 7011 h 8987"/>
                    <a:gd name="T30" fmla="*/ 92 w 3909"/>
                    <a:gd name="T31" fmla="*/ 7306 h 8987"/>
                    <a:gd name="T32" fmla="*/ 105 w 3909"/>
                    <a:gd name="T33" fmla="*/ 7340 h 8987"/>
                    <a:gd name="T34" fmla="*/ 121 w 3909"/>
                    <a:gd name="T35" fmla="*/ 7321 h 8987"/>
                    <a:gd name="T36" fmla="*/ 123 w 3909"/>
                    <a:gd name="T37" fmla="*/ 7492 h 8987"/>
                    <a:gd name="T38" fmla="*/ 238 w 3909"/>
                    <a:gd name="T39" fmla="*/ 7654 h 8987"/>
                    <a:gd name="T40" fmla="*/ 328 w 3909"/>
                    <a:gd name="T41" fmla="*/ 8091 h 8987"/>
                    <a:gd name="T42" fmla="*/ 496 w 3909"/>
                    <a:gd name="T43" fmla="*/ 8537 h 8987"/>
                    <a:gd name="T44" fmla="*/ 572 w 3909"/>
                    <a:gd name="T45" fmla="*/ 8898 h 8987"/>
                    <a:gd name="T46" fmla="*/ 919 w 3909"/>
                    <a:gd name="T47" fmla="*/ 8945 h 8987"/>
                    <a:gd name="T48" fmla="*/ 1063 w 3909"/>
                    <a:gd name="T49" fmla="*/ 8605 h 8987"/>
                    <a:gd name="T50" fmla="*/ 1530 w 3909"/>
                    <a:gd name="T51" fmla="*/ 8356 h 8987"/>
                    <a:gd name="T52" fmla="*/ 1653 w 3909"/>
                    <a:gd name="T53" fmla="*/ 7840 h 8987"/>
                    <a:gd name="T54" fmla="*/ 1604 w 3909"/>
                    <a:gd name="T55" fmla="*/ 7551 h 8987"/>
                    <a:gd name="T56" fmla="*/ 1698 w 3909"/>
                    <a:gd name="T57" fmla="*/ 7404 h 8987"/>
                    <a:gd name="T58" fmla="*/ 1591 w 3909"/>
                    <a:gd name="T59" fmla="*/ 7375 h 8987"/>
                    <a:gd name="T60" fmla="*/ 1452 w 3909"/>
                    <a:gd name="T61" fmla="*/ 7322 h 8987"/>
                    <a:gd name="T62" fmla="*/ 1590 w 3909"/>
                    <a:gd name="T63" fmla="*/ 7253 h 8987"/>
                    <a:gd name="T64" fmla="*/ 1542 w 3909"/>
                    <a:gd name="T65" fmla="*/ 7137 h 8987"/>
                    <a:gd name="T66" fmla="*/ 1950 w 3909"/>
                    <a:gd name="T67" fmla="*/ 6927 h 8987"/>
                    <a:gd name="T68" fmla="*/ 2099 w 3909"/>
                    <a:gd name="T69" fmla="*/ 6851 h 8987"/>
                    <a:gd name="T70" fmla="*/ 2184 w 3909"/>
                    <a:gd name="T71" fmla="*/ 6893 h 8987"/>
                    <a:gd name="T72" fmla="*/ 1956 w 3909"/>
                    <a:gd name="T73" fmla="*/ 6801 h 8987"/>
                    <a:gd name="T74" fmla="*/ 1772 w 3909"/>
                    <a:gd name="T75" fmla="*/ 6737 h 8987"/>
                    <a:gd name="T76" fmla="*/ 1504 w 3909"/>
                    <a:gd name="T77" fmla="*/ 6633 h 8987"/>
                    <a:gd name="T78" fmla="*/ 1869 w 3909"/>
                    <a:gd name="T79" fmla="*/ 6670 h 8987"/>
                    <a:gd name="T80" fmla="*/ 1870 w 3909"/>
                    <a:gd name="T81" fmla="*/ 6523 h 8987"/>
                    <a:gd name="T82" fmla="*/ 2062 w 3909"/>
                    <a:gd name="T83" fmla="*/ 6674 h 8987"/>
                    <a:gd name="T84" fmla="*/ 2277 w 3909"/>
                    <a:gd name="T85" fmla="*/ 6493 h 8987"/>
                    <a:gd name="T86" fmla="*/ 2194 w 3909"/>
                    <a:gd name="T87" fmla="*/ 6202 h 8987"/>
                    <a:gd name="T88" fmla="*/ 2009 w 3909"/>
                    <a:gd name="T89" fmla="*/ 6022 h 8987"/>
                    <a:gd name="T90" fmla="*/ 1852 w 3909"/>
                    <a:gd name="T91" fmla="*/ 5973 h 8987"/>
                    <a:gd name="T92" fmla="*/ 1813 w 3909"/>
                    <a:gd name="T93" fmla="*/ 5721 h 8987"/>
                    <a:gd name="T94" fmla="*/ 1870 w 3909"/>
                    <a:gd name="T95" fmla="*/ 5362 h 8987"/>
                    <a:gd name="T96" fmla="*/ 1877 w 3909"/>
                    <a:gd name="T97" fmla="*/ 5053 h 8987"/>
                    <a:gd name="T98" fmla="*/ 1916 w 3909"/>
                    <a:gd name="T99" fmla="*/ 4851 h 8987"/>
                    <a:gd name="T100" fmla="*/ 2019 w 3909"/>
                    <a:gd name="T101" fmla="*/ 4588 h 8987"/>
                    <a:gd name="T102" fmla="*/ 2172 w 3909"/>
                    <a:gd name="T103" fmla="*/ 4540 h 8987"/>
                    <a:gd name="T104" fmla="*/ 2413 w 3909"/>
                    <a:gd name="T105" fmla="*/ 4248 h 8987"/>
                    <a:gd name="T106" fmla="*/ 2605 w 3909"/>
                    <a:gd name="T107" fmla="*/ 4124 h 8987"/>
                    <a:gd name="T108" fmla="*/ 3037 w 3909"/>
                    <a:gd name="T109" fmla="*/ 3559 h 8987"/>
                    <a:gd name="T110" fmla="*/ 3072 w 3909"/>
                    <a:gd name="T111" fmla="*/ 3482 h 8987"/>
                    <a:gd name="T112" fmla="*/ 3018 w 3909"/>
                    <a:gd name="T113" fmla="*/ 3291 h 8987"/>
                    <a:gd name="T114" fmla="*/ 3121 w 3909"/>
                    <a:gd name="T115" fmla="*/ 2961 h 8987"/>
                    <a:gd name="T116" fmla="*/ 3205 w 3909"/>
                    <a:gd name="T117" fmla="*/ 2708 h 8987"/>
                    <a:gd name="T118" fmla="*/ 3354 w 3909"/>
                    <a:gd name="T119" fmla="*/ 2544 h 8987"/>
                    <a:gd name="T120" fmla="*/ 3497 w 3909"/>
                    <a:gd name="T121" fmla="*/ 2516 h 8987"/>
                    <a:gd name="T122" fmla="*/ 3887 w 3909"/>
                    <a:gd name="T123" fmla="*/ 2470 h 8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909" h="8987">
                      <a:moveTo>
                        <a:pt x="3757" y="2218"/>
                      </a:moveTo>
                      <a:lnTo>
                        <a:pt x="3736" y="2082"/>
                      </a:lnTo>
                      <a:lnTo>
                        <a:pt x="3848" y="1869"/>
                      </a:lnTo>
                      <a:lnTo>
                        <a:pt x="3757" y="1807"/>
                      </a:lnTo>
                      <a:lnTo>
                        <a:pt x="3687" y="1459"/>
                      </a:lnTo>
                      <a:lnTo>
                        <a:pt x="3753" y="1411"/>
                      </a:lnTo>
                      <a:lnTo>
                        <a:pt x="3746" y="1312"/>
                      </a:lnTo>
                      <a:lnTo>
                        <a:pt x="3695" y="1256"/>
                      </a:lnTo>
                      <a:lnTo>
                        <a:pt x="3724" y="1153"/>
                      </a:lnTo>
                      <a:lnTo>
                        <a:pt x="3713" y="978"/>
                      </a:lnTo>
                      <a:lnTo>
                        <a:pt x="3759" y="930"/>
                      </a:lnTo>
                      <a:lnTo>
                        <a:pt x="3762" y="858"/>
                      </a:lnTo>
                      <a:lnTo>
                        <a:pt x="3701" y="798"/>
                      </a:lnTo>
                      <a:lnTo>
                        <a:pt x="3684" y="706"/>
                      </a:lnTo>
                      <a:lnTo>
                        <a:pt x="3634" y="736"/>
                      </a:lnTo>
                      <a:lnTo>
                        <a:pt x="3607" y="729"/>
                      </a:lnTo>
                      <a:lnTo>
                        <a:pt x="3536" y="544"/>
                      </a:lnTo>
                      <a:lnTo>
                        <a:pt x="3412" y="495"/>
                      </a:lnTo>
                      <a:lnTo>
                        <a:pt x="3375" y="466"/>
                      </a:lnTo>
                      <a:lnTo>
                        <a:pt x="3282" y="473"/>
                      </a:lnTo>
                      <a:lnTo>
                        <a:pt x="3204" y="345"/>
                      </a:lnTo>
                      <a:lnTo>
                        <a:pt x="3130" y="332"/>
                      </a:lnTo>
                      <a:lnTo>
                        <a:pt x="3067" y="237"/>
                      </a:lnTo>
                      <a:lnTo>
                        <a:pt x="3027" y="217"/>
                      </a:lnTo>
                      <a:lnTo>
                        <a:pt x="2989" y="161"/>
                      </a:lnTo>
                      <a:lnTo>
                        <a:pt x="2932" y="111"/>
                      </a:lnTo>
                      <a:lnTo>
                        <a:pt x="2904" y="55"/>
                      </a:lnTo>
                      <a:lnTo>
                        <a:pt x="2817" y="0"/>
                      </a:lnTo>
                      <a:lnTo>
                        <a:pt x="2728" y="60"/>
                      </a:lnTo>
                      <a:lnTo>
                        <a:pt x="2628" y="64"/>
                      </a:lnTo>
                      <a:lnTo>
                        <a:pt x="2716" y="229"/>
                      </a:lnTo>
                      <a:lnTo>
                        <a:pt x="2562" y="436"/>
                      </a:lnTo>
                      <a:lnTo>
                        <a:pt x="2655" y="475"/>
                      </a:lnTo>
                      <a:lnTo>
                        <a:pt x="2645" y="515"/>
                      </a:lnTo>
                      <a:lnTo>
                        <a:pt x="2579" y="540"/>
                      </a:lnTo>
                      <a:lnTo>
                        <a:pt x="2435" y="444"/>
                      </a:lnTo>
                      <a:lnTo>
                        <a:pt x="2288" y="443"/>
                      </a:lnTo>
                      <a:lnTo>
                        <a:pt x="2214" y="371"/>
                      </a:lnTo>
                      <a:lnTo>
                        <a:pt x="2098" y="417"/>
                      </a:lnTo>
                      <a:lnTo>
                        <a:pt x="2035" y="813"/>
                      </a:lnTo>
                      <a:lnTo>
                        <a:pt x="1972" y="854"/>
                      </a:lnTo>
                      <a:lnTo>
                        <a:pt x="1941" y="824"/>
                      </a:lnTo>
                      <a:lnTo>
                        <a:pt x="1842" y="798"/>
                      </a:lnTo>
                      <a:lnTo>
                        <a:pt x="1779" y="845"/>
                      </a:lnTo>
                      <a:lnTo>
                        <a:pt x="1750" y="895"/>
                      </a:lnTo>
                      <a:lnTo>
                        <a:pt x="1653" y="940"/>
                      </a:lnTo>
                      <a:lnTo>
                        <a:pt x="1582" y="1249"/>
                      </a:lnTo>
                      <a:lnTo>
                        <a:pt x="1440" y="1327"/>
                      </a:lnTo>
                      <a:lnTo>
                        <a:pt x="1428" y="1429"/>
                      </a:lnTo>
                      <a:lnTo>
                        <a:pt x="1518" y="1491"/>
                      </a:lnTo>
                      <a:lnTo>
                        <a:pt x="1512" y="1634"/>
                      </a:lnTo>
                      <a:lnTo>
                        <a:pt x="1249" y="2052"/>
                      </a:lnTo>
                      <a:lnTo>
                        <a:pt x="1242" y="2271"/>
                      </a:lnTo>
                      <a:lnTo>
                        <a:pt x="1152" y="2295"/>
                      </a:lnTo>
                      <a:lnTo>
                        <a:pt x="982" y="2277"/>
                      </a:lnTo>
                      <a:lnTo>
                        <a:pt x="963" y="2353"/>
                      </a:lnTo>
                      <a:lnTo>
                        <a:pt x="1024" y="2505"/>
                      </a:lnTo>
                      <a:lnTo>
                        <a:pt x="965" y="2619"/>
                      </a:lnTo>
                      <a:lnTo>
                        <a:pt x="931" y="2871"/>
                      </a:lnTo>
                      <a:lnTo>
                        <a:pt x="733" y="3480"/>
                      </a:lnTo>
                      <a:lnTo>
                        <a:pt x="810" y="3543"/>
                      </a:lnTo>
                      <a:lnTo>
                        <a:pt x="870" y="3615"/>
                      </a:lnTo>
                      <a:lnTo>
                        <a:pt x="846" y="3778"/>
                      </a:lnTo>
                      <a:lnTo>
                        <a:pt x="786" y="3809"/>
                      </a:lnTo>
                      <a:lnTo>
                        <a:pt x="525" y="3748"/>
                      </a:lnTo>
                      <a:lnTo>
                        <a:pt x="406" y="3806"/>
                      </a:lnTo>
                      <a:lnTo>
                        <a:pt x="246" y="4261"/>
                      </a:lnTo>
                      <a:lnTo>
                        <a:pt x="212" y="4444"/>
                      </a:lnTo>
                      <a:lnTo>
                        <a:pt x="279" y="4533"/>
                      </a:lnTo>
                      <a:lnTo>
                        <a:pt x="267" y="4627"/>
                      </a:lnTo>
                      <a:lnTo>
                        <a:pt x="343" y="4968"/>
                      </a:lnTo>
                      <a:lnTo>
                        <a:pt x="294" y="5120"/>
                      </a:lnTo>
                      <a:lnTo>
                        <a:pt x="289" y="5246"/>
                      </a:lnTo>
                      <a:lnTo>
                        <a:pt x="420" y="5414"/>
                      </a:lnTo>
                      <a:lnTo>
                        <a:pt x="474" y="5448"/>
                      </a:lnTo>
                      <a:lnTo>
                        <a:pt x="508" y="5550"/>
                      </a:lnTo>
                      <a:lnTo>
                        <a:pt x="479" y="5670"/>
                      </a:lnTo>
                      <a:lnTo>
                        <a:pt x="387" y="5724"/>
                      </a:lnTo>
                      <a:lnTo>
                        <a:pt x="447" y="6088"/>
                      </a:lnTo>
                      <a:lnTo>
                        <a:pt x="396" y="6338"/>
                      </a:lnTo>
                      <a:lnTo>
                        <a:pt x="340" y="6415"/>
                      </a:lnTo>
                      <a:lnTo>
                        <a:pt x="273" y="6455"/>
                      </a:lnTo>
                      <a:lnTo>
                        <a:pt x="236" y="6475"/>
                      </a:lnTo>
                      <a:lnTo>
                        <a:pt x="224" y="6562"/>
                      </a:lnTo>
                      <a:lnTo>
                        <a:pt x="148" y="6682"/>
                      </a:lnTo>
                      <a:lnTo>
                        <a:pt x="153" y="6815"/>
                      </a:lnTo>
                      <a:lnTo>
                        <a:pt x="171" y="6927"/>
                      </a:lnTo>
                      <a:lnTo>
                        <a:pt x="138" y="6957"/>
                      </a:lnTo>
                      <a:lnTo>
                        <a:pt x="142" y="6984"/>
                      </a:lnTo>
                      <a:lnTo>
                        <a:pt x="102" y="7011"/>
                      </a:lnTo>
                      <a:lnTo>
                        <a:pt x="45" y="6912"/>
                      </a:lnTo>
                      <a:lnTo>
                        <a:pt x="0" y="6902"/>
                      </a:lnTo>
                      <a:lnTo>
                        <a:pt x="9" y="7081"/>
                      </a:lnTo>
                      <a:lnTo>
                        <a:pt x="37" y="7224"/>
                      </a:lnTo>
                      <a:lnTo>
                        <a:pt x="50" y="7271"/>
                      </a:lnTo>
                      <a:lnTo>
                        <a:pt x="92" y="7306"/>
                      </a:lnTo>
                      <a:lnTo>
                        <a:pt x="88" y="7360"/>
                      </a:lnTo>
                      <a:lnTo>
                        <a:pt x="105" y="7372"/>
                      </a:lnTo>
                      <a:lnTo>
                        <a:pt x="105" y="7372"/>
                      </a:lnTo>
                      <a:lnTo>
                        <a:pt x="105" y="7365"/>
                      </a:lnTo>
                      <a:lnTo>
                        <a:pt x="105" y="7349"/>
                      </a:lnTo>
                      <a:lnTo>
                        <a:pt x="105" y="7340"/>
                      </a:lnTo>
                      <a:lnTo>
                        <a:pt x="106" y="7332"/>
                      </a:lnTo>
                      <a:lnTo>
                        <a:pt x="108" y="7326"/>
                      </a:lnTo>
                      <a:lnTo>
                        <a:pt x="109" y="7324"/>
                      </a:lnTo>
                      <a:lnTo>
                        <a:pt x="112" y="7323"/>
                      </a:lnTo>
                      <a:lnTo>
                        <a:pt x="112" y="7323"/>
                      </a:lnTo>
                      <a:lnTo>
                        <a:pt x="121" y="7321"/>
                      </a:lnTo>
                      <a:lnTo>
                        <a:pt x="132" y="7320"/>
                      </a:lnTo>
                      <a:lnTo>
                        <a:pt x="145" y="7320"/>
                      </a:lnTo>
                      <a:lnTo>
                        <a:pt x="195" y="7372"/>
                      </a:lnTo>
                      <a:lnTo>
                        <a:pt x="76" y="7442"/>
                      </a:lnTo>
                      <a:lnTo>
                        <a:pt x="69" y="7476"/>
                      </a:lnTo>
                      <a:lnTo>
                        <a:pt x="123" y="7492"/>
                      </a:lnTo>
                      <a:lnTo>
                        <a:pt x="160" y="7474"/>
                      </a:lnTo>
                      <a:lnTo>
                        <a:pt x="193" y="7488"/>
                      </a:lnTo>
                      <a:lnTo>
                        <a:pt x="193" y="7531"/>
                      </a:lnTo>
                      <a:lnTo>
                        <a:pt x="181" y="7561"/>
                      </a:lnTo>
                      <a:lnTo>
                        <a:pt x="194" y="7614"/>
                      </a:lnTo>
                      <a:lnTo>
                        <a:pt x="238" y="7654"/>
                      </a:lnTo>
                      <a:lnTo>
                        <a:pt x="228" y="7684"/>
                      </a:lnTo>
                      <a:lnTo>
                        <a:pt x="172" y="7697"/>
                      </a:lnTo>
                      <a:lnTo>
                        <a:pt x="219" y="7760"/>
                      </a:lnTo>
                      <a:lnTo>
                        <a:pt x="246" y="7879"/>
                      </a:lnTo>
                      <a:lnTo>
                        <a:pt x="297" y="7909"/>
                      </a:lnTo>
                      <a:lnTo>
                        <a:pt x="328" y="8091"/>
                      </a:lnTo>
                      <a:lnTo>
                        <a:pt x="551" y="8328"/>
                      </a:lnTo>
                      <a:lnTo>
                        <a:pt x="544" y="8394"/>
                      </a:lnTo>
                      <a:lnTo>
                        <a:pt x="472" y="8388"/>
                      </a:lnTo>
                      <a:lnTo>
                        <a:pt x="472" y="8421"/>
                      </a:lnTo>
                      <a:lnTo>
                        <a:pt x="518" y="8497"/>
                      </a:lnTo>
                      <a:lnTo>
                        <a:pt x="496" y="8537"/>
                      </a:lnTo>
                      <a:lnTo>
                        <a:pt x="473" y="8541"/>
                      </a:lnTo>
                      <a:lnTo>
                        <a:pt x="439" y="8512"/>
                      </a:lnTo>
                      <a:lnTo>
                        <a:pt x="423" y="8551"/>
                      </a:lnTo>
                      <a:lnTo>
                        <a:pt x="584" y="8786"/>
                      </a:lnTo>
                      <a:lnTo>
                        <a:pt x="552" y="8862"/>
                      </a:lnTo>
                      <a:lnTo>
                        <a:pt x="572" y="8898"/>
                      </a:lnTo>
                      <a:lnTo>
                        <a:pt x="523" y="8912"/>
                      </a:lnTo>
                      <a:lnTo>
                        <a:pt x="519" y="8969"/>
                      </a:lnTo>
                      <a:lnTo>
                        <a:pt x="633" y="8961"/>
                      </a:lnTo>
                      <a:lnTo>
                        <a:pt x="670" y="8987"/>
                      </a:lnTo>
                      <a:lnTo>
                        <a:pt x="819" y="8923"/>
                      </a:lnTo>
                      <a:lnTo>
                        <a:pt x="919" y="8945"/>
                      </a:lnTo>
                      <a:lnTo>
                        <a:pt x="960" y="8938"/>
                      </a:lnTo>
                      <a:lnTo>
                        <a:pt x="969" y="8858"/>
                      </a:lnTo>
                      <a:lnTo>
                        <a:pt x="917" y="8759"/>
                      </a:lnTo>
                      <a:lnTo>
                        <a:pt x="990" y="8672"/>
                      </a:lnTo>
                      <a:lnTo>
                        <a:pt x="1003" y="8589"/>
                      </a:lnTo>
                      <a:lnTo>
                        <a:pt x="1063" y="8605"/>
                      </a:lnTo>
                      <a:lnTo>
                        <a:pt x="1096" y="8528"/>
                      </a:lnTo>
                      <a:lnTo>
                        <a:pt x="1218" y="8504"/>
                      </a:lnTo>
                      <a:lnTo>
                        <a:pt x="1249" y="8541"/>
                      </a:lnTo>
                      <a:lnTo>
                        <a:pt x="1355" y="8526"/>
                      </a:lnTo>
                      <a:lnTo>
                        <a:pt x="1435" y="8562"/>
                      </a:lnTo>
                      <a:lnTo>
                        <a:pt x="1530" y="8356"/>
                      </a:lnTo>
                      <a:lnTo>
                        <a:pt x="1576" y="8192"/>
                      </a:lnTo>
                      <a:lnTo>
                        <a:pt x="1575" y="8096"/>
                      </a:lnTo>
                      <a:lnTo>
                        <a:pt x="1610" y="8023"/>
                      </a:lnTo>
                      <a:lnTo>
                        <a:pt x="1590" y="7947"/>
                      </a:lnTo>
                      <a:lnTo>
                        <a:pt x="1592" y="7900"/>
                      </a:lnTo>
                      <a:lnTo>
                        <a:pt x="1653" y="7840"/>
                      </a:lnTo>
                      <a:lnTo>
                        <a:pt x="1655" y="7776"/>
                      </a:lnTo>
                      <a:lnTo>
                        <a:pt x="1621" y="7747"/>
                      </a:lnTo>
                      <a:lnTo>
                        <a:pt x="1665" y="7701"/>
                      </a:lnTo>
                      <a:lnTo>
                        <a:pt x="1650" y="7657"/>
                      </a:lnTo>
                      <a:lnTo>
                        <a:pt x="1584" y="7611"/>
                      </a:lnTo>
                      <a:lnTo>
                        <a:pt x="1604" y="7551"/>
                      </a:lnTo>
                      <a:lnTo>
                        <a:pt x="1647" y="7588"/>
                      </a:lnTo>
                      <a:lnTo>
                        <a:pt x="1683" y="7550"/>
                      </a:lnTo>
                      <a:lnTo>
                        <a:pt x="1643" y="7508"/>
                      </a:lnTo>
                      <a:lnTo>
                        <a:pt x="1679" y="7461"/>
                      </a:lnTo>
                      <a:lnTo>
                        <a:pt x="1655" y="7412"/>
                      </a:lnTo>
                      <a:lnTo>
                        <a:pt x="1698" y="7404"/>
                      </a:lnTo>
                      <a:lnTo>
                        <a:pt x="1688" y="7342"/>
                      </a:lnTo>
                      <a:lnTo>
                        <a:pt x="1587" y="7276"/>
                      </a:lnTo>
                      <a:lnTo>
                        <a:pt x="1586" y="7298"/>
                      </a:lnTo>
                      <a:lnTo>
                        <a:pt x="1569" y="7321"/>
                      </a:lnTo>
                      <a:lnTo>
                        <a:pt x="1581" y="7342"/>
                      </a:lnTo>
                      <a:lnTo>
                        <a:pt x="1591" y="7375"/>
                      </a:lnTo>
                      <a:lnTo>
                        <a:pt x="1580" y="7388"/>
                      </a:lnTo>
                      <a:lnTo>
                        <a:pt x="1561" y="7378"/>
                      </a:lnTo>
                      <a:lnTo>
                        <a:pt x="1541" y="7347"/>
                      </a:lnTo>
                      <a:lnTo>
                        <a:pt x="1519" y="7343"/>
                      </a:lnTo>
                      <a:lnTo>
                        <a:pt x="1484" y="7352"/>
                      </a:lnTo>
                      <a:lnTo>
                        <a:pt x="1452" y="7322"/>
                      </a:lnTo>
                      <a:lnTo>
                        <a:pt x="1443" y="7298"/>
                      </a:lnTo>
                      <a:lnTo>
                        <a:pt x="1470" y="7285"/>
                      </a:lnTo>
                      <a:lnTo>
                        <a:pt x="1503" y="7303"/>
                      </a:lnTo>
                      <a:lnTo>
                        <a:pt x="1550" y="7294"/>
                      </a:lnTo>
                      <a:lnTo>
                        <a:pt x="1587" y="7276"/>
                      </a:lnTo>
                      <a:lnTo>
                        <a:pt x="1590" y="7253"/>
                      </a:lnTo>
                      <a:lnTo>
                        <a:pt x="1667" y="7285"/>
                      </a:lnTo>
                      <a:lnTo>
                        <a:pt x="1701" y="7262"/>
                      </a:lnTo>
                      <a:lnTo>
                        <a:pt x="1676" y="7199"/>
                      </a:lnTo>
                      <a:lnTo>
                        <a:pt x="1533" y="7204"/>
                      </a:lnTo>
                      <a:lnTo>
                        <a:pt x="1497" y="7160"/>
                      </a:lnTo>
                      <a:lnTo>
                        <a:pt x="1542" y="7137"/>
                      </a:lnTo>
                      <a:lnTo>
                        <a:pt x="1716" y="7166"/>
                      </a:lnTo>
                      <a:lnTo>
                        <a:pt x="1770" y="7138"/>
                      </a:lnTo>
                      <a:lnTo>
                        <a:pt x="1772" y="7086"/>
                      </a:lnTo>
                      <a:lnTo>
                        <a:pt x="1862" y="7071"/>
                      </a:lnTo>
                      <a:lnTo>
                        <a:pt x="1925" y="7004"/>
                      </a:lnTo>
                      <a:lnTo>
                        <a:pt x="1950" y="6927"/>
                      </a:lnTo>
                      <a:lnTo>
                        <a:pt x="1975" y="6951"/>
                      </a:lnTo>
                      <a:lnTo>
                        <a:pt x="1981" y="7001"/>
                      </a:lnTo>
                      <a:lnTo>
                        <a:pt x="2032" y="6996"/>
                      </a:lnTo>
                      <a:lnTo>
                        <a:pt x="2054" y="6920"/>
                      </a:lnTo>
                      <a:lnTo>
                        <a:pt x="2087" y="6910"/>
                      </a:lnTo>
                      <a:lnTo>
                        <a:pt x="2099" y="6851"/>
                      </a:lnTo>
                      <a:lnTo>
                        <a:pt x="2117" y="6886"/>
                      </a:lnTo>
                      <a:lnTo>
                        <a:pt x="2104" y="6913"/>
                      </a:lnTo>
                      <a:lnTo>
                        <a:pt x="2137" y="6940"/>
                      </a:lnTo>
                      <a:lnTo>
                        <a:pt x="2164" y="6955"/>
                      </a:lnTo>
                      <a:lnTo>
                        <a:pt x="2184" y="6918"/>
                      </a:lnTo>
                      <a:lnTo>
                        <a:pt x="2184" y="6893"/>
                      </a:lnTo>
                      <a:lnTo>
                        <a:pt x="2143" y="6849"/>
                      </a:lnTo>
                      <a:lnTo>
                        <a:pt x="2120" y="6824"/>
                      </a:lnTo>
                      <a:lnTo>
                        <a:pt x="2126" y="6784"/>
                      </a:lnTo>
                      <a:lnTo>
                        <a:pt x="2086" y="6757"/>
                      </a:lnTo>
                      <a:lnTo>
                        <a:pt x="2026" y="6788"/>
                      </a:lnTo>
                      <a:lnTo>
                        <a:pt x="1956" y="6801"/>
                      </a:lnTo>
                      <a:lnTo>
                        <a:pt x="1860" y="6783"/>
                      </a:lnTo>
                      <a:lnTo>
                        <a:pt x="1826" y="6819"/>
                      </a:lnTo>
                      <a:lnTo>
                        <a:pt x="1800" y="6793"/>
                      </a:lnTo>
                      <a:lnTo>
                        <a:pt x="1812" y="6747"/>
                      </a:lnTo>
                      <a:lnTo>
                        <a:pt x="1785" y="6700"/>
                      </a:lnTo>
                      <a:lnTo>
                        <a:pt x="1772" y="6737"/>
                      </a:lnTo>
                      <a:lnTo>
                        <a:pt x="1698" y="6705"/>
                      </a:lnTo>
                      <a:lnTo>
                        <a:pt x="1668" y="6668"/>
                      </a:lnTo>
                      <a:lnTo>
                        <a:pt x="1635" y="6685"/>
                      </a:lnTo>
                      <a:lnTo>
                        <a:pt x="1509" y="6699"/>
                      </a:lnTo>
                      <a:lnTo>
                        <a:pt x="1455" y="6657"/>
                      </a:lnTo>
                      <a:lnTo>
                        <a:pt x="1504" y="6633"/>
                      </a:lnTo>
                      <a:lnTo>
                        <a:pt x="1608" y="6656"/>
                      </a:lnTo>
                      <a:lnTo>
                        <a:pt x="1618" y="6612"/>
                      </a:lnTo>
                      <a:lnTo>
                        <a:pt x="1682" y="6634"/>
                      </a:lnTo>
                      <a:lnTo>
                        <a:pt x="1747" y="6601"/>
                      </a:lnTo>
                      <a:lnTo>
                        <a:pt x="1835" y="6677"/>
                      </a:lnTo>
                      <a:lnTo>
                        <a:pt x="1869" y="6670"/>
                      </a:lnTo>
                      <a:lnTo>
                        <a:pt x="1844" y="6593"/>
                      </a:lnTo>
                      <a:lnTo>
                        <a:pt x="1929" y="6689"/>
                      </a:lnTo>
                      <a:lnTo>
                        <a:pt x="1942" y="6709"/>
                      </a:lnTo>
                      <a:lnTo>
                        <a:pt x="1968" y="6676"/>
                      </a:lnTo>
                      <a:lnTo>
                        <a:pt x="1955" y="6609"/>
                      </a:lnTo>
                      <a:lnTo>
                        <a:pt x="1870" y="6523"/>
                      </a:lnTo>
                      <a:lnTo>
                        <a:pt x="1890" y="6481"/>
                      </a:lnTo>
                      <a:lnTo>
                        <a:pt x="1947" y="6546"/>
                      </a:lnTo>
                      <a:lnTo>
                        <a:pt x="1997" y="6552"/>
                      </a:lnTo>
                      <a:lnTo>
                        <a:pt x="1998" y="6701"/>
                      </a:lnTo>
                      <a:lnTo>
                        <a:pt x="2026" y="6721"/>
                      </a:lnTo>
                      <a:lnTo>
                        <a:pt x="2062" y="6674"/>
                      </a:lnTo>
                      <a:lnTo>
                        <a:pt x="2088" y="6681"/>
                      </a:lnTo>
                      <a:lnTo>
                        <a:pt x="2165" y="6653"/>
                      </a:lnTo>
                      <a:lnTo>
                        <a:pt x="2241" y="6603"/>
                      </a:lnTo>
                      <a:lnTo>
                        <a:pt x="2254" y="6566"/>
                      </a:lnTo>
                      <a:lnTo>
                        <a:pt x="2290" y="6523"/>
                      </a:lnTo>
                      <a:lnTo>
                        <a:pt x="2277" y="6493"/>
                      </a:lnTo>
                      <a:lnTo>
                        <a:pt x="2300" y="6459"/>
                      </a:lnTo>
                      <a:lnTo>
                        <a:pt x="2282" y="6347"/>
                      </a:lnTo>
                      <a:lnTo>
                        <a:pt x="2251" y="6288"/>
                      </a:lnTo>
                      <a:lnTo>
                        <a:pt x="2184" y="6252"/>
                      </a:lnTo>
                      <a:lnTo>
                        <a:pt x="2161" y="6225"/>
                      </a:lnTo>
                      <a:lnTo>
                        <a:pt x="2194" y="6202"/>
                      </a:lnTo>
                      <a:lnTo>
                        <a:pt x="2174" y="6165"/>
                      </a:lnTo>
                      <a:lnTo>
                        <a:pt x="2154" y="6146"/>
                      </a:lnTo>
                      <a:lnTo>
                        <a:pt x="2117" y="6156"/>
                      </a:lnTo>
                      <a:lnTo>
                        <a:pt x="2096" y="6113"/>
                      </a:lnTo>
                      <a:lnTo>
                        <a:pt x="2039" y="6061"/>
                      </a:lnTo>
                      <a:lnTo>
                        <a:pt x="2009" y="6022"/>
                      </a:lnTo>
                      <a:lnTo>
                        <a:pt x="1962" y="6038"/>
                      </a:lnTo>
                      <a:lnTo>
                        <a:pt x="1922" y="5981"/>
                      </a:lnTo>
                      <a:lnTo>
                        <a:pt x="1889" y="6003"/>
                      </a:lnTo>
                      <a:lnTo>
                        <a:pt x="1853" y="6056"/>
                      </a:lnTo>
                      <a:lnTo>
                        <a:pt x="1835" y="6029"/>
                      </a:lnTo>
                      <a:lnTo>
                        <a:pt x="1852" y="5973"/>
                      </a:lnTo>
                      <a:lnTo>
                        <a:pt x="1789" y="5957"/>
                      </a:lnTo>
                      <a:lnTo>
                        <a:pt x="1802" y="5924"/>
                      </a:lnTo>
                      <a:lnTo>
                        <a:pt x="1855" y="5922"/>
                      </a:lnTo>
                      <a:lnTo>
                        <a:pt x="1851" y="5890"/>
                      </a:lnTo>
                      <a:lnTo>
                        <a:pt x="1790" y="5778"/>
                      </a:lnTo>
                      <a:lnTo>
                        <a:pt x="1813" y="5721"/>
                      </a:lnTo>
                      <a:lnTo>
                        <a:pt x="1772" y="5585"/>
                      </a:lnTo>
                      <a:lnTo>
                        <a:pt x="1802" y="5548"/>
                      </a:lnTo>
                      <a:lnTo>
                        <a:pt x="1777" y="5489"/>
                      </a:lnTo>
                      <a:lnTo>
                        <a:pt x="1773" y="5313"/>
                      </a:lnTo>
                      <a:lnTo>
                        <a:pt x="1847" y="5315"/>
                      </a:lnTo>
                      <a:lnTo>
                        <a:pt x="1870" y="5362"/>
                      </a:lnTo>
                      <a:lnTo>
                        <a:pt x="1883" y="5325"/>
                      </a:lnTo>
                      <a:lnTo>
                        <a:pt x="1845" y="5299"/>
                      </a:lnTo>
                      <a:lnTo>
                        <a:pt x="1845" y="5233"/>
                      </a:lnTo>
                      <a:lnTo>
                        <a:pt x="1825" y="5186"/>
                      </a:lnTo>
                      <a:lnTo>
                        <a:pt x="1848" y="5149"/>
                      </a:lnTo>
                      <a:lnTo>
                        <a:pt x="1877" y="5053"/>
                      </a:lnTo>
                      <a:lnTo>
                        <a:pt x="1917" y="5007"/>
                      </a:lnTo>
                      <a:lnTo>
                        <a:pt x="1919" y="4953"/>
                      </a:lnTo>
                      <a:lnTo>
                        <a:pt x="1839" y="4907"/>
                      </a:lnTo>
                      <a:lnTo>
                        <a:pt x="1832" y="4834"/>
                      </a:lnTo>
                      <a:lnTo>
                        <a:pt x="1861" y="4800"/>
                      </a:lnTo>
                      <a:lnTo>
                        <a:pt x="1916" y="4851"/>
                      </a:lnTo>
                      <a:lnTo>
                        <a:pt x="1941" y="4807"/>
                      </a:lnTo>
                      <a:lnTo>
                        <a:pt x="1998" y="4779"/>
                      </a:lnTo>
                      <a:lnTo>
                        <a:pt x="2020" y="4677"/>
                      </a:lnTo>
                      <a:lnTo>
                        <a:pt x="1993" y="4611"/>
                      </a:lnTo>
                      <a:lnTo>
                        <a:pt x="1979" y="4541"/>
                      </a:lnTo>
                      <a:lnTo>
                        <a:pt x="2019" y="4588"/>
                      </a:lnTo>
                      <a:lnTo>
                        <a:pt x="2049" y="4590"/>
                      </a:lnTo>
                      <a:lnTo>
                        <a:pt x="2053" y="4627"/>
                      </a:lnTo>
                      <a:lnTo>
                        <a:pt x="2083" y="4623"/>
                      </a:lnTo>
                      <a:lnTo>
                        <a:pt x="2093" y="4560"/>
                      </a:lnTo>
                      <a:lnTo>
                        <a:pt x="2146" y="4580"/>
                      </a:lnTo>
                      <a:lnTo>
                        <a:pt x="2172" y="4540"/>
                      </a:lnTo>
                      <a:lnTo>
                        <a:pt x="2152" y="4480"/>
                      </a:lnTo>
                      <a:lnTo>
                        <a:pt x="2201" y="4416"/>
                      </a:lnTo>
                      <a:lnTo>
                        <a:pt x="2241" y="4389"/>
                      </a:lnTo>
                      <a:lnTo>
                        <a:pt x="2270" y="4282"/>
                      </a:lnTo>
                      <a:lnTo>
                        <a:pt x="2360" y="4282"/>
                      </a:lnTo>
                      <a:lnTo>
                        <a:pt x="2413" y="4248"/>
                      </a:lnTo>
                      <a:lnTo>
                        <a:pt x="2428" y="4159"/>
                      </a:lnTo>
                      <a:lnTo>
                        <a:pt x="2458" y="4135"/>
                      </a:lnTo>
                      <a:lnTo>
                        <a:pt x="2475" y="4149"/>
                      </a:lnTo>
                      <a:lnTo>
                        <a:pt x="2495" y="4099"/>
                      </a:lnTo>
                      <a:lnTo>
                        <a:pt x="2562" y="4168"/>
                      </a:lnTo>
                      <a:lnTo>
                        <a:pt x="2605" y="4124"/>
                      </a:lnTo>
                      <a:lnTo>
                        <a:pt x="2608" y="4061"/>
                      </a:lnTo>
                      <a:lnTo>
                        <a:pt x="2677" y="3990"/>
                      </a:lnTo>
                      <a:lnTo>
                        <a:pt x="2705" y="4040"/>
                      </a:lnTo>
                      <a:lnTo>
                        <a:pt x="2942" y="3785"/>
                      </a:lnTo>
                      <a:lnTo>
                        <a:pt x="3004" y="3626"/>
                      </a:lnTo>
                      <a:lnTo>
                        <a:pt x="3037" y="3559"/>
                      </a:lnTo>
                      <a:lnTo>
                        <a:pt x="3077" y="3552"/>
                      </a:lnTo>
                      <a:lnTo>
                        <a:pt x="3107" y="3541"/>
                      </a:lnTo>
                      <a:lnTo>
                        <a:pt x="3139" y="3515"/>
                      </a:lnTo>
                      <a:lnTo>
                        <a:pt x="3126" y="3498"/>
                      </a:lnTo>
                      <a:lnTo>
                        <a:pt x="3072" y="3519"/>
                      </a:lnTo>
                      <a:lnTo>
                        <a:pt x="3072" y="3482"/>
                      </a:lnTo>
                      <a:lnTo>
                        <a:pt x="3096" y="3459"/>
                      </a:lnTo>
                      <a:lnTo>
                        <a:pt x="3089" y="3412"/>
                      </a:lnTo>
                      <a:lnTo>
                        <a:pt x="3025" y="3400"/>
                      </a:lnTo>
                      <a:lnTo>
                        <a:pt x="2964" y="3304"/>
                      </a:lnTo>
                      <a:lnTo>
                        <a:pt x="3001" y="3324"/>
                      </a:lnTo>
                      <a:lnTo>
                        <a:pt x="3018" y="3291"/>
                      </a:lnTo>
                      <a:lnTo>
                        <a:pt x="2960" y="3234"/>
                      </a:lnTo>
                      <a:lnTo>
                        <a:pt x="3003" y="3142"/>
                      </a:lnTo>
                      <a:lnTo>
                        <a:pt x="3045" y="3144"/>
                      </a:lnTo>
                      <a:lnTo>
                        <a:pt x="3076" y="3097"/>
                      </a:lnTo>
                      <a:lnTo>
                        <a:pt x="3109" y="3080"/>
                      </a:lnTo>
                      <a:lnTo>
                        <a:pt x="3121" y="2961"/>
                      </a:lnTo>
                      <a:lnTo>
                        <a:pt x="3037" y="2859"/>
                      </a:lnTo>
                      <a:lnTo>
                        <a:pt x="3120" y="2818"/>
                      </a:lnTo>
                      <a:lnTo>
                        <a:pt x="3139" y="2752"/>
                      </a:lnTo>
                      <a:lnTo>
                        <a:pt x="3193" y="2794"/>
                      </a:lnTo>
                      <a:lnTo>
                        <a:pt x="3239" y="2784"/>
                      </a:lnTo>
                      <a:lnTo>
                        <a:pt x="3205" y="2708"/>
                      </a:lnTo>
                      <a:lnTo>
                        <a:pt x="3262" y="2700"/>
                      </a:lnTo>
                      <a:lnTo>
                        <a:pt x="3282" y="2667"/>
                      </a:lnTo>
                      <a:lnTo>
                        <a:pt x="3178" y="2589"/>
                      </a:lnTo>
                      <a:lnTo>
                        <a:pt x="3292" y="2631"/>
                      </a:lnTo>
                      <a:lnTo>
                        <a:pt x="3327" y="2574"/>
                      </a:lnTo>
                      <a:lnTo>
                        <a:pt x="3354" y="2544"/>
                      </a:lnTo>
                      <a:lnTo>
                        <a:pt x="3346" y="2477"/>
                      </a:lnTo>
                      <a:lnTo>
                        <a:pt x="3373" y="2447"/>
                      </a:lnTo>
                      <a:lnTo>
                        <a:pt x="3423" y="2530"/>
                      </a:lnTo>
                      <a:lnTo>
                        <a:pt x="3467" y="2446"/>
                      </a:lnTo>
                      <a:lnTo>
                        <a:pt x="3497" y="2463"/>
                      </a:lnTo>
                      <a:lnTo>
                        <a:pt x="3497" y="2516"/>
                      </a:lnTo>
                      <a:lnTo>
                        <a:pt x="3580" y="2549"/>
                      </a:lnTo>
                      <a:lnTo>
                        <a:pt x="3626" y="2472"/>
                      </a:lnTo>
                      <a:lnTo>
                        <a:pt x="3663" y="2484"/>
                      </a:lnTo>
                      <a:lnTo>
                        <a:pt x="3770" y="2464"/>
                      </a:lnTo>
                      <a:lnTo>
                        <a:pt x="3853" y="2513"/>
                      </a:lnTo>
                      <a:lnTo>
                        <a:pt x="3887" y="2470"/>
                      </a:lnTo>
                      <a:lnTo>
                        <a:pt x="3909" y="2460"/>
                      </a:lnTo>
                      <a:lnTo>
                        <a:pt x="3757" y="221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2" name="Freeform 73">
                  <a:extLst>
                    <a:ext uri="{FF2B5EF4-FFF2-40B4-BE49-F238E27FC236}">
                      <a16:creationId xmlns:a16="http://schemas.microsoft.com/office/drawing/2014/main" id="{A9E41480-53BB-9645-9D70-85B580F86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6763" y="3024188"/>
                  <a:ext cx="22225" cy="28575"/>
                </a:xfrm>
                <a:custGeom>
                  <a:avLst/>
                  <a:gdLst>
                    <a:gd name="T0" fmla="*/ 0 w 70"/>
                    <a:gd name="T1" fmla="*/ 43 h 89"/>
                    <a:gd name="T2" fmla="*/ 6 w 70"/>
                    <a:gd name="T3" fmla="*/ 89 h 89"/>
                    <a:gd name="T4" fmla="*/ 33 w 70"/>
                    <a:gd name="T5" fmla="*/ 37 h 89"/>
                    <a:gd name="T6" fmla="*/ 70 w 70"/>
                    <a:gd name="T7" fmla="*/ 42 h 89"/>
                    <a:gd name="T8" fmla="*/ 63 w 70"/>
                    <a:gd name="T9" fmla="*/ 0 h 89"/>
                    <a:gd name="T10" fmla="*/ 0 w 70"/>
                    <a:gd name="T11" fmla="*/ 43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89">
                      <a:moveTo>
                        <a:pt x="0" y="43"/>
                      </a:moveTo>
                      <a:lnTo>
                        <a:pt x="6" y="89"/>
                      </a:lnTo>
                      <a:lnTo>
                        <a:pt x="33" y="37"/>
                      </a:lnTo>
                      <a:lnTo>
                        <a:pt x="70" y="42"/>
                      </a:lnTo>
                      <a:lnTo>
                        <a:pt x="63" y="0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3" name="Freeform 74">
                  <a:extLst>
                    <a:ext uri="{FF2B5EF4-FFF2-40B4-BE49-F238E27FC236}">
                      <a16:creationId xmlns:a16="http://schemas.microsoft.com/office/drawing/2014/main" id="{140B1A01-4B6A-B84D-B94C-E6F9C61A9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8500" y="2570163"/>
                  <a:ext cx="15875" cy="23813"/>
                </a:xfrm>
                <a:custGeom>
                  <a:avLst/>
                  <a:gdLst>
                    <a:gd name="T0" fmla="*/ 7 w 50"/>
                    <a:gd name="T1" fmla="*/ 50 h 76"/>
                    <a:gd name="T2" fmla="*/ 40 w 50"/>
                    <a:gd name="T3" fmla="*/ 76 h 76"/>
                    <a:gd name="T4" fmla="*/ 50 w 50"/>
                    <a:gd name="T5" fmla="*/ 59 h 76"/>
                    <a:gd name="T6" fmla="*/ 0 w 50"/>
                    <a:gd name="T7" fmla="*/ 0 h 76"/>
                    <a:gd name="T8" fmla="*/ 7 w 50"/>
                    <a:gd name="T9" fmla="*/ 5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76">
                      <a:moveTo>
                        <a:pt x="7" y="50"/>
                      </a:moveTo>
                      <a:lnTo>
                        <a:pt x="40" y="76"/>
                      </a:lnTo>
                      <a:lnTo>
                        <a:pt x="50" y="59"/>
                      </a:lnTo>
                      <a:lnTo>
                        <a:pt x="0" y="0"/>
                      </a:lnTo>
                      <a:lnTo>
                        <a:pt x="7" y="5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4" name="Freeform 76">
                  <a:extLst>
                    <a:ext uri="{FF2B5EF4-FFF2-40B4-BE49-F238E27FC236}">
                      <a16:creationId xmlns:a16="http://schemas.microsoft.com/office/drawing/2014/main" id="{938DC711-3718-074D-A59F-E71D9C151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2771775"/>
                  <a:ext cx="22225" cy="15875"/>
                </a:xfrm>
                <a:custGeom>
                  <a:avLst/>
                  <a:gdLst>
                    <a:gd name="T0" fmla="*/ 0 w 70"/>
                    <a:gd name="T1" fmla="*/ 14 h 46"/>
                    <a:gd name="T2" fmla="*/ 33 w 70"/>
                    <a:gd name="T3" fmla="*/ 46 h 46"/>
                    <a:gd name="T4" fmla="*/ 70 w 70"/>
                    <a:gd name="T5" fmla="*/ 26 h 46"/>
                    <a:gd name="T6" fmla="*/ 47 w 70"/>
                    <a:gd name="T7" fmla="*/ 0 h 46"/>
                    <a:gd name="T8" fmla="*/ 0 w 70"/>
                    <a:gd name="T9" fmla="*/ 1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46">
                      <a:moveTo>
                        <a:pt x="0" y="14"/>
                      </a:moveTo>
                      <a:lnTo>
                        <a:pt x="33" y="46"/>
                      </a:lnTo>
                      <a:lnTo>
                        <a:pt x="70" y="26"/>
                      </a:lnTo>
                      <a:lnTo>
                        <a:pt x="47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36">
                <a:extLst>
                  <a:ext uri="{FF2B5EF4-FFF2-40B4-BE49-F238E27FC236}">
                    <a16:creationId xmlns:a16="http://schemas.microsoft.com/office/drawing/2014/main" id="{98E5A0D1-8D81-4944-971F-148808C7E79E}"/>
                  </a:ext>
                </a:extLst>
              </p:cNvPr>
              <p:cNvGrpSpPr/>
              <p:nvPr userDrawn="1"/>
            </p:nvGrpSpPr>
            <p:grpSpPr>
              <a:xfrm>
                <a:off x="9616166" y="-962318"/>
                <a:ext cx="1435887" cy="2946497"/>
                <a:chOff x="4629150" y="369888"/>
                <a:chExt cx="1128713" cy="2316163"/>
              </a:xfrm>
              <a:grpFill/>
            </p:grpSpPr>
            <p:sp>
              <p:nvSpPr>
                <p:cNvPr id="282" name="Freeform 77">
                  <a:extLst>
                    <a:ext uri="{FF2B5EF4-FFF2-40B4-BE49-F238E27FC236}">
                      <a16:creationId xmlns:a16="http://schemas.microsoft.com/office/drawing/2014/main" id="{FC65968E-09AB-DA41-B654-0F536F988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88" y="2563813"/>
                  <a:ext cx="22225" cy="28575"/>
                </a:xfrm>
                <a:custGeom>
                  <a:avLst/>
                  <a:gdLst>
                    <a:gd name="T0" fmla="*/ 67 w 67"/>
                    <a:gd name="T1" fmla="*/ 73 h 89"/>
                    <a:gd name="T2" fmla="*/ 54 w 67"/>
                    <a:gd name="T3" fmla="*/ 12 h 89"/>
                    <a:gd name="T4" fmla="*/ 17 w 67"/>
                    <a:gd name="T5" fmla="*/ 0 h 89"/>
                    <a:gd name="T6" fmla="*/ 0 w 67"/>
                    <a:gd name="T7" fmla="*/ 14 h 89"/>
                    <a:gd name="T8" fmla="*/ 1 w 67"/>
                    <a:gd name="T9" fmla="*/ 69 h 89"/>
                    <a:gd name="T10" fmla="*/ 21 w 67"/>
                    <a:gd name="T11" fmla="*/ 89 h 89"/>
                    <a:gd name="T12" fmla="*/ 67 w 67"/>
                    <a:gd name="T13" fmla="*/ 73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89">
                      <a:moveTo>
                        <a:pt x="67" y="73"/>
                      </a:moveTo>
                      <a:lnTo>
                        <a:pt x="54" y="12"/>
                      </a:lnTo>
                      <a:lnTo>
                        <a:pt x="17" y="0"/>
                      </a:lnTo>
                      <a:lnTo>
                        <a:pt x="0" y="14"/>
                      </a:lnTo>
                      <a:lnTo>
                        <a:pt x="1" y="69"/>
                      </a:lnTo>
                      <a:lnTo>
                        <a:pt x="21" y="89"/>
                      </a:lnTo>
                      <a:lnTo>
                        <a:pt x="67" y="7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3" name="Freeform 78">
                  <a:extLst>
                    <a:ext uri="{FF2B5EF4-FFF2-40B4-BE49-F238E27FC236}">
                      <a16:creationId xmlns:a16="http://schemas.microsoft.com/office/drawing/2014/main" id="{F197C966-65FF-8A4C-B01E-D78E2BAA12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2188" y="2620963"/>
                  <a:ext cx="17463" cy="23813"/>
                </a:xfrm>
                <a:custGeom>
                  <a:avLst/>
                  <a:gdLst>
                    <a:gd name="T0" fmla="*/ 3 w 57"/>
                    <a:gd name="T1" fmla="*/ 17 h 73"/>
                    <a:gd name="T2" fmla="*/ 0 w 57"/>
                    <a:gd name="T3" fmla="*/ 33 h 73"/>
                    <a:gd name="T4" fmla="*/ 20 w 57"/>
                    <a:gd name="T5" fmla="*/ 73 h 73"/>
                    <a:gd name="T6" fmla="*/ 57 w 57"/>
                    <a:gd name="T7" fmla="*/ 37 h 73"/>
                    <a:gd name="T8" fmla="*/ 47 w 57"/>
                    <a:gd name="T9" fmla="*/ 0 h 73"/>
                    <a:gd name="T10" fmla="*/ 3 w 57"/>
                    <a:gd name="T11" fmla="*/ 1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73">
                      <a:moveTo>
                        <a:pt x="3" y="17"/>
                      </a:moveTo>
                      <a:lnTo>
                        <a:pt x="0" y="33"/>
                      </a:lnTo>
                      <a:lnTo>
                        <a:pt x="20" y="73"/>
                      </a:lnTo>
                      <a:lnTo>
                        <a:pt x="57" y="37"/>
                      </a:lnTo>
                      <a:lnTo>
                        <a:pt x="47" y="0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4" name="Freeform 79">
                  <a:extLst>
                    <a:ext uri="{FF2B5EF4-FFF2-40B4-BE49-F238E27FC236}">
                      <a16:creationId xmlns:a16="http://schemas.microsoft.com/office/drawing/2014/main" id="{824E86AB-4D07-2B49-B74A-C43860B2E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000" y="2620963"/>
                  <a:ext cx="12700" cy="20638"/>
                </a:xfrm>
                <a:custGeom>
                  <a:avLst/>
                  <a:gdLst>
                    <a:gd name="T0" fmla="*/ 0 w 40"/>
                    <a:gd name="T1" fmla="*/ 10 h 65"/>
                    <a:gd name="T2" fmla="*/ 34 w 40"/>
                    <a:gd name="T3" fmla="*/ 65 h 65"/>
                    <a:gd name="T4" fmla="*/ 40 w 40"/>
                    <a:gd name="T5" fmla="*/ 25 h 65"/>
                    <a:gd name="T6" fmla="*/ 26 w 40"/>
                    <a:gd name="T7" fmla="*/ 0 h 65"/>
                    <a:gd name="T8" fmla="*/ 0 w 40"/>
                    <a:gd name="T9" fmla="*/ 1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5">
                      <a:moveTo>
                        <a:pt x="0" y="10"/>
                      </a:moveTo>
                      <a:lnTo>
                        <a:pt x="34" y="65"/>
                      </a:lnTo>
                      <a:lnTo>
                        <a:pt x="40" y="25"/>
                      </a:lnTo>
                      <a:lnTo>
                        <a:pt x="26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5" name="Freeform 80">
                  <a:extLst>
                    <a:ext uri="{FF2B5EF4-FFF2-40B4-BE49-F238E27FC236}">
                      <a16:creationId xmlns:a16="http://schemas.microsoft.com/office/drawing/2014/main" id="{7B6F2637-6B57-4548-8425-879990302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3138" y="2632075"/>
                  <a:ext cx="14288" cy="17463"/>
                </a:xfrm>
                <a:custGeom>
                  <a:avLst/>
                  <a:gdLst>
                    <a:gd name="T0" fmla="*/ 0 w 46"/>
                    <a:gd name="T1" fmla="*/ 37 h 54"/>
                    <a:gd name="T2" fmla="*/ 31 w 46"/>
                    <a:gd name="T3" fmla="*/ 54 h 54"/>
                    <a:gd name="T4" fmla="*/ 46 w 46"/>
                    <a:gd name="T5" fmla="*/ 37 h 54"/>
                    <a:gd name="T6" fmla="*/ 10 w 46"/>
                    <a:gd name="T7" fmla="*/ 0 h 54"/>
                    <a:gd name="T8" fmla="*/ 0 w 46"/>
                    <a:gd name="T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54">
                      <a:moveTo>
                        <a:pt x="0" y="37"/>
                      </a:moveTo>
                      <a:lnTo>
                        <a:pt x="31" y="54"/>
                      </a:lnTo>
                      <a:lnTo>
                        <a:pt x="46" y="37"/>
                      </a:lnTo>
                      <a:lnTo>
                        <a:pt x="1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" name="Freeform 81">
                  <a:extLst>
                    <a:ext uri="{FF2B5EF4-FFF2-40B4-BE49-F238E27FC236}">
                      <a16:creationId xmlns:a16="http://schemas.microsoft.com/office/drawing/2014/main" id="{6DB175AB-8E77-5F47-9062-0CE2A3DD26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5050" y="2606675"/>
                  <a:ext cx="15875" cy="28575"/>
                </a:xfrm>
                <a:custGeom>
                  <a:avLst/>
                  <a:gdLst>
                    <a:gd name="T0" fmla="*/ 0 w 47"/>
                    <a:gd name="T1" fmla="*/ 57 h 90"/>
                    <a:gd name="T2" fmla="*/ 21 w 47"/>
                    <a:gd name="T3" fmla="*/ 90 h 90"/>
                    <a:gd name="T4" fmla="*/ 43 w 47"/>
                    <a:gd name="T5" fmla="*/ 70 h 90"/>
                    <a:gd name="T6" fmla="*/ 47 w 47"/>
                    <a:gd name="T7" fmla="*/ 20 h 90"/>
                    <a:gd name="T8" fmla="*/ 30 w 47"/>
                    <a:gd name="T9" fmla="*/ 0 h 90"/>
                    <a:gd name="T10" fmla="*/ 0 w 47"/>
                    <a:gd name="T11" fmla="*/ 57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90">
                      <a:moveTo>
                        <a:pt x="0" y="57"/>
                      </a:moveTo>
                      <a:lnTo>
                        <a:pt x="21" y="90"/>
                      </a:lnTo>
                      <a:lnTo>
                        <a:pt x="43" y="70"/>
                      </a:lnTo>
                      <a:lnTo>
                        <a:pt x="47" y="20"/>
                      </a:lnTo>
                      <a:lnTo>
                        <a:pt x="30" y="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" name="Freeform 82">
                  <a:extLst>
                    <a:ext uri="{FF2B5EF4-FFF2-40B4-BE49-F238E27FC236}">
                      <a16:creationId xmlns:a16="http://schemas.microsoft.com/office/drawing/2014/main" id="{19209B27-4248-8348-A06C-5B76DD6D9C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9150" y="2574925"/>
                  <a:ext cx="55563" cy="74613"/>
                </a:xfrm>
                <a:custGeom>
                  <a:avLst/>
                  <a:gdLst>
                    <a:gd name="T0" fmla="*/ 92 w 179"/>
                    <a:gd name="T1" fmla="*/ 0 h 238"/>
                    <a:gd name="T2" fmla="*/ 79 w 179"/>
                    <a:gd name="T3" fmla="*/ 6 h 238"/>
                    <a:gd name="T4" fmla="*/ 96 w 179"/>
                    <a:gd name="T5" fmla="*/ 27 h 238"/>
                    <a:gd name="T6" fmla="*/ 89 w 179"/>
                    <a:gd name="T7" fmla="*/ 60 h 238"/>
                    <a:gd name="T8" fmla="*/ 59 w 179"/>
                    <a:gd name="T9" fmla="*/ 43 h 238"/>
                    <a:gd name="T10" fmla="*/ 53 w 179"/>
                    <a:gd name="T11" fmla="*/ 80 h 238"/>
                    <a:gd name="T12" fmla="*/ 40 w 179"/>
                    <a:gd name="T13" fmla="*/ 110 h 238"/>
                    <a:gd name="T14" fmla="*/ 0 w 179"/>
                    <a:gd name="T15" fmla="*/ 73 h 238"/>
                    <a:gd name="T16" fmla="*/ 0 w 179"/>
                    <a:gd name="T17" fmla="*/ 103 h 238"/>
                    <a:gd name="T18" fmla="*/ 26 w 179"/>
                    <a:gd name="T19" fmla="*/ 154 h 238"/>
                    <a:gd name="T20" fmla="*/ 54 w 179"/>
                    <a:gd name="T21" fmla="*/ 203 h 238"/>
                    <a:gd name="T22" fmla="*/ 110 w 179"/>
                    <a:gd name="T23" fmla="*/ 196 h 238"/>
                    <a:gd name="T24" fmla="*/ 138 w 179"/>
                    <a:gd name="T25" fmla="*/ 238 h 238"/>
                    <a:gd name="T26" fmla="*/ 160 w 179"/>
                    <a:gd name="T27" fmla="*/ 208 h 238"/>
                    <a:gd name="T28" fmla="*/ 110 w 179"/>
                    <a:gd name="T29" fmla="*/ 182 h 238"/>
                    <a:gd name="T30" fmla="*/ 107 w 179"/>
                    <a:gd name="T31" fmla="*/ 152 h 238"/>
                    <a:gd name="T32" fmla="*/ 133 w 179"/>
                    <a:gd name="T33" fmla="*/ 146 h 238"/>
                    <a:gd name="T34" fmla="*/ 129 w 179"/>
                    <a:gd name="T35" fmla="*/ 96 h 238"/>
                    <a:gd name="T36" fmla="*/ 179 w 179"/>
                    <a:gd name="T37" fmla="*/ 102 h 238"/>
                    <a:gd name="T38" fmla="*/ 92 w 179"/>
                    <a:gd name="T39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9" h="238">
                      <a:moveTo>
                        <a:pt x="92" y="0"/>
                      </a:moveTo>
                      <a:lnTo>
                        <a:pt x="79" y="6"/>
                      </a:lnTo>
                      <a:lnTo>
                        <a:pt x="96" y="27"/>
                      </a:lnTo>
                      <a:lnTo>
                        <a:pt x="89" y="60"/>
                      </a:lnTo>
                      <a:lnTo>
                        <a:pt x="59" y="43"/>
                      </a:lnTo>
                      <a:lnTo>
                        <a:pt x="53" y="80"/>
                      </a:lnTo>
                      <a:lnTo>
                        <a:pt x="40" y="110"/>
                      </a:lnTo>
                      <a:lnTo>
                        <a:pt x="0" y="73"/>
                      </a:lnTo>
                      <a:lnTo>
                        <a:pt x="0" y="103"/>
                      </a:lnTo>
                      <a:lnTo>
                        <a:pt x="26" y="154"/>
                      </a:lnTo>
                      <a:lnTo>
                        <a:pt x="54" y="203"/>
                      </a:lnTo>
                      <a:lnTo>
                        <a:pt x="110" y="196"/>
                      </a:lnTo>
                      <a:lnTo>
                        <a:pt x="138" y="238"/>
                      </a:lnTo>
                      <a:lnTo>
                        <a:pt x="160" y="208"/>
                      </a:lnTo>
                      <a:lnTo>
                        <a:pt x="110" y="182"/>
                      </a:lnTo>
                      <a:lnTo>
                        <a:pt x="107" y="152"/>
                      </a:lnTo>
                      <a:lnTo>
                        <a:pt x="133" y="146"/>
                      </a:lnTo>
                      <a:lnTo>
                        <a:pt x="129" y="96"/>
                      </a:lnTo>
                      <a:lnTo>
                        <a:pt x="179" y="102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8" name="Freeform 83">
                  <a:extLst>
                    <a:ext uri="{FF2B5EF4-FFF2-40B4-BE49-F238E27FC236}">
                      <a16:creationId xmlns:a16="http://schemas.microsoft.com/office/drawing/2014/main" id="{9A430CF2-80F4-274E-90CA-CB56C663E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025" y="2001838"/>
                  <a:ext cx="31750" cy="23813"/>
                </a:xfrm>
                <a:custGeom>
                  <a:avLst/>
                  <a:gdLst>
                    <a:gd name="T0" fmla="*/ 84 w 100"/>
                    <a:gd name="T1" fmla="*/ 3 h 74"/>
                    <a:gd name="T2" fmla="*/ 13 w 100"/>
                    <a:gd name="T3" fmla="*/ 0 h 74"/>
                    <a:gd name="T4" fmla="*/ 0 w 100"/>
                    <a:gd name="T5" fmla="*/ 20 h 74"/>
                    <a:gd name="T6" fmla="*/ 27 w 100"/>
                    <a:gd name="T7" fmla="*/ 74 h 74"/>
                    <a:gd name="T8" fmla="*/ 74 w 100"/>
                    <a:gd name="T9" fmla="*/ 62 h 74"/>
                    <a:gd name="T10" fmla="*/ 64 w 100"/>
                    <a:gd name="T11" fmla="*/ 34 h 74"/>
                    <a:gd name="T12" fmla="*/ 100 w 100"/>
                    <a:gd name="T13" fmla="*/ 39 h 74"/>
                    <a:gd name="T14" fmla="*/ 84 w 100"/>
                    <a:gd name="T15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74">
                      <a:moveTo>
                        <a:pt x="84" y="3"/>
                      </a:moveTo>
                      <a:lnTo>
                        <a:pt x="13" y="0"/>
                      </a:lnTo>
                      <a:lnTo>
                        <a:pt x="0" y="20"/>
                      </a:lnTo>
                      <a:lnTo>
                        <a:pt x="27" y="74"/>
                      </a:lnTo>
                      <a:lnTo>
                        <a:pt x="74" y="62"/>
                      </a:lnTo>
                      <a:lnTo>
                        <a:pt x="64" y="34"/>
                      </a:lnTo>
                      <a:lnTo>
                        <a:pt x="100" y="39"/>
                      </a:lnTo>
                      <a:lnTo>
                        <a:pt x="84" y="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9" name="Freeform 84">
                  <a:extLst>
                    <a:ext uri="{FF2B5EF4-FFF2-40B4-BE49-F238E27FC236}">
                      <a16:creationId xmlns:a16="http://schemas.microsoft.com/office/drawing/2014/main" id="{2B605877-58DC-D542-B5C5-2E472C724B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2513" y="2587625"/>
                  <a:ext cx="20638" cy="15875"/>
                </a:xfrm>
                <a:custGeom>
                  <a:avLst/>
                  <a:gdLst>
                    <a:gd name="T0" fmla="*/ 34 w 64"/>
                    <a:gd name="T1" fmla="*/ 0 h 47"/>
                    <a:gd name="T2" fmla="*/ 0 w 64"/>
                    <a:gd name="T3" fmla="*/ 14 h 47"/>
                    <a:gd name="T4" fmla="*/ 32 w 64"/>
                    <a:gd name="T5" fmla="*/ 47 h 47"/>
                    <a:gd name="T6" fmla="*/ 64 w 64"/>
                    <a:gd name="T7" fmla="*/ 40 h 47"/>
                    <a:gd name="T8" fmla="*/ 64 w 64"/>
                    <a:gd name="T9" fmla="*/ 14 h 47"/>
                    <a:gd name="T10" fmla="*/ 34 w 64"/>
                    <a:gd name="T11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47">
                      <a:moveTo>
                        <a:pt x="34" y="0"/>
                      </a:moveTo>
                      <a:lnTo>
                        <a:pt x="0" y="14"/>
                      </a:lnTo>
                      <a:lnTo>
                        <a:pt x="32" y="47"/>
                      </a:lnTo>
                      <a:lnTo>
                        <a:pt x="64" y="40"/>
                      </a:lnTo>
                      <a:lnTo>
                        <a:pt x="64" y="14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0" name="Freeform 85">
                  <a:extLst>
                    <a:ext uri="{FF2B5EF4-FFF2-40B4-BE49-F238E27FC236}">
                      <a16:creationId xmlns:a16="http://schemas.microsoft.com/office/drawing/2014/main" id="{97037581-25F3-2248-9E8B-EE3C4D09B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6188" y="2225675"/>
                  <a:ext cx="22225" cy="25400"/>
                </a:xfrm>
                <a:custGeom>
                  <a:avLst/>
                  <a:gdLst>
                    <a:gd name="T0" fmla="*/ 39 w 70"/>
                    <a:gd name="T1" fmla="*/ 83 h 83"/>
                    <a:gd name="T2" fmla="*/ 39 w 70"/>
                    <a:gd name="T3" fmla="*/ 52 h 83"/>
                    <a:gd name="T4" fmla="*/ 70 w 70"/>
                    <a:gd name="T5" fmla="*/ 24 h 83"/>
                    <a:gd name="T6" fmla="*/ 51 w 70"/>
                    <a:gd name="T7" fmla="*/ 0 h 83"/>
                    <a:gd name="T8" fmla="*/ 0 w 70"/>
                    <a:gd name="T9" fmla="*/ 8 h 83"/>
                    <a:gd name="T10" fmla="*/ 0 w 70"/>
                    <a:gd name="T11" fmla="*/ 45 h 83"/>
                    <a:gd name="T12" fmla="*/ 2 w 70"/>
                    <a:gd name="T13" fmla="*/ 75 h 83"/>
                    <a:gd name="T14" fmla="*/ 39 w 70"/>
                    <a:gd name="T15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83">
                      <a:moveTo>
                        <a:pt x="39" y="83"/>
                      </a:moveTo>
                      <a:lnTo>
                        <a:pt x="39" y="52"/>
                      </a:lnTo>
                      <a:lnTo>
                        <a:pt x="70" y="24"/>
                      </a:lnTo>
                      <a:lnTo>
                        <a:pt x="51" y="0"/>
                      </a:lnTo>
                      <a:lnTo>
                        <a:pt x="0" y="8"/>
                      </a:lnTo>
                      <a:lnTo>
                        <a:pt x="0" y="45"/>
                      </a:lnTo>
                      <a:lnTo>
                        <a:pt x="2" y="75"/>
                      </a:lnTo>
                      <a:lnTo>
                        <a:pt x="39" y="8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1" name="Freeform 86">
                  <a:extLst>
                    <a:ext uri="{FF2B5EF4-FFF2-40B4-BE49-F238E27FC236}">
                      <a16:creationId xmlns:a16="http://schemas.microsoft.com/office/drawing/2014/main" id="{4B6F1CBE-1F2D-7A4B-BB5A-5717D1DA9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3450" y="369888"/>
                  <a:ext cx="1014413" cy="2316163"/>
                </a:xfrm>
                <a:custGeom>
                  <a:avLst/>
                  <a:gdLst>
                    <a:gd name="T0" fmla="*/ 2868 w 3193"/>
                    <a:gd name="T1" fmla="*/ 4722 h 7298"/>
                    <a:gd name="T2" fmla="*/ 2763 w 3193"/>
                    <a:gd name="T3" fmla="*/ 4200 h 7298"/>
                    <a:gd name="T4" fmla="*/ 2629 w 3193"/>
                    <a:gd name="T5" fmla="*/ 3736 h 7298"/>
                    <a:gd name="T6" fmla="*/ 2772 w 3193"/>
                    <a:gd name="T7" fmla="*/ 3406 h 7298"/>
                    <a:gd name="T8" fmla="*/ 2759 w 3193"/>
                    <a:gd name="T9" fmla="*/ 1922 h 7298"/>
                    <a:gd name="T10" fmla="*/ 2349 w 3193"/>
                    <a:gd name="T11" fmla="*/ 1491 h 7298"/>
                    <a:gd name="T12" fmla="*/ 2178 w 3193"/>
                    <a:gd name="T13" fmla="*/ 997 h 7298"/>
                    <a:gd name="T14" fmla="*/ 2084 w 3193"/>
                    <a:gd name="T15" fmla="*/ 1041 h 7298"/>
                    <a:gd name="T16" fmla="*/ 1953 w 3193"/>
                    <a:gd name="T17" fmla="*/ 1058 h 7298"/>
                    <a:gd name="T18" fmla="*/ 1949 w 3193"/>
                    <a:gd name="T19" fmla="*/ 962 h 7298"/>
                    <a:gd name="T20" fmla="*/ 1893 w 3193"/>
                    <a:gd name="T21" fmla="*/ 936 h 7298"/>
                    <a:gd name="T22" fmla="*/ 1941 w 3193"/>
                    <a:gd name="T23" fmla="*/ 875 h 7298"/>
                    <a:gd name="T24" fmla="*/ 2055 w 3193"/>
                    <a:gd name="T25" fmla="*/ 765 h 7298"/>
                    <a:gd name="T26" fmla="*/ 2186 w 3193"/>
                    <a:gd name="T27" fmla="*/ 675 h 7298"/>
                    <a:gd name="T28" fmla="*/ 2194 w 3193"/>
                    <a:gd name="T29" fmla="*/ 540 h 7298"/>
                    <a:gd name="T30" fmla="*/ 2232 w 3193"/>
                    <a:gd name="T31" fmla="*/ 581 h 7298"/>
                    <a:gd name="T32" fmla="*/ 2269 w 3193"/>
                    <a:gd name="T33" fmla="*/ 611 h 7298"/>
                    <a:gd name="T34" fmla="*/ 2251 w 3193"/>
                    <a:gd name="T35" fmla="*/ 648 h 7298"/>
                    <a:gd name="T36" fmla="*/ 2237 w 3193"/>
                    <a:gd name="T37" fmla="*/ 779 h 7298"/>
                    <a:gd name="T38" fmla="*/ 2179 w 3193"/>
                    <a:gd name="T39" fmla="*/ 934 h 7298"/>
                    <a:gd name="T40" fmla="*/ 2329 w 3193"/>
                    <a:gd name="T41" fmla="*/ 791 h 7298"/>
                    <a:gd name="T42" fmla="*/ 2116 w 3193"/>
                    <a:gd name="T43" fmla="*/ 69 h 7298"/>
                    <a:gd name="T44" fmla="*/ 1820 w 3193"/>
                    <a:gd name="T45" fmla="*/ 88 h 7298"/>
                    <a:gd name="T46" fmla="*/ 1551 w 3193"/>
                    <a:gd name="T47" fmla="*/ 280 h 7298"/>
                    <a:gd name="T48" fmla="*/ 1382 w 3193"/>
                    <a:gd name="T49" fmla="*/ 1055 h 7298"/>
                    <a:gd name="T50" fmla="*/ 979 w 3193"/>
                    <a:gd name="T51" fmla="*/ 1181 h 7298"/>
                    <a:gd name="T52" fmla="*/ 416 w 3193"/>
                    <a:gd name="T53" fmla="*/ 1140 h 7298"/>
                    <a:gd name="T54" fmla="*/ 42 w 3193"/>
                    <a:gd name="T55" fmla="*/ 702 h 7298"/>
                    <a:gd name="T56" fmla="*/ 0 w 3193"/>
                    <a:gd name="T57" fmla="*/ 908 h 7298"/>
                    <a:gd name="T58" fmla="*/ 226 w 3193"/>
                    <a:gd name="T59" fmla="*/ 1185 h 7298"/>
                    <a:gd name="T60" fmla="*/ 632 w 3193"/>
                    <a:gd name="T61" fmla="*/ 1397 h 7298"/>
                    <a:gd name="T62" fmla="*/ 858 w 3193"/>
                    <a:gd name="T63" fmla="*/ 1711 h 7298"/>
                    <a:gd name="T64" fmla="*/ 842 w 3193"/>
                    <a:gd name="T65" fmla="*/ 2165 h 7298"/>
                    <a:gd name="T66" fmla="*/ 832 w 3193"/>
                    <a:gd name="T67" fmla="*/ 2935 h 7298"/>
                    <a:gd name="T68" fmla="*/ 1105 w 3193"/>
                    <a:gd name="T69" fmla="*/ 3345 h 7298"/>
                    <a:gd name="T70" fmla="*/ 1285 w 3193"/>
                    <a:gd name="T71" fmla="*/ 3598 h 7298"/>
                    <a:gd name="T72" fmla="*/ 1404 w 3193"/>
                    <a:gd name="T73" fmla="*/ 3925 h 7298"/>
                    <a:gd name="T74" fmla="*/ 1311 w 3193"/>
                    <a:gd name="T75" fmla="*/ 3953 h 7298"/>
                    <a:gd name="T76" fmla="*/ 1313 w 3193"/>
                    <a:gd name="T77" fmla="*/ 4039 h 7298"/>
                    <a:gd name="T78" fmla="*/ 1113 w 3193"/>
                    <a:gd name="T79" fmla="*/ 4177 h 7298"/>
                    <a:gd name="T80" fmla="*/ 914 w 3193"/>
                    <a:gd name="T81" fmla="*/ 4528 h 7298"/>
                    <a:gd name="T82" fmla="*/ 729 w 3193"/>
                    <a:gd name="T83" fmla="*/ 4765 h 7298"/>
                    <a:gd name="T84" fmla="*/ 580 w 3193"/>
                    <a:gd name="T85" fmla="*/ 4879 h 7298"/>
                    <a:gd name="T86" fmla="*/ 482 w 3193"/>
                    <a:gd name="T87" fmla="*/ 5122 h 7298"/>
                    <a:gd name="T88" fmla="*/ 290 w 3193"/>
                    <a:gd name="T89" fmla="*/ 5164 h 7298"/>
                    <a:gd name="T90" fmla="*/ 241 w 3193"/>
                    <a:gd name="T91" fmla="*/ 5307 h 7298"/>
                    <a:gd name="T92" fmla="*/ 90 w 3193"/>
                    <a:gd name="T93" fmla="*/ 5633 h 7298"/>
                    <a:gd name="T94" fmla="*/ 109 w 3193"/>
                    <a:gd name="T95" fmla="*/ 5912 h 7298"/>
                    <a:gd name="T96" fmla="*/ 253 w 3193"/>
                    <a:gd name="T97" fmla="*/ 6276 h 7298"/>
                    <a:gd name="T98" fmla="*/ 138 w 3193"/>
                    <a:gd name="T99" fmla="*/ 6559 h 7298"/>
                    <a:gd name="T100" fmla="*/ 178 w 3193"/>
                    <a:gd name="T101" fmla="*/ 6828 h 7298"/>
                    <a:gd name="T102" fmla="*/ 559 w 3193"/>
                    <a:gd name="T103" fmla="*/ 7027 h 7298"/>
                    <a:gd name="T104" fmla="*/ 617 w 3193"/>
                    <a:gd name="T105" fmla="*/ 7090 h 7298"/>
                    <a:gd name="T106" fmla="*/ 647 w 3193"/>
                    <a:gd name="T107" fmla="*/ 7219 h 7298"/>
                    <a:gd name="T108" fmla="*/ 645 w 3193"/>
                    <a:gd name="T109" fmla="*/ 7298 h 7298"/>
                    <a:gd name="T110" fmla="*/ 831 w 3193"/>
                    <a:gd name="T111" fmla="*/ 7220 h 7298"/>
                    <a:gd name="T112" fmla="*/ 945 w 3193"/>
                    <a:gd name="T113" fmla="*/ 7219 h 7298"/>
                    <a:gd name="T114" fmla="*/ 1314 w 3193"/>
                    <a:gd name="T115" fmla="*/ 7080 h 7298"/>
                    <a:gd name="T116" fmla="*/ 1519 w 3193"/>
                    <a:gd name="T117" fmla="*/ 6961 h 7298"/>
                    <a:gd name="T118" fmla="*/ 1662 w 3193"/>
                    <a:gd name="T119" fmla="*/ 6950 h 7298"/>
                    <a:gd name="T120" fmla="*/ 1954 w 3193"/>
                    <a:gd name="T121" fmla="*/ 6885 h 7298"/>
                    <a:gd name="T122" fmla="*/ 2568 w 3193"/>
                    <a:gd name="T123" fmla="*/ 6176 h 7298"/>
                    <a:gd name="T124" fmla="*/ 3119 w 3193"/>
                    <a:gd name="T125" fmla="*/ 5218 h 7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93" h="7298">
                      <a:moveTo>
                        <a:pt x="3119" y="5218"/>
                      </a:moveTo>
                      <a:lnTo>
                        <a:pt x="3085" y="5115"/>
                      </a:lnTo>
                      <a:lnTo>
                        <a:pt x="2917" y="5051"/>
                      </a:lnTo>
                      <a:lnTo>
                        <a:pt x="2725" y="4867"/>
                      </a:lnTo>
                      <a:lnTo>
                        <a:pt x="2868" y="4722"/>
                      </a:lnTo>
                      <a:lnTo>
                        <a:pt x="2879" y="4474"/>
                      </a:lnTo>
                      <a:lnTo>
                        <a:pt x="2836" y="4474"/>
                      </a:lnTo>
                      <a:lnTo>
                        <a:pt x="2745" y="4398"/>
                      </a:lnTo>
                      <a:lnTo>
                        <a:pt x="2737" y="4233"/>
                      </a:lnTo>
                      <a:lnTo>
                        <a:pt x="2763" y="4200"/>
                      </a:lnTo>
                      <a:lnTo>
                        <a:pt x="2756" y="4133"/>
                      </a:lnTo>
                      <a:lnTo>
                        <a:pt x="2666" y="4137"/>
                      </a:lnTo>
                      <a:lnTo>
                        <a:pt x="2605" y="4045"/>
                      </a:lnTo>
                      <a:lnTo>
                        <a:pt x="2688" y="3894"/>
                      </a:lnTo>
                      <a:lnTo>
                        <a:pt x="2629" y="3736"/>
                      </a:lnTo>
                      <a:lnTo>
                        <a:pt x="2681" y="3622"/>
                      </a:lnTo>
                      <a:lnTo>
                        <a:pt x="2654" y="3527"/>
                      </a:lnTo>
                      <a:lnTo>
                        <a:pt x="2660" y="3470"/>
                      </a:lnTo>
                      <a:lnTo>
                        <a:pt x="2763" y="3452"/>
                      </a:lnTo>
                      <a:lnTo>
                        <a:pt x="2772" y="3406"/>
                      </a:lnTo>
                      <a:lnTo>
                        <a:pt x="2699" y="3304"/>
                      </a:lnTo>
                      <a:lnTo>
                        <a:pt x="2691" y="3191"/>
                      </a:lnTo>
                      <a:lnTo>
                        <a:pt x="2449" y="2692"/>
                      </a:lnTo>
                      <a:lnTo>
                        <a:pt x="2428" y="2516"/>
                      </a:lnTo>
                      <a:lnTo>
                        <a:pt x="2759" y="1922"/>
                      </a:lnTo>
                      <a:lnTo>
                        <a:pt x="2629" y="1858"/>
                      </a:lnTo>
                      <a:lnTo>
                        <a:pt x="2561" y="1735"/>
                      </a:lnTo>
                      <a:lnTo>
                        <a:pt x="2527" y="1659"/>
                      </a:lnTo>
                      <a:lnTo>
                        <a:pt x="2462" y="1570"/>
                      </a:lnTo>
                      <a:lnTo>
                        <a:pt x="2349" y="1491"/>
                      </a:lnTo>
                      <a:lnTo>
                        <a:pt x="2169" y="1257"/>
                      </a:lnTo>
                      <a:lnTo>
                        <a:pt x="2245" y="1064"/>
                      </a:lnTo>
                      <a:lnTo>
                        <a:pt x="2167" y="1015"/>
                      </a:lnTo>
                      <a:lnTo>
                        <a:pt x="2202" y="997"/>
                      </a:lnTo>
                      <a:lnTo>
                        <a:pt x="2178" y="997"/>
                      </a:lnTo>
                      <a:lnTo>
                        <a:pt x="2133" y="970"/>
                      </a:lnTo>
                      <a:lnTo>
                        <a:pt x="2103" y="972"/>
                      </a:lnTo>
                      <a:lnTo>
                        <a:pt x="2115" y="1009"/>
                      </a:lnTo>
                      <a:lnTo>
                        <a:pt x="2117" y="1039"/>
                      </a:lnTo>
                      <a:lnTo>
                        <a:pt x="2084" y="1041"/>
                      </a:lnTo>
                      <a:lnTo>
                        <a:pt x="2068" y="1011"/>
                      </a:lnTo>
                      <a:lnTo>
                        <a:pt x="2038" y="1026"/>
                      </a:lnTo>
                      <a:lnTo>
                        <a:pt x="2044" y="1067"/>
                      </a:lnTo>
                      <a:lnTo>
                        <a:pt x="1999" y="1089"/>
                      </a:lnTo>
                      <a:lnTo>
                        <a:pt x="1953" y="1058"/>
                      </a:lnTo>
                      <a:lnTo>
                        <a:pt x="1928" y="1014"/>
                      </a:lnTo>
                      <a:lnTo>
                        <a:pt x="1961" y="1019"/>
                      </a:lnTo>
                      <a:lnTo>
                        <a:pt x="1981" y="1009"/>
                      </a:lnTo>
                      <a:lnTo>
                        <a:pt x="1952" y="982"/>
                      </a:lnTo>
                      <a:lnTo>
                        <a:pt x="1949" y="962"/>
                      </a:lnTo>
                      <a:lnTo>
                        <a:pt x="1934" y="997"/>
                      </a:lnTo>
                      <a:lnTo>
                        <a:pt x="1902" y="990"/>
                      </a:lnTo>
                      <a:lnTo>
                        <a:pt x="1886" y="960"/>
                      </a:lnTo>
                      <a:lnTo>
                        <a:pt x="1913" y="951"/>
                      </a:lnTo>
                      <a:lnTo>
                        <a:pt x="1893" y="936"/>
                      </a:lnTo>
                      <a:lnTo>
                        <a:pt x="1866" y="946"/>
                      </a:lnTo>
                      <a:lnTo>
                        <a:pt x="1850" y="926"/>
                      </a:lnTo>
                      <a:lnTo>
                        <a:pt x="1867" y="879"/>
                      </a:lnTo>
                      <a:lnTo>
                        <a:pt x="1908" y="877"/>
                      </a:lnTo>
                      <a:lnTo>
                        <a:pt x="1941" y="875"/>
                      </a:lnTo>
                      <a:lnTo>
                        <a:pt x="1962" y="856"/>
                      </a:lnTo>
                      <a:lnTo>
                        <a:pt x="1953" y="806"/>
                      </a:lnTo>
                      <a:lnTo>
                        <a:pt x="1998" y="770"/>
                      </a:lnTo>
                      <a:lnTo>
                        <a:pt x="2023" y="775"/>
                      </a:lnTo>
                      <a:lnTo>
                        <a:pt x="2055" y="765"/>
                      </a:lnTo>
                      <a:lnTo>
                        <a:pt x="2069" y="722"/>
                      </a:lnTo>
                      <a:lnTo>
                        <a:pt x="2125" y="730"/>
                      </a:lnTo>
                      <a:lnTo>
                        <a:pt x="2146" y="701"/>
                      </a:lnTo>
                      <a:lnTo>
                        <a:pt x="2182" y="719"/>
                      </a:lnTo>
                      <a:lnTo>
                        <a:pt x="2186" y="675"/>
                      </a:lnTo>
                      <a:lnTo>
                        <a:pt x="2161" y="654"/>
                      </a:lnTo>
                      <a:lnTo>
                        <a:pt x="2140" y="654"/>
                      </a:lnTo>
                      <a:lnTo>
                        <a:pt x="2125" y="611"/>
                      </a:lnTo>
                      <a:lnTo>
                        <a:pt x="2149" y="572"/>
                      </a:lnTo>
                      <a:lnTo>
                        <a:pt x="2194" y="540"/>
                      </a:lnTo>
                      <a:lnTo>
                        <a:pt x="2208" y="583"/>
                      </a:lnTo>
                      <a:lnTo>
                        <a:pt x="2198" y="622"/>
                      </a:lnTo>
                      <a:lnTo>
                        <a:pt x="2221" y="650"/>
                      </a:lnTo>
                      <a:lnTo>
                        <a:pt x="2245" y="621"/>
                      </a:lnTo>
                      <a:lnTo>
                        <a:pt x="2232" y="581"/>
                      </a:lnTo>
                      <a:lnTo>
                        <a:pt x="2241" y="521"/>
                      </a:lnTo>
                      <a:lnTo>
                        <a:pt x="2281" y="515"/>
                      </a:lnTo>
                      <a:lnTo>
                        <a:pt x="2286" y="538"/>
                      </a:lnTo>
                      <a:lnTo>
                        <a:pt x="2263" y="561"/>
                      </a:lnTo>
                      <a:lnTo>
                        <a:pt x="2269" y="611"/>
                      </a:lnTo>
                      <a:lnTo>
                        <a:pt x="2296" y="572"/>
                      </a:lnTo>
                      <a:lnTo>
                        <a:pt x="2330" y="530"/>
                      </a:lnTo>
                      <a:lnTo>
                        <a:pt x="2342" y="570"/>
                      </a:lnTo>
                      <a:lnTo>
                        <a:pt x="2329" y="613"/>
                      </a:lnTo>
                      <a:lnTo>
                        <a:pt x="2251" y="648"/>
                      </a:lnTo>
                      <a:lnTo>
                        <a:pt x="2253" y="677"/>
                      </a:lnTo>
                      <a:lnTo>
                        <a:pt x="2263" y="684"/>
                      </a:lnTo>
                      <a:lnTo>
                        <a:pt x="2272" y="731"/>
                      </a:lnTo>
                      <a:lnTo>
                        <a:pt x="2231" y="762"/>
                      </a:lnTo>
                      <a:lnTo>
                        <a:pt x="2237" y="779"/>
                      </a:lnTo>
                      <a:lnTo>
                        <a:pt x="2216" y="809"/>
                      </a:lnTo>
                      <a:lnTo>
                        <a:pt x="2169" y="818"/>
                      </a:lnTo>
                      <a:lnTo>
                        <a:pt x="2132" y="883"/>
                      </a:lnTo>
                      <a:lnTo>
                        <a:pt x="2166" y="937"/>
                      </a:lnTo>
                      <a:lnTo>
                        <a:pt x="2179" y="934"/>
                      </a:lnTo>
                      <a:lnTo>
                        <a:pt x="2226" y="958"/>
                      </a:lnTo>
                      <a:lnTo>
                        <a:pt x="2206" y="995"/>
                      </a:lnTo>
                      <a:lnTo>
                        <a:pt x="2274" y="961"/>
                      </a:lnTo>
                      <a:lnTo>
                        <a:pt x="2256" y="895"/>
                      </a:lnTo>
                      <a:lnTo>
                        <a:pt x="2329" y="791"/>
                      </a:lnTo>
                      <a:lnTo>
                        <a:pt x="2341" y="645"/>
                      </a:lnTo>
                      <a:lnTo>
                        <a:pt x="2473" y="425"/>
                      </a:lnTo>
                      <a:lnTo>
                        <a:pt x="2430" y="245"/>
                      </a:lnTo>
                      <a:lnTo>
                        <a:pt x="2264" y="201"/>
                      </a:lnTo>
                      <a:lnTo>
                        <a:pt x="2116" y="69"/>
                      </a:lnTo>
                      <a:lnTo>
                        <a:pt x="2003" y="0"/>
                      </a:lnTo>
                      <a:lnTo>
                        <a:pt x="1955" y="35"/>
                      </a:lnTo>
                      <a:lnTo>
                        <a:pt x="1895" y="25"/>
                      </a:lnTo>
                      <a:lnTo>
                        <a:pt x="1860" y="105"/>
                      </a:lnTo>
                      <a:lnTo>
                        <a:pt x="1820" y="88"/>
                      </a:lnTo>
                      <a:lnTo>
                        <a:pt x="1793" y="115"/>
                      </a:lnTo>
                      <a:lnTo>
                        <a:pt x="1733" y="66"/>
                      </a:lnTo>
                      <a:lnTo>
                        <a:pt x="1682" y="77"/>
                      </a:lnTo>
                      <a:lnTo>
                        <a:pt x="1657" y="193"/>
                      </a:lnTo>
                      <a:lnTo>
                        <a:pt x="1551" y="280"/>
                      </a:lnTo>
                      <a:lnTo>
                        <a:pt x="1510" y="440"/>
                      </a:lnTo>
                      <a:lnTo>
                        <a:pt x="1550" y="572"/>
                      </a:lnTo>
                      <a:lnTo>
                        <a:pt x="1459" y="677"/>
                      </a:lnTo>
                      <a:lnTo>
                        <a:pt x="1480" y="855"/>
                      </a:lnTo>
                      <a:lnTo>
                        <a:pt x="1382" y="1055"/>
                      </a:lnTo>
                      <a:lnTo>
                        <a:pt x="1293" y="1102"/>
                      </a:lnTo>
                      <a:lnTo>
                        <a:pt x="1247" y="1273"/>
                      </a:lnTo>
                      <a:lnTo>
                        <a:pt x="1157" y="1283"/>
                      </a:lnTo>
                      <a:lnTo>
                        <a:pt x="1063" y="1175"/>
                      </a:lnTo>
                      <a:lnTo>
                        <a:pt x="979" y="1181"/>
                      </a:lnTo>
                      <a:lnTo>
                        <a:pt x="955" y="1092"/>
                      </a:lnTo>
                      <a:lnTo>
                        <a:pt x="886" y="1122"/>
                      </a:lnTo>
                      <a:lnTo>
                        <a:pt x="833" y="1236"/>
                      </a:lnTo>
                      <a:lnTo>
                        <a:pt x="686" y="1247"/>
                      </a:lnTo>
                      <a:lnTo>
                        <a:pt x="416" y="1140"/>
                      </a:lnTo>
                      <a:lnTo>
                        <a:pt x="384" y="1018"/>
                      </a:lnTo>
                      <a:lnTo>
                        <a:pt x="276" y="863"/>
                      </a:lnTo>
                      <a:lnTo>
                        <a:pt x="246" y="767"/>
                      </a:lnTo>
                      <a:lnTo>
                        <a:pt x="148" y="674"/>
                      </a:lnTo>
                      <a:lnTo>
                        <a:pt x="42" y="702"/>
                      </a:lnTo>
                      <a:lnTo>
                        <a:pt x="36" y="776"/>
                      </a:lnTo>
                      <a:lnTo>
                        <a:pt x="77" y="855"/>
                      </a:lnTo>
                      <a:lnTo>
                        <a:pt x="37" y="898"/>
                      </a:lnTo>
                      <a:lnTo>
                        <a:pt x="7" y="885"/>
                      </a:lnTo>
                      <a:lnTo>
                        <a:pt x="0" y="908"/>
                      </a:lnTo>
                      <a:lnTo>
                        <a:pt x="28" y="964"/>
                      </a:lnTo>
                      <a:lnTo>
                        <a:pt x="85" y="1014"/>
                      </a:lnTo>
                      <a:lnTo>
                        <a:pt x="123" y="1070"/>
                      </a:lnTo>
                      <a:lnTo>
                        <a:pt x="163" y="1090"/>
                      </a:lnTo>
                      <a:lnTo>
                        <a:pt x="226" y="1185"/>
                      </a:lnTo>
                      <a:lnTo>
                        <a:pt x="300" y="1198"/>
                      </a:lnTo>
                      <a:lnTo>
                        <a:pt x="378" y="1326"/>
                      </a:lnTo>
                      <a:lnTo>
                        <a:pt x="471" y="1319"/>
                      </a:lnTo>
                      <a:lnTo>
                        <a:pt x="508" y="1348"/>
                      </a:lnTo>
                      <a:lnTo>
                        <a:pt x="632" y="1397"/>
                      </a:lnTo>
                      <a:lnTo>
                        <a:pt x="703" y="1582"/>
                      </a:lnTo>
                      <a:lnTo>
                        <a:pt x="730" y="1589"/>
                      </a:lnTo>
                      <a:lnTo>
                        <a:pt x="780" y="1559"/>
                      </a:lnTo>
                      <a:lnTo>
                        <a:pt x="797" y="1651"/>
                      </a:lnTo>
                      <a:lnTo>
                        <a:pt x="858" y="1711"/>
                      </a:lnTo>
                      <a:lnTo>
                        <a:pt x="855" y="1783"/>
                      </a:lnTo>
                      <a:lnTo>
                        <a:pt x="809" y="1831"/>
                      </a:lnTo>
                      <a:lnTo>
                        <a:pt x="820" y="2006"/>
                      </a:lnTo>
                      <a:lnTo>
                        <a:pt x="791" y="2109"/>
                      </a:lnTo>
                      <a:lnTo>
                        <a:pt x="842" y="2165"/>
                      </a:lnTo>
                      <a:lnTo>
                        <a:pt x="849" y="2264"/>
                      </a:lnTo>
                      <a:lnTo>
                        <a:pt x="783" y="2312"/>
                      </a:lnTo>
                      <a:lnTo>
                        <a:pt x="853" y="2660"/>
                      </a:lnTo>
                      <a:lnTo>
                        <a:pt x="944" y="2722"/>
                      </a:lnTo>
                      <a:lnTo>
                        <a:pt x="832" y="2935"/>
                      </a:lnTo>
                      <a:lnTo>
                        <a:pt x="853" y="3071"/>
                      </a:lnTo>
                      <a:lnTo>
                        <a:pt x="1005" y="3313"/>
                      </a:lnTo>
                      <a:lnTo>
                        <a:pt x="1016" y="3342"/>
                      </a:lnTo>
                      <a:lnTo>
                        <a:pt x="1070" y="3375"/>
                      </a:lnTo>
                      <a:lnTo>
                        <a:pt x="1105" y="3345"/>
                      </a:lnTo>
                      <a:lnTo>
                        <a:pt x="1145" y="3320"/>
                      </a:lnTo>
                      <a:lnTo>
                        <a:pt x="1173" y="3443"/>
                      </a:lnTo>
                      <a:lnTo>
                        <a:pt x="1227" y="3496"/>
                      </a:lnTo>
                      <a:lnTo>
                        <a:pt x="1277" y="3505"/>
                      </a:lnTo>
                      <a:lnTo>
                        <a:pt x="1285" y="3598"/>
                      </a:lnTo>
                      <a:lnTo>
                        <a:pt x="1375" y="3657"/>
                      </a:lnTo>
                      <a:lnTo>
                        <a:pt x="1393" y="3724"/>
                      </a:lnTo>
                      <a:lnTo>
                        <a:pt x="1356" y="3767"/>
                      </a:lnTo>
                      <a:lnTo>
                        <a:pt x="1357" y="3853"/>
                      </a:lnTo>
                      <a:lnTo>
                        <a:pt x="1404" y="3925"/>
                      </a:lnTo>
                      <a:lnTo>
                        <a:pt x="1395" y="3956"/>
                      </a:lnTo>
                      <a:lnTo>
                        <a:pt x="1358" y="3957"/>
                      </a:lnTo>
                      <a:lnTo>
                        <a:pt x="1325" y="3913"/>
                      </a:lnTo>
                      <a:lnTo>
                        <a:pt x="1308" y="3917"/>
                      </a:lnTo>
                      <a:lnTo>
                        <a:pt x="1311" y="3953"/>
                      </a:lnTo>
                      <a:lnTo>
                        <a:pt x="1358" y="4009"/>
                      </a:lnTo>
                      <a:lnTo>
                        <a:pt x="1356" y="4076"/>
                      </a:lnTo>
                      <a:lnTo>
                        <a:pt x="1363" y="4103"/>
                      </a:lnTo>
                      <a:lnTo>
                        <a:pt x="1346" y="4099"/>
                      </a:lnTo>
                      <a:lnTo>
                        <a:pt x="1313" y="4039"/>
                      </a:lnTo>
                      <a:lnTo>
                        <a:pt x="1293" y="4027"/>
                      </a:lnTo>
                      <a:lnTo>
                        <a:pt x="1229" y="4037"/>
                      </a:lnTo>
                      <a:lnTo>
                        <a:pt x="1186" y="4087"/>
                      </a:lnTo>
                      <a:lnTo>
                        <a:pt x="1135" y="4078"/>
                      </a:lnTo>
                      <a:lnTo>
                        <a:pt x="1113" y="4177"/>
                      </a:lnTo>
                      <a:lnTo>
                        <a:pt x="1022" y="4338"/>
                      </a:lnTo>
                      <a:lnTo>
                        <a:pt x="959" y="4408"/>
                      </a:lnTo>
                      <a:lnTo>
                        <a:pt x="969" y="4451"/>
                      </a:lnTo>
                      <a:lnTo>
                        <a:pt x="926" y="4475"/>
                      </a:lnTo>
                      <a:lnTo>
                        <a:pt x="914" y="4528"/>
                      </a:lnTo>
                      <a:lnTo>
                        <a:pt x="853" y="4568"/>
                      </a:lnTo>
                      <a:lnTo>
                        <a:pt x="821" y="4632"/>
                      </a:lnTo>
                      <a:lnTo>
                        <a:pt x="788" y="4615"/>
                      </a:lnTo>
                      <a:lnTo>
                        <a:pt x="774" y="4699"/>
                      </a:lnTo>
                      <a:lnTo>
                        <a:pt x="729" y="4765"/>
                      </a:lnTo>
                      <a:lnTo>
                        <a:pt x="695" y="4765"/>
                      </a:lnTo>
                      <a:lnTo>
                        <a:pt x="670" y="4809"/>
                      </a:lnTo>
                      <a:lnTo>
                        <a:pt x="643" y="4819"/>
                      </a:lnTo>
                      <a:lnTo>
                        <a:pt x="613" y="4882"/>
                      </a:lnTo>
                      <a:lnTo>
                        <a:pt x="580" y="4879"/>
                      </a:lnTo>
                      <a:lnTo>
                        <a:pt x="504" y="4956"/>
                      </a:lnTo>
                      <a:lnTo>
                        <a:pt x="505" y="5026"/>
                      </a:lnTo>
                      <a:lnTo>
                        <a:pt x="451" y="4983"/>
                      </a:lnTo>
                      <a:lnTo>
                        <a:pt x="451" y="5040"/>
                      </a:lnTo>
                      <a:lnTo>
                        <a:pt x="482" y="5122"/>
                      </a:lnTo>
                      <a:lnTo>
                        <a:pt x="439" y="5137"/>
                      </a:lnTo>
                      <a:lnTo>
                        <a:pt x="402" y="5180"/>
                      </a:lnTo>
                      <a:lnTo>
                        <a:pt x="347" y="5227"/>
                      </a:lnTo>
                      <a:lnTo>
                        <a:pt x="353" y="5193"/>
                      </a:lnTo>
                      <a:lnTo>
                        <a:pt x="290" y="5164"/>
                      </a:lnTo>
                      <a:lnTo>
                        <a:pt x="316" y="5220"/>
                      </a:lnTo>
                      <a:lnTo>
                        <a:pt x="263" y="5181"/>
                      </a:lnTo>
                      <a:lnTo>
                        <a:pt x="219" y="5211"/>
                      </a:lnTo>
                      <a:lnTo>
                        <a:pt x="197" y="5258"/>
                      </a:lnTo>
                      <a:lnTo>
                        <a:pt x="241" y="5307"/>
                      </a:lnTo>
                      <a:lnTo>
                        <a:pt x="194" y="5330"/>
                      </a:lnTo>
                      <a:lnTo>
                        <a:pt x="148" y="5404"/>
                      </a:lnTo>
                      <a:lnTo>
                        <a:pt x="95" y="5418"/>
                      </a:lnTo>
                      <a:lnTo>
                        <a:pt x="66" y="5544"/>
                      </a:lnTo>
                      <a:lnTo>
                        <a:pt x="90" y="5633"/>
                      </a:lnTo>
                      <a:lnTo>
                        <a:pt x="81" y="5737"/>
                      </a:lnTo>
                      <a:lnTo>
                        <a:pt x="111" y="5749"/>
                      </a:lnTo>
                      <a:lnTo>
                        <a:pt x="131" y="5729"/>
                      </a:lnTo>
                      <a:lnTo>
                        <a:pt x="152" y="5816"/>
                      </a:lnTo>
                      <a:lnTo>
                        <a:pt x="109" y="5912"/>
                      </a:lnTo>
                      <a:lnTo>
                        <a:pt x="110" y="5965"/>
                      </a:lnTo>
                      <a:lnTo>
                        <a:pt x="201" y="6045"/>
                      </a:lnTo>
                      <a:lnTo>
                        <a:pt x="195" y="6157"/>
                      </a:lnTo>
                      <a:lnTo>
                        <a:pt x="263" y="6263"/>
                      </a:lnTo>
                      <a:lnTo>
                        <a:pt x="253" y="6276"/>
                      </a:lnTo>
                      <a:lnTo>
                        <a:pt x="216" y="6227"/>
                      </a:lnTo>
                      <a:lnTo>
                        <a:pt x="173" y="6287"/>
                      </a:lnTo>
                      <a:lnTo>
                        <a:pt x="191" y="6380"/>
                      </a:lnTo>
                      <a:lnTo>
                        <a:pt x="185" y="6506"/>
                      </a:lnTo>
                      <a:lnTo>
                        <a:pt x="138" y="6559"/>
                      </a:lnTo>
                      <a:lnTo>
                        <a:pt x="169" y="6632"/>
                      </a:lnTo>
                      <a:lnTo>
                        <a:pt x="157" y="6699"/>
                      </a:lnTo>
                      <a:lnTo>
                        <a:pt x="187" y="6748"/>
                      </a:lnTo>
                      <a:lnTo>
                        <a:pt x="147" y="6785"/>
                      </a:lnTo>
                      <a:lnTo>
                        <a:pt x="178" y="6828"/>
                      </a:lnTo>
                      <a:lnTo>
                        <a:pt x="284" y="6820"/>
                      </a:lnTo>
                      <a:lnTo>
                        <a:pt x="379" y="6912"/>
                      </a:lnTo>
                      <a:lnTo>
                        <a:pt x="523" y="6964"/>
                      </a:lnTo>
                      <a:lnTo>
                        <a:pt x="513" y="7007"/>
                      </a:lnTo>
                      <a:lnTo>
                        <a:pt x="559" y="7027"/>
                      </a:lnTo>
                      <a:lnTo>
                        <a:pt x="630" y="6993"/>
                      </a:lnTo>
                      <a:lnTo>
                        <a:pt x="689" y="6959"/>
                      </a:lnTo>
                      <a:lnTo>
                        <a:pt x="680" y="6999"/>
                      </a:lnTo>
                      <a:lnTo>
                        <a:pt x="646" y="7043"/>
                      </a:lnTo>
                      <a:lnTo>
                        <a:pt x="617" y="7090"/>
                      </a:lnTo>
                      <a:lnTo>
                        <a:pt x="580" y="7106"/>
                      </a:lnTo>
                      <a:lnTo>
                        <a:pt x="550" y="7160"/>
                      </a:lnTo>
                      <a:lnTo>
                        <a:pt x="565" y="7193"/>
                      </a:lnTo>
                      <a:lnTo>
                        <a:pt x="598" y="7216"/>
                      </a:lnTo>
                      <a:lnTo>
                        <a:pt x="647" y="7219"/>
                      </a:lnTo>
                      <a:lnTo>
                        <a:pt x="687" y="7199"/>
                      </a:lnTo>
                      <a:lnTo>
                        <a:pt x="711" y="7224"/>
                      </a:lnTo>
                      <a:lnTo>
                        <a:pt x="715" y="7255"/>
                      </a:lnTo>
                      <a:lnTo>
                        <a:pt x="675" y="7258"/>
                      </a:lnTo>
                      <a:lnTo>
                        <a:pt x="645" y="7298"/>
                      </a:lnTo>
                      <a:lnTo>
                        <a:pt x="712" y="7298"/>
                      </a:lnTo>
                      <a:lnTo>
                        <a:pt x="732" y="7261"/>
                      </a:lnTo>
                      <a:lnTo>
                        <a:pt x="808" y="7158"/>
                      </a:lnTo>
                      <a:lnTo>
                        <a:pt x="841" y="7190"/>
                      </a:lnTo>
                      <a:lnTo>
                        <a:pt x="831" y="7220"/>
                      </a:lnTo>
                      <a:lnTo>
                        <a:pt x="798" y="7237"/>
                      </a:lnTo>
                      <a:lnTo>
                        <a:pt x="845" y="7257"/>
                      </a:lnTo>
                      <a:lnTo>
                        <a:pt x="861" y="7200"/>
                      </a:lnTo>
                      <a:lnTo>
                        <a:pt x="885" y="7180"/>
                      </a:lnTo>
                      <a:lnTo>
                        <a:pt x="945" y="7219"/>
                      </a:lnTo>
                      <a:lnTo>
                        <a:pt x="1034" y="7159"/>
                      </a:lnTo>
                      <a:lnTo>
                        <a:pt x="1124" y="7181"/>
                      </a:lnTo>
                      <a:lnTo>
                        <a:pt x="1150" y="7111"/>
                      </a:lnTo>
                      <a:lnTo>
                        <a:pt x="1237" y="7077"/>
                      </a:lnTo>
                      <a:lnTo>
                        <a:pt x="1314" y="7080"/>
                      </a:lnTo>
                      <a:lnTo>
                        <a:pt x="1359" y="7033"/>
                      </a:lnTo>
                      <a:lnTo>
                        <a:pt x="1420" y="7006"/>
                      </a:lnTo>
                      <a:lnTo>
                        <a:pt x="1449" y="6969"/>
                      </a:lnTo>
                      <a:lnTo>
                        <a:pt x="1482" y="6998"/>
                      </a:lnTo>
                      <a:lnTo>
                        <a:pt x="1519" y="6961"/>
                      </a:lnTo>
                      <a:lnTo>
                        <a:pt x="1559" y="6972"/>
                      </a:lnTo>
                      <a:lnTo>
                        <a:pt x="1541" y="6908"/>
                      </a:lnTo>
                      <a:lnTo>
                        <a:pt x="1561" y="6885"/>
                      </a:lnTo>
                      <a:lnTo>
                        <a:pt x="1576" y="6968"/>
                      </a:lnTo>
                      <a:lnTo>
                        <a:pt x="1662" y="6950"/>
                      </a:lnTo>
                      <a:lnTo>
                        <a:pt x="1685" y="6910"/>
                      </a:lnTo>
                      <a:lnTo>
                        <a:pt x="1755" y="6924"/>
                      </a:lnTo>
                      <a:lnTo>
                        <a:pt x="1818" y="6886"/>
                      </a:lnTo>
                      <a:lnTo>
                        <a:pt x="1914" y="6872"/>
                      </a:lnTo>
                      <a:lnTo>
                        <a:pt x="1954" y="6885"/>
                      </a:lnTo>
                      <a:lnTo>
                        <a:pt x="2035" y="6881"/>
                      </a:lnTo>
                      <a:lnTo>
                        <a:pt x="2071" y="6843"/>
                      </a:lnTo>
                      <a:lnTo>
                        <a:pt x="2159" y="6641"/>
                      </a:lnTo>
                      <a:lnTo>
                        <a:pt x="2529" y="6345"/>
                      </a:lnTo>
                      <a:lnTo>
                        <a:pt x="2568" y="6176"/>
                      </a:lnTo>
                      <a:lnTo>
                        <a:pt x="2839" y="5944"/>
                      </a:lnTo>
                      <a:lnTo>
                        <a:pt x="3083" y="5650"/>
                      </a:lnTo>
                      <a:lnTo>
                        <a:pt x="3188" y="5426"/>
                      </a:lnTo>
                      <a:lnTo>
                        <a:pt x="3193" y="5287"/>
                      </a:lnTo>
                      <a:lnTo>
                        <a:pt x="3119" y="521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2" name="Freeform 87">
                  <a:extLst>
                    <a:ext uri="{FF2B5EF4-FFF2-40B4-BE49-F238E27FC236}">
                      <a16:creationId xmlns:a16="http://schemas.microsoft.com/office/drawing/2014/main" id="{E3CFB3B5-8882-2A4B-A892-0B5AFB251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9188" y="1871663"/>
                  <a:ext cx="22225" cy="25400"/>
                </a:xfrm>
                <a:custGeom>
                  <a:avLst/>
                  <a:gdLst>
                    <a:gd name="T0" fmla="*/ 66 w 66"/>
                    <a:gd name="T1" fmla="*/ 46 h 79"/>
                    <a:gd name="T2" fmla="*/ 36 w 66"/>
                    <a:gd name="T3" fmla="*/ 0 h 79"/>
                    <a:gd name="T4" fmla="*/ 0 w 66"/>
                    <a:gd name="T5" fmla="*/ 53 h 79"/>
                    <a:gd name="T6" fmla="*/ 44 w 66"/>
                    <a:gd name="T7" fmla="*/ 79 h 79"/>
                    <a:gd name="T8" fmla="*/ 66 w 66"/>
                    <a:gd name="T9" fmla="*/ 4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79">
                      <a:moveTo>
                        <a:pt x="66" y="46"/>
                      </a:moveTo>
                      <a:lnTo>
                        <a:pt x="36" y="0"/>
                      </a:lnTo>
                      <a:lnTo>
                        <a:pt x="0" y="53"/>
                      </a:lnTo>
                      <a:lnTo>
                        <a:pt x="44" y="79"/>
                      </a:lnTo>
                      <a:lnTo>
                        <a:pt x="66" y="46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3" name="Freeform 88">
                  <a:extLst>
                    <a:ext uri="{FF2B5EF4-FFF2-40B4-BE49-F238E27FC236}">
                      <a16:creationId xmlns:a16="http://schemas.microsoft.com/office/drawing/2014/main" id="{9D160668-0ABE-C740-8A84-2155EB00B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8575" y="1603375"/>
                  <a:ext cx="41275" cy="25400"/>
                </a:xfrm>
                <a:custGeom>
                  <a:avLst/>
                  <a:gdLst>
                    <a:gd name="T0" fmla="*/ 130 w 130"/>
                    <a:gd name="T1" fmla="*/ 16 h 83"/>
                    <a:gd name="T2" fmla="*/ 80 w 130"/>
                    <a:gd name="T3" fmla="*/ 9 h 83"/>
                    <a:gd name="T4" fmla="*/ 26 w 130"/>
                    <a:gd name="T5" fmla="*/ 0 h 83"/>
                    <a:gd name="T6" fmla="*/ 0 w 130"/>
                    <a:gd name="T7" fmla="*/ 17 h 83"/>
                    <a:gd name="T8" fmla="*/ 0 w 130"/>
                    <a:gd name="T9" fmla="*/ 53 h 83"/>
                    <a:gd name="T10" fmla="*/ 36 w 130"/>
                    <a:gd name="T11" fmla="*/ 73 h 83"/>
                    <a:gd name="T12" fmla="*/ 43 w 130"/>
                    <a:gd name="T13" fmla="*/ 43 h 83"/>
                    <a:gd name="T14" fmla="*/ 70 w 130"/>
                    <a:gd name="T15" fmla="*/ 83 h 83"/>
                    <a:gd name="T16" fmla="*/ 87 w 130"/>
                    <a:gd name="T17" fmla="*/ 76 h 83"/>
                    <a:gd name="T18" fmla="*/ 80 w 130"/>
                    <a:gd name="T19" fmla="*/ 43 h 83"/>
                    <a:gd name="T20" fmla="*/ 117 w 130"/>
                    <a:gd name="T21" fmla="*/ 29 h 83"/>
                    <a:gd name="T22" fmla="*/ 130 w 130"/>
                    <a:gd name="T23" fmla="*/ 16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83">
                      <a:moveTo>
                        <a:pt x="130" y="16"/>
                      </a:moveTo>
                      <a:lnTo>
                        <a:pt x="80" y="9"/>
                      </a:lnTo>
                      <a:lnTo>
                        <a:pt x="26" y="0"/>
                      </a:lnTo>
                      <a:lnTo>
                        <a:pt x="0" y="17"/>
                      </a:lnTo>
                      <a:lnTo>
                        <a:pt x="0" y="53"/>
                      </a:lnTo>
                      <a:lnTo>
                        <a:pt x="36" y="73"/>
                      </a:lnTo>
                      <a:lnTo>
                        <a:pt x="43" y="43"/>
                      </a:lnTo>
                      <a:lnTo>
                        <a:pt x="70" y="83"/>
                      </a:lnTo>
                      <a:lnTo>
                        <a:pt x="87" y="76"/>
                      </a:lnTo>
                      <a:lnTo>
                        <a:pt x="80" y="43"/>
                      </a:lnTo>
                      <a:lnTo>
                        <a:pt x="117" y="29"/>
                      </a:lnTo>
                      <a:lnTo>
                        <a:pt x="130" y="16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4" name="Freeform 89">
                  <a:extLst>
                    <a:ext uri="{FF2B5EF4-FFF2-40B4-BE49-F238E27FC236}">
                      <a16:creationId xmlns:a16="http://schemas.microsoft.com/office/drawing/2014/main" id="{DAAFDB73-48C3-A444-9497-F9DFFF440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738" y="2603500"/>
                  <a:ext cx="47625" cy="52388"/>
                </a:xfrm>
                <a:custGeom>
                  <a:avLst/>
                  <a:gdLst>
                    <a:gd name="T0" fmla="*/ 153 w 153"/>
                    <a:gd name="T1" fmla="*/ 30 h 167"/>
                    <a:gd name="T2" fmla="*/ 146 w 153"/>
                    <a:gd name="T3" fmla="*/ 0 h 167"/>
                    <a:gd name="T4" fmla="*/ 111 w 153"/>
                    <a:gd name="T5" fmla="*/ 30 h 167"/>
                    <a:gd name="T6" fmla="*/ 21 w 153"/>
                    <a:gd name="T7" fmla="*/ 71 h 167"/>
                    <a:gd name="T8" fmla="*/ 0 w 153"/>
                    <a:gd name="T9" fmla="*/ 91 h 167"/>
                    <a:gd name="T10" fmla="*/ 28 w 153"/>
                    <a:gd name="T11" fmla="*/ 130 h 167"/>
                    <a:gd name="T12" fmla="*/ 45 w 153"/>
                    <a:gd name="T13" fmla="*/ 151 h 167"/>
                    <a:gd name="T14" fmla="*/ 88 w 153"/>
                    <a:gd name="T15" fmla="*/ 167 h 167"/>
                    <a:gd name="T16" fmla="*/ 94 w 153"/>
                    <a:gd name="T17" fmla="*/ 130 h 167"/>
                    <a:gd name="T18" fmla="*/ 104 w 153"/>
                    <a:gd name="T19" fmla="*/ 87 h 167"/>
                    <a:gd name="T20" fmla="*/ 121 w 153"/>
                    <a:gd name="T21" fmla="*/ 70 h 167"/>
                    <a:gd name="T22" fmla="*/ 153 w 153"/>
                    <a:gd name="T23" fmla="*/ 3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3" h="167">
                      <a:moveTo>
                        <a:pt x="153" y="30"/>
                      </a:moveTo>
                      <a:lnTo>
                        <a:pt x="146" y="0"/>
                      </a:lnTo>
                      <a:lnTo>
                        <a:pt x="111" y="30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8" y="130"/>
                      </a:lnTo>
                      <a:lnTo>
                        <a:pt x="45" y="151"/>
                      </a:lnTo>
                      <a:lnTo>
                        <a:pt x="88" y="167"/>
                      </a:lnTo>
                      <a:lnTo>
                        <a:pt x="94" y="130"/>
                      </a:lnTo>
                      <a:lnTo>
                        <a:pt x="104" y="87"/>
                      </a:lnTo>
                      <a:lnTo>
                        <a:pt x="121" y="70"/>
                      </a:lnTo>
                      <a:lnTo>
                        <a:pt x="153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0" name="Freeform 101">
                <a:extLst>
                  <a:ext uri="{FF2B5EF4-FFF2-40B4-BE49-F238E27FC236}">
                    <a16:creationId xmlns:a16="http://schemas.microsoft.com/office/drawing/2014/main" id="{E06D4D76-8247-1245-814B-F7025B6386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644439" y="2919222"/>
                <a:ext cx="385731" cy="300911"/>
              </a:xfrm>
              <a:custGeom>
                <a:avLst/>
                <a:gdLst>
                  <a:gd name="T0" fmla="*/ 861 w 956"/>
                  <a:gd name="T1" fmla="*/ 337 h 745"/>
                  <a:gd name="T2" fmla="*/ 732 w 956"/>
                  <a:gd name="T3" fmla="*/ 339 h 745"/>
                  <a:gd name="T4" fmla="*/ 648 w 956"/>
                  <a:gd name="T5" fmla="*/ 313 h 745"/>
                  <a:gd name="T6" fmla="*/ 536 w 956"/>
                  <a:gd name="T7" fmla="*/ 238 h 745"/>
                  <a:gd name="T8" fmla="*/ 493 w 956"/>
                  <a:gd name="T9" fmla="*/ 238 h 745"/>
                  <a:gd name="T10" fmla="*/ 434 w 956"/>
                  <a:gd name="T11" fmla="*/ 255 h 745"/>
                  <a:gd name="T12" fmla="*/ 435 w 956"/>
                  <a:gd name="T13" fmla="*/ 391 h 745"/>
                  <a:gd name="T14" fmla="*/ 398 w 956"/>
                  <a:gd name="T15" fmla="*/ 424 h 745"/>
                  <a:gd name="T16" fmla="*/ 375 w 956"/>
                  <a:gd name="T17" fmla="*/ 421 h 745"/>
                  <a:gd name="T18" fmla="*/ 338 w 956"/>
                  <a:gd name="T19" fmla="*/ 395 h 745"/>
                  <a:gd name="T20" fmla="*/ 308 w 956"/>
                  <a:gd name="T21" fmla="*/ 402 h 745"/>
                  <a:gd name="T22" fmla="*/ 261 w 956"/>
                  <a:gd name="T23" fmla="*/ 373 h 745"/>
                  <a:gd name="T24" fmla="*/ 333 w 956"/>
                  <a:gd name="T25" fmla="*/ 300 h 745"/>
                  <a:gd name="T26" fmla="*/ 382 w 956"/>
                  <a:gd name="T27" fmla="*/ 219 h 745"/>
                  <a:gd name="T28" fmla="*/ 399 w 956"/>
                  <a:gd name="T29" fmla="*/ 126 h 745"/>
                  <a:gd name="T30" fmla="*/ 411 w 956"/>
                  <a:gd name="T31" fmla="*/ 53 h 745"/>
                  <a:gd name="T32" fmla="*/ 381 w 956"/>
                  <a:gd name="T33" fmla="*/ 0 h 745"/>
                  <a:gd name="T34" fmla="*/ 385 w 956"/>
                  <a:gd name="T35" fmla="*/ 53 h 745"/>
                  <a:gd name="T36" fmla="*/ 376 w 956"/>
                  <a:gd name="T37" fmla="*/ 149 h 745"/>
                  <a:gd name="T38" fmla="*/ 337 w 956"/>
                  <a:gd name="T39" fmla="*/ 249 h 745"/>
                  <a:gd name="T40" fmla="*/ 274 w 956"/>
                  <a:gd name="T41" fmla="*/ 330 h 745"/>
                  <a:gd name="T42" fmla="*/ 201 w 956"/>
                  <a:gd name="T43" fmla="*/ 383 h 745"/>
                  <a:gd name="T44" fmla="*/ 122 w 956"/>
                  <a:gd name="T45" fmla="*/ 401 h 745"/>
                  <a:gd name="T46" fmla="*/ 88 w 956"/>
                  <a:gd name="T47" fmla="*/ 384 h 745"/>
                  <a:gd name="T48" fmla="*/ 61 w 956"/>
                  <a:gd name="T49" fmla="*/ 404 h 745"/>
                  <a:gd name="T50" fmla="*/ 61 w 956"/>
                  <a:gd name="T51" fmla="*/ 428 h 745"/>
                  <a:gd name="T52" fmla="*/ 58 w 956"/>
                  <a:gd name="T53" fmla="*/ 478 h 745"/>
                  <a:gd name="T54" fmla="*/ 26 w 956"/>
                  <a:gd name="T55" fmla="*/ 515 h 745"/>
                  <a:gd name="T56" fmla="*/ 46 w 956"/>
                  <a:gd name="T57" fmla="*/ 533 h 745"/>
                  <a:gd name="T58" fmla="*/ 95 w 956"/>
                  <a:gd name="T59" fmla="*/ 490 h 745"/>
                  <a:gd name="T60" fmla="*/ 119 w 956"/>
                  <a:gd name="T61" fmla="*/ 510 h 745"/>
                  <a:gd name="T62" fmla="*/ 153 w 956"/>
                  <a:gd name="T63" fmla="*/ 530 h 745"/>
                  <a:gd name="T64" fmla="*/ 185 w 956"/>
                  <a:gd name="T65" fmla="*/ 503 h 745"/>
                  <a:gd name="T66" fmla="*/ 193 w 956"/>
                  <a:gd name="T67" fmla="*/ 566 h 745"/>
                  <a:gd name="T68" fmla="*/ 119 w 956"/>
                  <a:gd name="T69" fmla="*/ 567 h 745"/>
                  <a:gd name="T70" fmla="*/ 59 w 956"/>
                  <a:gd name="T71" fmla="*/ 567 h 745"/>
                  <a:gd name="T72" fmla="*/ 40 w 956"/>
                  <a:gd name="T73" fmla="*/ 617 h 745"/>
                  <a:gd name="T74" fmla="*/ 0 w 956"/>
                  <a:gd name="T75" fmla="*/ 666 h 745"/>
                  <a:gd name="T76" fmla="*/ 492 w 956"/>
                  <a:gd name="T77" fmla="*/ 686 h 745"/>
                  <a:gd name="T78" fmla="*/ 741 w 956"/>
                  <a:gd name="T79" fmla="*/ 745 h 745"/>
                  <a:gd name="T80" fmla="*/ 954 w 956"/>
                  <a:gd name="T81" fmla="*/ 717 h 745"/>
                  <a:gd name="T82" fmla="*/ 913 w 956"/>
                  <a:gd name="T83" fmla="*/ 576 h 745"/>
                  <a:gd name="T84" fmla="*/ 956 w 956"/>
                  <a:gd name="T85" fmla="*/ 452 h 745"/>
                  <a:gd name="T86" fmla="*/ 861 w 956"/>
                  <a:gd name="T87" fmla="*/ 337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56" h="745">
                    <a:moveTo>
                      <a:pt x="861" y="337"/>
                    </a:moveTo>
                    <a:lnTo>
                      <a:pt x="732" y="339"/>
                    </a:lnTo>
                    <a:lnTo>
                      <a:pt x="648" y="313"/>
                    </a:lnTo>
                    <a:lnTo>
                      <a:pt x="536" y="238"/>
                    </a:lnTo>
                    <a:lnTo>
                      <a:pt x="493" y="238"/>
                    </a:lnTo>
                    <a:lnTo>
                      <a:pt x="434" y="255"/>
                    </a:lnTo>
                    <a:lnTo>
                      <a:pt x="435" y="391"/>
                    </a:lnTo>
                    <a:lnTo>
                      <a:pt x="398" y="424"/>
                    </a:lnTo>
                    <a:lnTo>
                      <a:pt x="375" y="421"/>
                    </a:lnTo>
                    <a:lnTo>
                      <a:pt x="338" y="395"/>
                    </a:lnTo>
                    <a:lnTo>
                      <a:pt x="308" y="402"/>
                    </a:lnTo>
                    <a:lnTo>
                      <a:pt x="261" y="373"/>
                    </a:lnTo>
                    <a:lnTo>
                      <a:pt x="333" y="300"/>
                    </a:lnTo>
                    <a:lnTo>
                      <a:pt x="382" y="219"/>
                    </a:lnTo>
                    <a:lnTo>
                      <a:pt x="399" y="126"/>
                    </a:lnTo>
                    <a:lnTo>
                      <a:pt x="411" y="53"/>
                    </a:lnTo>
                    <a:lnTo>
                      <a:pt x="381" y="0"/>
                    </a:lnTo>
                    <a:lnTo>
                      <a:pt x="385" y="53"/>
                    </a:lnTo>
                    <a:lnTo>
                      <a:pt x="376" y="149"/>
                    </a:lnTo>
                    <a:lnTo>
                      <a:pt x="337" y="249"/>
                    </a:lnTo>
                    <a:lnTo>
                      <a:pt x="274" y="330"/>
                    </a:lnTo>
                    <a:lnTo>
                      <a:pt x="201" y="383"/>
                    </a:lnTo>
                    <a:lnTo>
                      <a:pt x="122" y="401"/>
                    </a:lnTo>
                    <a:lnTo>
                      <a:pt x="88" y="384"/>
                    </a:lnTo>
                    <a:lnTo>
                      <a:pt x="61" y="404"/>
                    </a:lnTo>
                    <a:lnTo>
                      <a:pt x="61" y="428"/>
                    </a:lnTo>
                    <a:lnTo>
                      <a:pt x="58" y="478"/>
                    </a:lnTo>
                    <a:lnTo>
                      <a:pt x="26" y="515"/>
                    </a:lnTo>
                    <a:lnTo>
                      <a:pt x="46" y="533"/>
                    </a:lnTo>
                    <a:lnTo>
                      <a:pt x="95" y="490"/>
                    </a:lnTo>
                    <a:lnTo>
                      <a:pt x="119" y="510"/>
                    </a:lnTo>
                    <a:lnTo>
                      <a:pt x="153" y="530"/>
                    </a:lnTo>
                    <a:lnTo>
                      <a:pt x="185" y="503"/>
                    </a:lnTo>
                    <a:lnTo>
                      <a:pt x="193" y="566"/>
                    </a:lnTo>
                    <a:lnTo>
                      <a:pt x="119" y="567"/>
                    </a:lnTo>
                    <a:lnTo>
                      <a:pt x="59" y="567"/>
                    </a:lnTo>
                    <a:lnTo>
                      <a:pt x="40" y="617"/>
                    </a:lnTo>
                    <a:lnTo>
                      <a:pt x="0" y="666"/>
                    </a:lnTo>
                    <a:lnTo>
                      <a:pt x="492" y="686"/>
                    </a:lnTo>
                    <a:lnTo>
                      <a:pt x="741" y="745"/>
                    </a:lnTo>
                    <a:lnTo>
                      <a:pt x="954" y="717"/>
                    </a:lnTo>
                    <a:lnTo>
                      <a:pt x="913" y="576"/>
                    </a:lnTo>
                    <a:lnTo>
                      <a:pt x="956" y="452"/>
                    </a:lnTo>
                    <a:lnTo>
                      <a:pt x="861" y="33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" name="Group 343">
                <a:extLst>
                  <a:ext uri="{FF2B5EF4-FFF2-40B4-BE49-F238E27FC236}">
                    <a16:creationId xmlns:a16="http://schemas.microsoft.com/office/drawing/2014/main" id="{9A1D1D3D-52C1-8248-A28D-9B0020512F74}"/>
                  </a:ext>
                </a:extLst>
              </p:cNvPr>
              <p:cNvGrpSpPr/>
              <p:nvPr userDrawn="1"/>
            </p:nvGrpSpPr>
            <p:grpSpPr>
              <a:xfrm>
                <a:off x="10585541" y="-1432869"/>
                <a:ext cx="4762055" cy="6981521"/>
                <a:chOff x="5391150" y="0"/>
                <a:chExt cx="3743325" cy="5487988"/>
              </a:xfrm>
              <a:grpFill/>
            </p:grpSpPr>
            <p:sp>
              <p:nvSpPr>
                <p:cNvPr id="265" name="Freeform 90">
                  <a:extLst>
                    <a:ext uri="{FF2B5EF4-FFF2-40B4-BE49-F238E27FC236}">
                      <a16:creationId xmlns:a16="http://schemas.microsoft.com/office/drawing/2014/main" id="{222EDD8F-1B6E-4041-8658-551D01B47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6125" y="517525"/>
                  <a:ext cx="42863" cy="80963"/>
                </a:xfrm>
                <a:custGeom>
                  <a:avLst/>
                  <a:gdLst>
                    <a:gd name="T0" fmla="*/ 9 w 139"/>
                    <a:gd name="T1" fmla="*/ 68 h 254"/>
                    <a:gd name="T2" fmla="*/ 90 w 139"/>
                    <a:gd name="T3" fmla="*/ 174 h 254"/>
                    <a:gd name="T4" fmla="*/ 90 w 139"/>
                    <a:gd name="T5" fmla="*/ 174 h 254"/>
                    <a:gd name="T6" fmla="*/ 119 w 139"/>
                    <a:gd name="T7" fmla="*/ 251 h 254"/>
                    <a:gd name="T8" fmla="*/ 119 w 139"/>
                    <a:gd name="T9" fmla="*/ 251 h 254"/>
                    <a:gd name="T10" fmla="*/ 121 w 139"/>
                    <a:gd name="T11" fmla="*/ 253 h 254"/>
                    <a:gd name="T12" fmla="*/ 123 w 139"/>
                    <a:gd name="T13" fmla="*/ 254 h 254"/>
                    <a:gd name="T14" fmla="*/ 130 w 139"/>
                    <a:gd name="T15" fmla="*/ 254 h 254"/>
                    <a:gd name="T16" fmla="*/ 139 w 139"/>
                    <a:gd name="T17" fmla="*/ 253 h 254"/>
                    <a:gd name="T18" fmla="*/ 134 w 139"/>
                    <a:gd name="T19" fmla="*/ 163 h 254"/>
                    <a:gd name="T20" fmla="*/ 0 w 139"/>
                    <a:gd name="T21" fmla="*/ 0 h 254"/>
                    <a:gd name="T22" fmla="*/ 9 w 139"/>
                    <a:gd name="T23" fmla="*/ 68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9" h="254">
                      <a:moveTo>
                        <a:pt x="9" y="68"/>
                      </a:move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119" y="251"/>
                      </a:lnTo>
                      <a:lnTo>
                        <a:pt x="119" y="251"/>
                      </a:lnTo>
                      <a:lnTo>
                        <a:pt x="121" y="253"/>
                      </a:lnTo>
                      <a:lnTo>
                        <a:pt x="123" y="254"/>
                      </a:lnTo>
                      <a:lnTo>
                        <a:pt x="130" y="254"/>
                      </a:lnTo>
                      <a:lnTo>
                        <a:pt x="139" y="253"/>
                      </a:lnTo>
                      <a:lnTo>
                        <a:pt x="134" y="163"/>
                      </a:lnTo>
                      <a:lnTo>
                        <a:pt x="0" y="0"/>
                      </a:lnTo>
                      <a:lnTo>
                        <a:pt x="9" y="68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" name="Freeform 91">
                  <a:extLst>
                    <a:ext uri="{FF2B5EF4-FFF2-40B4-BE49-F238E27FC236}">
                      <a16:creationId xmlns:a16="http://schemas.microsoft.com/office/drawing/2014/main" id="{A3203172-008C-BE41-A808-E81D2B827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5963" y="233363"/>
                  <a:ext cx="201613" cy="211138"/>
                </a:xfrm>
                <a:custGeom>
                  <a:avLst/>
                  <a:gdLst>
                    <a:gd name="T0" fmla="*/ 95 w 635"/>
                    <a:gd name="T1" fmla="*/ 433 h 664"/>
                    <a:gd name="T2" fmla="*/ 138 w 635"/>
                    <a:gd name="T3" fmla="*/ 515 h 664"/>
                    <a:gd name="T4" fmla="*/ 213 w 635"/>
                    <a:gd name="T5" fmla="*/ 571 h 664"/>
                    <a:gd name="T6" fmla="*/ 225 w 635"/>
                    <a:gd name="T7" fmla="*/ 521 h 664"/>
                    <a:gd name="T8" fmla="*/ 155 w 635"/>
                    <a:gd name="T9" fmla="*/ 448 h 664"/>
                    <a:gd name="T10" fmla="*/ 160 w 635"/>
                    <a:gd name="T11" fmla="*/ 391 h 664"/>
                    <a:gd name="T12" fmla="*/ 204 w 635"/>
                    <a:gd name="T13" fmla="*/ 408 h 664"/>
                    <a:gd name="T14" fmla="*/ 228 w 635"/>
                    <a:gd name="T15" fmla="*/ 480 h 664"/>
                    <a:gd name="T16" fmla="*/ 288 w 635"/>
                    <a:gd name="T17" fmla="*/ 487 h 664"/>
                    <a:gd name="T18" fmla="*/ 349 w 635"/>
                    <a:gd name="T19" fmla="*/ 553 h 664"/>
                    <a:gd name="T20" fmla="*/ 343 w 635"/>
                    <a:gd name="T21" fmla="*/ 649 h 664"/>
                    <a:gd name="T22" fmla="*/ 450 w 635"/>
                    <a:gd name="T23" fmla="*/ 664 h 664"/>
                    <a:gd name="T24" fmla="*/ 509 w 635"/>
                    <a:gd name="T25" fmla="*/ 607 h 664"/>
                    <a:gd name="T26" fmla="*/ 536 w 635"/>
                    <a:gd name="T27" fmla="*/ 648 h 664"/>
                    <a:gd name="T28" fmla="*/ 635 w 635"/>
                    <a:gd name="T29" fmla="*/ 566 h 664"/>
                    <a:gd name="T30" fmla="*/ 574 w 635"/>
                    <a:gd name="T31" fmla="*/ 418 h 664"/>
                    <a:gd name="T32" fmla="*/ 534 w 635"/>
                    <a:gd name="T33" fmla="*/ 401 h 664"/>
                    <a:gd name="T34" fmla="*/ 497 w 635"/>
                    <a:gd name="T35" fmla="*/ 336 h 664"/>
                    <a:gd name="T36" fmla="*/ 387 w 635"/>
                    <a:gd name="T37" fmla="*/ 287 h 664"/>
                    <a:gd name="T38" fmla="*/ 359 w 635"/>
                    <a:gd name="T39" fmla="*/ 228 h 664"/>
                    <a:gd name="T40" fmla="*/ 315 w 635"/>
                    <a:gd name="T41" fmla="*/ 221 h 664"/>
                    <a:gd name="T42" fmla="*/ 295 w 635"/>
                    <a:gd name="T43" fmla="*/ 162 h 664"/>
                    <a:gd name="T44" fmla="*/ 160 w 635"/>
                    <a:gd name="T45" fmla="*/ 0 h 664"/>
                    <a:gd name="T46" fmla="*/ 104 w 635"/>
                    <a:gd name="T47" fmla="*/ 14 h 664"/>
                    <a:gd name="T48" fmla="*/ 75 w 635"/>
                    <a:gd name="T49" fmla="*/ 70 h 664"/>
                    <a:gd name="T50" fmla="*/ 34 w 635"/>
                    <a:gd name="T51" fmla="*/ 100 h 664"/>
                    <a:gd name="T52" fmla="*/ 112 w 635"/>
                    <a:gd name="T53" fmla="*/ 173 h 664"/>
                    <a:gd name="T54" fmla="*/ 112 w 635"/>
                    <a:gd name="T55" fmla="*/ 210 h 664"/>
                    <a:gd name="T56" fmla="*/ 9 w 635"/>
                    <a:gd name="T57" fmla="*/ 171 h 664"/>
                    <a:gd name="T58" fmla="*/ 0 w 635"/>
                    <a:gd name="T59" fmla="*/ 241 h 664"/>
                    <a:gd name="T60" fmla="*/ 49 w 635"/>
                    <a:gd name="T61" fmla="*/ 250 h 664"/>
                    <a:gd name="T62" fmla="*/ 95 w 635"/>
                    <a:gd name="T63" fmla="*/ 43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35" h="664">
                      <a:moveTo>
                        <a:pt x="95" y="433"/>
                      </a:moveTo>
                      <a:lnTo>
                        <a:pt x="138" y="515"/>
                      </a:lnTo>
                      <a:lnTo>
                        <a:pt x="213" y="571"/>
                      </a:lnTo>
                      <a:lnTo>
                        <a:pt x="225" y="521"/>
                      </a:lnTo>
                      <a:lnTo>
                        <a:pt x="155" y="448"/>
                      </a:lnTo>
                      <a:lnTo>
                        <a:pt x="160" y="391"/>
                      </a:lnTo>
                      <a:lnTo>
                        <a:pt x="204" y="408"/>
                      </a:lnTo>
                      <a:lnTo>
                        <a:pt x="228" y="480"/>
                      </a:lnTo>
                      <a:lnTo>
                        <a:pt x="288" y="487"/>
                      </a:lnTo>
                      <a:lnTo>
                        <a:pt x="349" y="553"/>
                      </a:lnTo>
                      <a:lnTo>
                        <a:pt x="343" y="649"/>
                      </a:lnTo>
                      <a:lnTo>
                        <a:pt x="450" y="664"/>
                      </a:lnTo>
                      <a:lnTo>
                        <a:pt x="509" y="607"/>
                      </a:lnTo>
                      <a:lnTo>
                        <a:pt x="536" y="648"/>
                      </a:lnTo>
                      <a:lnTo>
                        <a:pt x="635" y="566"/>
                      </a:lnTo>
                      <a:lnTo>
                        <a:pt x="574" y="418"/>
                      </a:lnTo>
                      <a:lnTo>
                        <a:pt x="534" y="401"/>
                      </a:lnTo>
                      <a:lnTo>
                        <a:pt x="497" y="336"/>
                      </a:lnTo>
                      <a:lnTo>
                        <a:pt x="387" y="287"/>
                      </a:lnTo>
                      <a:lnTo>
                        <a:pt x="359" y="228"/>
                      </a:lnTo>
                      <a:lnTo>
                        <a:pt x="315" y="221"/>
                      </a:lnTo>
                      <a:lnTo>
                        <a:pt x="295" y="162"/>
                      </a:lnTo>
                      <a:lnTo>
                        <a:pt x="160" y="0"/>
                      </a:lnTo>
                      <a:lnTo>
                        <a:pt x="104" y="14"/>
                      </a:lnTo>
                      <a:lnTo>
                        <a:pt x="75" y="70"/>
                      </a:lnTo>
                      <a:lnTo>
                        <a:pt x="34" y="100"/>
                      </a:lnTo>
                      <a:lnTo>
                        <a:pt x="112" y="173"/>
                      </a:lnTo>
                      <a:lnTo>
                        <a:pt x="112" y="210"/>
                      </a:lnTo>
                      <a:lnTo>
                        <a:pt x="9" y="171"/>
                      </a:lnTo>
                      <a:lnTo>
                        <a:pt x="0" y="241"/>
                      </a:lnTo>
                      <a:lnTo>
                        <a:pt x="49" y="250"/>
                      </a:lnTo>
                      <a:lnTo>
                        <a:pt x="95" y="43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" name="Freeform 92">
                  <a:extLst>
                    <a:ext uri="{FF2B5EF4-FFF2-40B4-BE49-F238E27FC236}">
                      <a16:creationId xmlns:a16="http://schemas.microsoft.com/office/drawing/2014/main" id="{6B37C39B-592E-334C-934E-0EF30AFAA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8413" y="765175"/>
                  <a:ext cx="49213" cy="22225"/>
                </a:xfrm>
                <a:custGeom>
                  <a:avLst/>
                  <a:gdLst>
                    <a:gd name="T0" fmla="*/ 123 w 156"/>
                    <a:gd name="T1" fmla="*/ 23 h 73"/>
                    <a:gd name="T2" fmla="*/ 156 w 156"/>
                    <a:gd name="T3" fmla="*/ 0 h 73"/>
                    <a:gd name="T4" fmla="*/ 59 w 156"/>
                    <a:gd name="T5" fmla="*/ 6 h 73"/>
                    <a:gd name="T6" fmla="*/ 0 w 156"/>
                    <a:gd name="T7" fmla="*/ 48 h 73"/>
                    <a:gd name="T8" fmla="*/ 4 w 156"/>
                    <a:gd name="T9" fmla="*/ 73 h 73"/>
                    <a:gd name="T10" fmla="*/ 123 w 156"/>
                    <a:gd name="T11" fmla="*/ 2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6" h="73">
                      <a:moveTo>
                        <a:pt x="123" y="23"/>
                      </a:moveTo>
                      <a:lnTo>
                        <a:pt x="156" y="0"/>
                      </a:lnTo>
                      <a:lnTo>
                        <a:pt x="59" y="6"/>
                      </a:lnTo>
                      <a:lnTo>
                        <a:pt x="0" y="48"/>
                      </a:lnTo>
                      <a:lnTo>
                        <a:pt x="4" y="73"/>
                      </a:lnTo>
                      <a:lnTo>
                        <a:pt x="123" y="2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8" name="Freeform 93">
                  <a:extLst>
                    <a:ext uri="{FF2B5EF4-FFF2-40B4-BE49-F238E27FC236}">
                      <a16:creationId xmlns:a16="http://schemas.microsoft.com/office/drawing/2014/main" id="{5B1908BF-F2B6-CD4C-B3FA-356A68B16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2188" y="492125"/>
                  <a:ext cx="220663" cy="223838"/>
                </a:xfrm>
                <a:custGeom>
                  <a:avLst/>
                  <a:gdLst>
                    <a:gd name="T0" fmla="*/ 71 w 699"/>
                    <a:gd name="T1" fmla="*/ 669 h 704"/>
                    <a:gd name="T2" fmla="*/ 63 w 699"/>
                    <a:gd name="T3" fmla="*/ 593 h 704"/>
                    <a:gd name="T4" fmla="*/ 118 w 699"/>
                    <a:gd name="T5" fmla="*/ 613 h 704"/>
                    <a:gd name="T6" fmla="*/ 165 w 699"/>
                    <a:gd name="T7" fmla="*/ 682 h 704"/>
                    <a:gd name="T8" fmla="*/ 188 w 699"/>
                    <a:gd name="T9" fmla="*/ 665 h 704"/>
                    <a:gd name="T10" fmla="*/ 228 w 699"/>
                    <a:gd name="T11" fmla="*/ 704 h 704"/>
                    <a:gd name="T12" fmla="*/ 297 w 699"/>
                    <a:gd name="T13" fmla="*/ 667 h 704"/>
                    <a:gd name="T14" fmla="*/ 321 w 699"/>
                    <a:gd name="T15" fmla="*/ 614 h 704"/>
                    <a:gd name="T16" fmla="*/ 364 w 699"/>
                    <a:gd name="T17" fmla="*/ 631 h 704"/>
                    <a:gd name="T18" fmla="*/ 536 w 699"/>
                    <a:gd name="T19" fmla="*/ 462 h 704"/>
                    <a:gd name="T20" fmla="*/ 541 w 699"/>
                    <a:gd name="T21" fmla="*/ 383 h 704"/>
                    <a:gd name="T22" fmla="*/ 602 w 699"/>
                    <a:gd name="T23" fmla="*/ 379 h 704"/>
                    <a:gd name="T24" fmla="*/ 615 w 699"/>
                    <a:gd name="T25" fmla="*/ 332 h 704"/>
                    <a:gd name="T26" fmla="*/ 648 w 699"/>
                    <a:gd name="T27" fmla="*/ 325 h 704"/>
                    <a:gd name="T28" fmla="*/ 635 w 699"/>
                    <a:gd name="T29" fmla="*/ 385 h 704"/>
                    <a:gd name="T30" fmla="*/ 662 w 699"/>
                    <a:gd name="T31" fmla="*/ 421 h 704"/>
                    <a:gd name="T32" fmla="*/ 699 w 699"/>
                    <a:gd name="T33" fmla="*/ 332 h 704"/>
                    <a:gd name="T34" fmla="*/ 637 w 699"/>
                    <a:gd name="T35" fmla="*/ 266 h 704"/>
                    <a:gd name="T36" fmla="*/ 614 w 699"/>
                    <a:gd name="T37" fmla="*/ 193 h 704"/>
                    <a:gd name="T38" fmla="*/ 597 w 699"/>
                    <a:gd name="T39" fmla="*/ 199 h 704"/>
                    <a:gd name="T40" fmla="*/ 591 w 699"/>
                    <a:gd name="T41" fmla="*/ 256 h 704"/>
                    <a:gd name="T42" fmla="*/ 570 w 699"/>
                    <a:gd name="T43" fmla="*/ 216 h 704"/>
                    <a:gd name="T44" fmla="*/ 580 w 699"/>
                    <a:gd name="T45" fmla="*/ 184 h 704"/>
                    <a:gd name="T46" fmla="*/ 449 w 699"/>
                    <a:gd name="T47" fmla="*/ 71 h 704"/>
                    <a:gd name="T48" fmla="*/ 409 w 699"/>
                    <a:gd name="T49" fmla="*/ 82 h 704"/>
                    <a:gd name="T50" fmla="*/ 342 w 699"/>
                    <a:gd name="T51" fmla="*/ 0 h 704"/>
                    <a:gd name="T52" fmla="*/ 292 w 699"/>
                    <a:gd name="T53" fmla="*/ 7 h 704"/>
                    <a:gd name="T54" fmla="*/ 280 w 699"/>
                    <a:gd name="T55" fmla="*/ 70 h 704"/>
                    <a:gd name="T56" fmla="*/ 222 w 699"/>
                    <a:gd name="T57" fmla="*/ 33 h 704"/>
                    <a:gd name="T58" fmla="*/ 97 w 699"/>
                    <a:gd name="T59" fmla="*/ 151 h 704"/>
                    <a:gd name="T60" fmla="*/ 97 w 699"/>
                    <a:gd name="T61" fmla="*/ 151 h 704"/>
                    <a:gd name="T62" fmla="*/ 76 w 699"/>
                    <a:gd name="T63" fmla="*/ 223 h 704"/>
                    <a:gd name="T64" fmla="*/ 61 w 699"/>
                    <a:gd name="T65" fmla="*/ 273 h 704"/>
                    <a:gd name="T66" fmla="*/ 57 w 699"/>
                    <a:gd name="T67" fmla="*/ 292 h 704"/>
                    <a:gd name="T68" fmla="*/ 55 w 699"/>
                    <a:gd name="T69" fmla="*/ 301 h 704"/>
                    <a:gd name="T70" fmla="*/ 55 w 699"/>
                    <a:gd name="T71" fmla="*/ 301 h 704"/>
                    <a:gd name="T72" fmla="*/ 47 w 699"/>
                    <a:gd name="T73" fmla="*/ 540 h 704"/>
                    <a:gd name="T74" fmla="*/ 47 w 699"/>
                    <a:gd name="T75" fmla="*/ 540 h 704"/>
                    <a:gd name="T76" fmla="*/ 27 w 699"/>
                    <a:gd name="T77" fmla="*/ 565 h 704"/>
                    <a:gd name="T78" fmla="*/ 11 w 699"/>
                    <a:gd name="T79" fmla="*/ 585 h 704"/>
                    <a:gd name="T80" fmla="*/ 4 w 699"/>
                    <a:gd name="T81" fmla="*/ 594 h 704"/>
                    <a:gd name="T82" fmla="*/ 1 w 699"/>
                    <a:gd name="T83" fmla="*/ 600 h 704"/>
                    <a:gd name="T84" fmla="*/ 1 w 699"/>
                    <a:gd name="T85" fmla="*/ 600 h 704"/>
                    <a:gd name="T86" fmla="*/ 0 w 699"/>
                    <a:gd name="T87" fmla="*/ 604 h 704"/>
                    <a:gd name="T88" fmla="*/ 1 w 699"/>
                    <a:gd name="T89" fmla="*/ 608 h 704"/>
                    <a:gd name="T90" fmla="*/ 4 w 699"/>
                    <a:gd name="T91" fmla="*/ 620 h 704"/>
                    <a:gd name="T92" fmla="*/ 11 w 699"/>
                    <a:gd name="T93" fmla="*/ 636 h 704"/>
                    <a:gd name="T94" fmla="*/ 19 w 699"/>
                    <a:gd name="T95" fmla="*/ 653 h 704"/>
                    <a:gd name="T96" fmla="*/ 34 w 699"/>
                    <a:gd name="T97" fmla="*/ 683 h 704"/>
                    <a:gd name="T98" fmla="*/ 41 w 699"/>
                    <a:gd name="T99" fmla="*/ 696 h 704"/>
                    <a:gd name="T100" fmla="*/ 71 w 699"/>
                    <a:gd name="T101" fmla="*/ 669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9" h="704">
                      <a:moveTo>
                        <a:pt x="71" y="669"/>
                      </a:moveTo>
                      <a:lnTo>
                        <a:pt x="63" y="593"/>
                      </a:lnTo>
                      <a:lnTo>
                        <a:pt x="118" y="613"/>
                      </a:lnTo>
                      <a:lnTo>
                        <a:pt x="165" y="682"/>
                      </a:lnTo>
                      <a:lnTo>
                        <a:pt x="188" y="665"/>
                      </a:lnTo>
                      <a:lnTo>
                        <a:pt x="228" y="704"/>
                      </a:lnTo>
                      <a:lnTo>
                        <a:pt x="297" y="667"/>
                      </a:lnTo>
                      <a:lnTo>
                        <a:pt x="321" y="614"/>
                      </a:lnTo>
                      <a:lnTo>
                        <a:pt x="364" y="631"/>
                      </a:lnTo>
                      <a:lnTo>
                        <a:pt x="536" y="462"/>
                      </a:lnTo>
                      <a:lnTo>
                        <a:pt x="541" y="383"/>
                      </a:lnTo>
                      <a:lnTo>
                        <a:pt x="602" y="379"/>
                      </a:lnTo>
                      <a:lnTo>
                        <a:pt x="615" y="332"/>
                      </a:lnTo>
                      <a:lnTo>
                        <a:pt x="648" y="325"/>
                      </a:lnTo>
                      <a:lnTo>
                        <a:pt x="635" y="385"/>
                      </a:lnTo>
                      <a:lnTo>
                        <a:pt x="662" y="421"/>
                      </a:lnTo>
                      <a:lnTo>
                        <a:pt x="699" y="332"/>
                      </a:lnTo>
                      <a:lnTo>
                        <a:pt x="637" y="266"/>
                      </a:lnTo>
                      <a:lnTo>
                        <a:pt x="614" y="193"/>
                      </a:lnTo>
                      <a:lnTo>
                        <a:pt x="597" y="199"/>
                      </a:lnTo>
                      <a:lnTo>
                        <a:pt x="591" y="256"/>
                      </a:lnTo>
                      <a:lnTo>
                        <a:pt x="570" y="216"/>
                      </a:lnTo>
                      <a:lnTo>
                        <a:pt x="580" y="184"/>
                      </a:lnTo>
                      <a:lnTo>
                        <a:pt x="449" y="71"/>
                      </a:lnTo>
                      <a:lnTo>
                        <a:pt x="409" y="82"/>
                      </a:lnTo>
                      <a:lnTo>
                        <a:pt x="342" y="0"/>
                      </a:lnTo>
                      <a:lnTo>
                        <a:pt x="292" y="7"/>
                      </a:lnTo>
                      <a:lnTo>
                        <a:pt x="280" y="70"/>
                      </a:lnTo>
                      <a:lnTo>
                        <a:pt x="222" y="33"/>
                      </a:lnTo>
                      <a:lnTo>
                        <a:pt x="97" y="151"/>
                      </a:lnTo>
                      <a:lnTo>
                        <a:pt x="97" y="151"/>
                      </a:lnTo>
                      <a:lnTo>
                        <a:pt x="76" y="223"/>
                      </a:lnTo>
                      <a:lnTo>
                        <a:pt x="61" y="273"/>
                      </a:lnTo>
                      <a:lnTo>
                        <a:pt x="57" y="292"/>
                      </a:lnTo>
                      <a:lnTo>
                        <a:pt x="55" y="301"/>
                      </a:lnTo>
                      <a:lnTo>
                        <a:pt x="55" y="301"/>
                      </a:lnTo>
                      <a:lnTo>
                        <a:pt x="47" y="540"/>
                      </a:lnTo>
                      <a:lnTo>
                        <a:pt x="47" y="540"/>
                      </a:lnTo>
                      <a:lnTo>
                        <a:pt x="27" y="565"/>
                      </a:lnTo>
                      <a:lnTo>
                        <a:pt x="11" y="585"/>
                      </a:lnTo>
                      <a:lnTo>
                        <a:pt x="4" y="594"/>
                      </a:lnTo>
                      <a:lnTo>
                        <a:pt x="1" y="600"/>
                      </a:lnTo>
                      <a:lnTo>
                        <a:pt x="1" y="600"/>
                      </a:lnTo>
                      <a:lnTo>
                        <a:pt x="0" y="604"/>
                      </a:lnTo>
                      <a:lnTo>
                        <a:pt x="1" y="608"/>
                      </a:lnTo>
                      <a:lnTo>
                        <a:pt x="4" y="620"/>
                      </a:lnTo>
                      <a:lnTo>
                        <a:pt x="11" y="636"/>
                      </a:lnTo>
                      <a:lnTo>
                        <a:pt x="19" y="653"/>
                      </a:lnTo>
                      <a:lnTo>
                        <a:pt x="34" y="683"/>
                      </a:lnTo>
                      <a:lnTo>
                        <a:pt x="41" y="696"/>
                      </a:lnTo>
                      <a:lnTo>
                        <a:pt x="71" y="66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9" name="Freeform 94">
                  <a:extLst>
                    <a:ext uri="{FF2B5EF4-FFF2-40B4-BE49-F238E27FC236}">
                      <a16:creationId xmlns:a16="http://schemas.microsoft.com/office/drawing/2014/main" id="{A486769B-FB0C-C149-AD1E-418111A2A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7813" y="0"/>
                  <a:ext cx="384175" cy="214313"/>
                </a:xfrm>
                <a:custGeom>
                  <a:avLst/>
                  <a:gdLst>
                    <a:gd name="T0" fmla="*/ 78 w 1207"/>
                    <a:gd name="T1" fmla="*/ 108 h 673"/>
                    <a:gd name="T2" fmla="*/ 184 w 1207"/>
                    <a:gd name="T3" fmla="*/ 87 h 673"/>
                    <a:gd name="T4" fmla="*/ 201 w 1207"/>
                    <a:gd name="T5" fmla="*/ 176 h 673"/>
                    <a:gd name="T6" fmla="*/ 125 w 1207"/>
                    <a:gd name="T7" fmla="*/ 191 h 673"/>
                    <a:gd name="T8" fmla="*/ 89 w 1207"/>
                    <a:gd name="T9" fmla="*/ 247 h 673"/>
                    <a:gd name="T10" fmla="*/ 54 w 1207"/>
                    <a:gd name="T11" fmla="*/ 174 h 673"/>
                    <a:gd name="T12" fmla="*/ 82 w 1207"/>
                    <a:gd name="T13" fmla="*/ 286 h 673"/>
                    <a:gd name="T14" fmla="*/ 144 w 1207"/>
                    <a:gd name="T15" fmla="*/ 422 h 673"/>
                    <a:gd name="T16" fmla="*/ 244 w 1207"/>
                    <a:gd name="T17" fmla="*/ 435 h 673"/>
                    <a:gd name="T18" fmla="*/ 330 w 1207"/>
                    <a:gd name="T19" fmla="*/ 421 h 673"/>
                    <a:gd name="T20" fmla="*/ 361 w 1207"/>
                    <a:gd name="T21" fmla="*/ 487 h 673"/>
                    <a:gd name="T22" fmla="*/ 394 w 1207"/>
                    <a:gd name="T23" fmla="*/ 533 h 673"/>
                    <a:gd name="T24" fmla="*/ 529 w 1207"/>
                    <a:gd name="T25" fmla="*/ 638 h 673"/>
                    <a:gd name="T26" fmla="*/ 505 w 1207"/>
                    <a:gd name="T27" fmla="*/ 538 h 673"/>
                    <a:gd name="T28" fmla="*/ 570 w 1207"/>
                    <a:gd name="T29" fmla="*/ 491 h 673"/>
                    <a:gd name="T30" fmla="*/ 698 w 1207"/>
                    <a:gd name="T31" fmla="*/ 599 h 673"/>
                    <a:gd name="T32" fmla="*/ 809 w 1207"/>
                    <a:gd name="T33" fmla="*/ 612 h 673"/>
                    <a:gd name="T34" fmla="*/ 878 w 1207"/>
                    <a:gd name="T35" fmla="*/ 545 h 673"/>
                    <a:gd name="T36" fmla="*/ 821 w 1207"/>
                    <a:gd name="T37" fmla="*/ 472 h 673"/>
                    <a:gd name="T38" fmla="*/ 903 w 1207"/>
                    <a:gd name="T39" fmla="*/ 462 h 673"/>
                    <a:gd name="T40" fmla="*/ 915 w 1207"/>
                    <a:gd name="T41" fmla="*/ 531 h 673"/>
                    <a:gd name="T42" fmla="*/ 1035 w 1207"/>
                    <a:gd name="T43" fmla="*/ 653 h 673"/>
                    <a:gd name="T44" fmla="*/ 1075 w 1207"/>
                    <a:gd name="T45" fmla="*/ 616 h 673"/>
                    <a:gd name="T46" fmla="*/ 1042 w 1207"/>
                    <a:gd name="T47" fmla="*/ 554 h 673"/>
                    <a:gd name="T48" fmla="*/ 977 w 1207"/>
                    <a:gd name="T49" fmla="*/ 495 h 673"/>
                    <a:gd name="T50" fmla="*/ 1188 w 1207"/>
                    <a:gd name="T51" fmla="*/ 543 h 673"/>
                    <a:gd name="T52" fmla="*/ 1207 w 1207"/>
                    <a:gd name="T53" fmla="*/ 462 h 673"/>
                    <a:gd name="T54" fmla="*/ 1136 w 1207"/>
                    <a:gd name="T55" fmla="*/ 420 h 673"/>
                    <a:gd name="T56" fmla="*/ 1063 w 1207"/>
                    <a:gd name="T57" fmla="*/ 358 h 673"/>
                    <a:gd name="T58" fmla="*/ 961 w 1207"/>
                    <a:gd name="T59" fmla="*/ 258 h 673"/>
                    <a:gd name="T60" fmla="*/ 750 w 1207"/>
                    <a:gd name="T61" fmla="*/ 9 h 673"/>
                    <a:gd name="T62" fmla="*/ 18 w 1207"/>
                    <a:gd name="T63" fmla="*/ 0 h 673"/>
                    <a:gd name="T64" fmla="*/ 3 w 1207"/>
                    <a:gd name="T65" fmla="*/ 71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07" h="673">
                      <a:moveTo>
                        <a:pt x="63" y="68"/>
                      </a:moveTo>
                      <a:lnTo>
                        <a:pt x="78" y="108"/>
                      </a:lnTo>
                      <a:lnTo>
                        <a:pt x="144" y="57"/>
                      </a:lnTo>
                      <a:lnTo>
                        <a:pt x="184" y="87"/>
                      </a:lnTo>
                      <a:lnTo>
                        <a:pt x="164" y="120"/>
                      </a:lnTo>
                      <a:lnTo>
                        <a:pt x="201" y="176"/>
                      </a:lnTo>
                      <a:lnTo>
                        <a:pt x="131" y="137"/>
                      </a:lnTo>
                      <a:lnTo>
                        <a:pt x="125" y="191"/>
                      </a:lnTo>
                      <a:lnTo>
                        <a:pt x="178" y="236"/>
                      </a:lnTo>
                      <a:lnTo>
                        <a:pt x="89" y="247"/>
                      </a:lnTo>
                      <a:lnTo>
                        <a:pt x="78" y="187"/>
                      </a:lnTo>
                      <a:lnTo>
                        <a:pt x="54" y="174"/>
                      </a:lnTo>
                      <a:lnTo>
                        <a:pt x="12" y="227"/>
                      </a:lnTo>
                      <a:lnTo>
                        <a:pt x="82" y="286"/>
                      </a:lnTo>
                      <a:lnTo>
                        <a:pt x="83" y="403"/>
                      </a:lnTo>
                      <a:lnTo>
                        <a:pt x="144" y="422"/>
                      </a:lnTo>
                      <a:lnTo>
                        <a:pt x="157" y="479"/>
                      </a:lnTo>
                      <a:lnTo>
                        <a:pt x="244" y="435"/>
                      </a:lnTo>
                      <a:lnTo>
                        <a:pt x="284" y="455"/>
                      </a:lnTo>
                      <a:lnTo>
                        <a:pt x="330" y="421"/>
                      </a:lnTo>
                      <a:lnTo>
                        <a:pt x="453" y="459"/>
                      </a:lnTo>
                      <a:lnTo>
                        <a:pt x="361" y="487"/>
                      </a:lnTo>
                      <a:lnTo>
                        <a:pt x="351" y="537"/>
                      </a:lnTo>
                      <a:lnTo>
                        <a:pt x="394" y="533"/>
                      </a:lnTo>
                      <a:lnTo>
                        <a:pt x="476" y="615"/>
                      </a:lnTo>
                      <a:lnTo>
                        <a:pt x="529" y="638"/>
                      </a:lnTo>
                      <a:lnTo>
                        <a:pt x="555" y="605"/>
                      </a:lnTo>
                      <a:lnTo>
                        <a:pt x="505" y="538"/>
                      </a:lnTo>
                      <a:lnTo>
                        <a:pt x="538" y="535"/>
                      </a:lnTo>
                      <a:lnTo>
                        <a:pt x="570" y="491"/>
                      </a:lnTo>
                      <a:lnTo>
                        <a:pt x="644" y="514"/>
                      </a:lnTo>
                      <a:lnTo>
                        <a:pt x="698" y="599"/>
                      </a:lnTo>
                      <a:lnTo>
                        <a:pt x="745" y="569"/>
                      </a:lnTo>
                      <a:lnTo>
                        <a:pt x="809" y="612"/>
                      </a:lnTo>
                      <a:lnTo>
                        <a:pt x="882" y="622"/>
                      </a:lnTo>
                      <a:lnTo>
                        <a:pt x="878" y="545"/>
                      </a:lnTo>
                      <a:lnTo>
                        <a:pt x="824" y="526"/>
                      </a:lnTo>
                      <a:lnTo>
                        <a:pt x="821" y="472"/>
                      </a:lnTo>
                      <a:lnTo>
                        <a:pt x="887" y="482"/>
                      </a:lnTo>
                      <a:lnTo>
                        <a:pt x="903" y="462"/>
                      </a:lnTo>
                      <a:lnTo>
                        <a:pt x="930" y="475"/>
                      </a:lnTo>
                      <a:lnTo>
                        <a:pt x="915" y="531"/>
                      </a:lnTo>
                      <a:lnTo>
                        <a:pt x="968" y="567"/>
                      </a:lnTo>
                      <a:lnTo>
                        <a:pt x="1035" y="653"/>
                      </a:lnTo>
                      <a:lnTo>
                        <a:pt x="1082" y="673"/>
                      </a:lnTo>
                      <a:lnTo>
                        <a:pt x="1075" y="616"/>
                      </a:lnTo>
                      <a:lnTo>
                        <a:pt x="1105" y="606"/>
                      </a:lnTo>
                      <a:lnTo>
                        <a:pt x="1042" y="554"/>
                      </a:lnTo>
                      <a:lnTo>
                        <a:pt x="968" y="552"/>
                      </a:lnTo>
                      <a:lnTo>
                        <a:pt x="977" y="495"/>
                      </a:lnTo>
                      <a:lnTo>
                        <a:pt x="1142" y="576"/>
                      </a:lnTo>
                      <a:lnTo>
                        <a:pt x="1188" y="543"/>
                      </a:lnTo>
                      <a:lnTo>
                        <a:pt x="1164" y="499"/>
                      </a:lnTo>
                      <a:lnTo>
                        <a:pt x="1207" y="462"/>
                      </a:lnTo>
                      <a:lnTo>
                        <a:pt x="1170" y="383"/>
                      </a:lnTo>
                      <a:lnTo>
                        <a:pt x="1136" y="420"/>
                      </a:lnTo>
                      <a:lnTo>
                        <a:pt x="1120" y="383"/>
                      </a:lnTo>
                      <a:lnTo>
                        <a:pt x="1063" y="358"/>
                      </a:lnTo>
                      <a:lnTo>
                        <a:pt x="1049" y="321"/>
                      </a:lnTo>
                      <a:lnTo>
                        <a:pt x="961" y="258"/>
                      </a:lnTo>
                      <a:lnTo>
                        <a:pt x="844" y="140"/>
                      </a:lnTo>
                      <a:lnTo>
                        <a:pt x="750" y="9"/>
                      </a:lnTo>
                      <a:lnTo>
                        <a:pt x="752" y="0"/>
                      </a:lnTo>
                      <a:lnTo>
                        <a:pt x="18" y="0"/>
                      </a:lnTo>
                      <a:lnTo>
                        <a:pt x="0" y="16"/>
                      </a:lnTo>
                      <a:lnTo>
                        <a:pt x="3" y="71"/>
                      </a:lnTo>
                      <a:lnTo>
                        <a:pt x="63" y="68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0" name="Freeform 95">
                  <a:extLst>
                    <a:ext uri="{FF2B5EF4-FFF2-40B4-BE49-F238E27FC236}">
                      <a16:creationId xmlns:a16="http://schemas.microsoft.com/office/drawing/2014/main" id="{96C366E6-5F3A-3544-9CF6-2E807D9CB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3550" y="1201738"/>
                  <a:ext cx="17463" cy="33338"/>
                </a:xfrm>
                <a:custGeom>
                  <a:avLst/>
                  <a:gdLst>
                    <a:gd name="T0" fmla="*/ 40 w 53"/>
                    <a:gd name="T1" fmla="*/ 105 h 105"/>
                    <a:gd name="T2" fmla="*/ 53 w 53"/>
                    <a:gd name="T3" fmla="*/ 39 h 105"/>
                    <a:gd name="T4" fmla="*/ 0 w 53"/>
                    <a:gd name="T5" fmla="*/ 0 h 105"/>
                    <a:gd name="T6" fmla="*/ 4 w 53"/>
                    <a:gd name="T7" fmla="*/ 70 h 105"/>
                    <a:gd name="T8" fmla="*/ 40 w 53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05">
                      <a:moveTo>
                        <a:pt x="40" y="105"/>
                      </a:moveTo>
                      <a:lnTo>
                        <a:pt x="53" y="39"/>
                      </a:lnTo>
                      <a:lnTo>
                        <a:pt x="0" y="0"/>
                      </a:lnTo>
                      <a:lnTo>
                        <a:pt x="4" y="70"/>
                      </a:lnTo>
                      <a:lnTo>
                        <a:pt x="40" y="10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1" name="Freeform 96">
                  <a:extLst>
                    <a:ext uri="{FF2B5EF4-FFF2-40B4-BE49-F238E27FC236}">
                      <a16:creationId xmlns:a16="http://schemas.microsoft.com/office/drawing/2014/main" id="{32B9EA0E-E569-3144-A2EE-4CB5E704C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65088"/>
                  <a:ext cx="28575" cy="46038"/>
                </a:xfrm>
                <a:custGeom>
                  <a:avLst/>
                  <a:gdLst>
                    <a:gd name="T0" fmla="*/ 92 w 92"/>
                    <a:gd name="T1" fmla="*/ 129 h 146"/>
                    <a:gd name="T2" fmla="*/ 74 w 92"/>
                    <a:gd name="T3" fmla="*/ 69 h 146"/>
                    <a:gd name="T4" fmla="*/ 74 w 92"/>
                    <a:gd name="T5" fmla="*/ 12 h 146"/>
                    <a:gd name="T6" fmla="*/ 7 w 92"/>
                    <a:gd name="T7" fmla="*/ 0 h 146"/>
                    <a:gd name="T8" fmla="*/ 0 w 92"/>
                    <a:gd name="T9" fmla="*/ 33 h 146"/>
                    <a:gd name="T10" fmla="*/ 62 w 92"/>
                    <a:gd name="T11" fmla="*/ 82 h 146"/>
                    <a:gd name="T12" fmla="*/ 35 w 92"/>
                    <a:gd name="T13" fmla="*/ 146 h 146"/>
                    <a:gd name="T14" fmla="*/ 92 w 92"/>
                    <a:gd name="T15" fmla="*/ 129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46">
                      <a:moveTo>
                        <a:pt x="92" y="129"/>
                      </a:moveTo>
                      <a:lnTo>
                        <a:pt x="74" y="69"/>
                      </a:lnTo>
                      <a:lnTo>
                        <a:pt x="74" y="12"/>
                      </a:lnTo>
                      <a:lnTo>
                        <a:pt x="7" y="0"/>
                      </a:lnTo>
                      <a:lnTo>
                        <a:pt x="0" y="33"/>
                      </a:lnTo>
                      <a:lnTo>
                        <a:pt x="62" y="82"/>
                      </a:lnTo>
                      <a:lnTo>
                        <a:pt x="35" y="146"/>
                      </a:lnTo>
                      <a:lnTo>
                        <a:pt x="92" y="12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2" name="Freeform 97">
                  <a:extLst>
                    <a:ext uri="{FF2B5EF4-FFF2-40B4-BE49-F238E27FC236}">
                      <a16:creationId xmlns:a16="http://schemas.microsoft.com/office/drawing/2014/main" id="{582D6948-5131-AC46-8542-306BEEB1C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5100" y="0"/>
                  <a:ext cx="80963" cy="57150"/>
                </a:xfrm>
                <a:custGeom>
                  <a:avLst/>
                  <a:gdLst>
                    <a:gd name="T0" fmla="*/ 116 w 252"/>
                    <a:gd name="T1" fmla="*/ 48 h 179"/>
                    <a:gd name="T2" fmla="*/ 126 w 252"/>
                    <a:gd name="T3" fmla="*/ 110 h 179"/>
                    <a:gd name="T4" fmla="*/ 188 w 252"/>
                    <a:gd name="T5" fmla="*/ 179 h 179"/>
                    <a:gd name="T6" fmla="*/ 244 w 252"/>
                    <a:gd name="T7" fmla="*/ 169 h 179"/>
                    <a:gd name="T8" fmla="*/ 233 w 252"/>
                    <a:gd name="T9" fmla="*/ 109 h 179"/>
                    <a:gd name="T10" fmla="*/ 252 w 252"/>
                    <a:gd name="T11" fmla="*/ 10 h 179"/>
                    <a:gd name="T12" fmla="*/ 209 w 252"/>
                    <a:gd name="T13" fmla="*/ 0 h 179"/>
                    <a:gd name="T14" fmla="*/ 209 w 252"/>
                    <a:gd name="T15" fmla="*/ 0 h 179"/>
                    <a:gd name="T16" fmla="*/ 0 w 252"/>
                    <a:gd name="T17" fmla="*/ 0 h 179"/>
                    <a:gd name="T18" fmla="*/ 3 w 252"/>
                    <a:gd name="T19" fmla="*/ 12 h 179"/>
                    <a:gd name="T20" fmla="*/ 116 w 252"/>
                    <a:gd name="T21" fmla="*/ 4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2" h="179">
                      <a:moveTo>
                        <a:pt x="116" y="48"/>
                      </a:moveTo>
                      <a:lnTo>
                        <a:pt x="126" y="110"/>
                      </a:lnTo>
                      <a:lnTo>
                        <a:pt x="188" y="179"/>
                      </a:lnTo>
                      <a:lnTo>
                        <a:pt x="244" y="169"/>
                      </a:lnTo>
                      <a:lnTo>
                        <a:pt x="233" y="109"/>
                      </a:lnTo>
                      <a:lnTo>
                        <a:pt x="252" y="1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0" y="0"/>
                      </a:lnTo>
                      <a:lnTo>
                        <a:pt x="3" y="12"/>
                      </a:lnTo>
                      <a:lnTo>
                        <a:pt x="116" y="48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3" name="Freeform 98">
                  <a:extLst>
                    <a:ext uri="{FF2B5EF4-FFF2-40B4-BE49-F238E27FC236}">
                      <a16:creationId xmlns:a16="http://schemas.microsoft.com/office/drawing/2014/main" id="{1966EC7E-181B-E14B-BB94-F1B07553B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2113" y="657225"/>
                  <a:ext cx="49213" cy="26988"/>
                </a:xfrm>
                <a:custGeom>
                  <a:avLst/>
                  <a:gdLst>
                    <a:gd name="T0" fmla="*/ 0 w 154"/>
                    <a:gd name="T1" fmla="*/ 0 h 85"/>
                    <a:gd name="T2" fmla="*/ 73 w 154"/>
                    <a:gd name="T3" fmla="*/ 29 h 85"/>
                    <a:gd name="T4" fmla="*/ 154 w 154"/>
                    <a:gd name="T5" fmla="*/ 85 h 85"/>
                    <a:gd name="T6" fmla="*/ 150 w 154"/>
                    <a:gd name="T7" fmla="*/ 55 h 85"/>
                    <a:gd name="T8" fmla="*/ 97 w 154"/>
                    <a:gd name="T9" fmla="*/ 3 h 85"/>
                    <a:gd name="T10" fmla="*/ 0 w 154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4" h="85">
                      <a:moveTo>
                        <a:pt x="0" y="0"/>
                      </a:moveTo>
                      <a:lnTo>
                        <a:pt x="73" y="29"/>
                      </a:lnTo>
                      <a:lnTo>
                        <a:pt x="154" y="85"/>
                      </a:lnTo>
                      <a:lnTo>
                        <a:pt x="150" y="55"/>
                      </a:lnTo>
                      <a:lnTo>
                        <a:pt x="9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4" name="Freeform 99">
                  <a:extLst>
                    <a:ext uri="{FF2B5EF4-FFF2-40B4-BE49-F238E27FC236}">
                      <a16:creationId xmlns:a16="http://schemas.microsoft.com/office/drawing/2014/main" id="{C4675AF8-E11F-B84F-9E88-B2EFA24CE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1775" y="862013"/>
                  <a:ext cx="22225" cy="50800"/>
                </a:xfrm>
                <a:custGeom>
                  <a:avLst/>
                  <a:gdLst>
                    <a:gd name="T0" fmla="*/ 16 w 72"/>
                    <a:gd name="T1" fmla="*/ 79 h 163"/>
                    <a:gd name="T2" fmla="*/ 0 w 72"/>
                    <a:gd name="T3" fmla="*/ 153 h 163"/>
                    <a:gd name="T4" fmla="*/ 30 w 72"/>
                    <a:gd name="T5" fmla="*/ 163 h 163"/>
                    <a:gd name="T6" fmla="*/ 57 w 72"/>
                    <a:gd name="T7" fmla="*/ 133 h 163"/>
                    <a:gd name="T8" fmla="*/ 72 w 72"/>
                    <a:gd name="T9" fmla="*/ 46 h 163"/>
                    <a:gd name="T10" fmla="*/ 45 w 72"/>
                    <a:gd name="T11" fmla="*/ 0 h 163"/>
                    <a:gd name="T12" fmla="*/ 16 w 72"/>
                    <a:gd name="T13" fmla="*/ 79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163">
                      <a:moveTo>
                        <a:pt x="16" y="79"/>
                      </a:moveTo>
                      <a:lnTo>
                        <a:pt x="0" y="153"/>
                      </a:lnTo>
                      <a:lnTo>
                        <a:pt x="30" y="163"/>
                      </a:lnTo>
                      <a:lnTo>
                        <a:pt x="57" y="133"/>
                      </a:lnTo>
                      <a:lnTo>
                        <a:pt x="72" y="46"/>
                      </a:lnTo>
                      <a:lnTo>
                        <a:pt x="45" y="0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5" name="Freeform 100">
                  <a:extLst>
                    <a:ext uri="{FF2B5EF4-FFF2-40B4-BE49-F238E27FC236}">
                      <a16:creationId xmlns:a16="http://schemas.microsoft.com/office/drawing/2014/main" id="{0BDD5857-BED2-C340-8CF7-91EB6EBD3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625" y="908050"/>
                  <a:ext cx="55563" cy="25400"/>
                </a:xfrm>
                <a:custGeom>
                  <a:avLst/>
                  <a:gdLst>
                    <a:gd name="T0" fmla="*/ 53 w 173"/>
                    <a:gd name="T1" fmla="*/ 0 h 82"/>
                    <a:gd name="T2" fmla="*/ 0 w 173"/>
                    <a:gd name="T3" fmla="*/ 57 h 82"/>
                    <a:gd name="T4" fmla="*/ 47 w 173"/>
                    <a:gd name="T5" fmla="*/ 77 h 82"/>
                    <a:gd name="T6" fmla="*/ 121 w 173"/>
                    <a:gd name="T7" fmla="*/ 82 h 82"/>
                    <a:gd name="T8" fmla="*/ 173 w 173"/>
                    <a:gd name="T9" fmla="*/ 22 h 82"/>
                    <a:gd name="T10" fmla="*/ 110 w 173"/>
                    <a:gd name="T11" fmla="*/ 10 h 82"/>
                    <a:gd name="T12" fmla="*/ 53 w 173"/>
                    <a:gd name="T1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3" h="82">
                      <a:moveTo>
                        <a:pt x="53" y="0"/>
                      </a:moveTo>
                      <a:lnTo>
                        <a:pt x="0" y="57"/>
                      </a:lnTo>
                      <a:lnTo>
                        <a:pt x="47" y="77"/>
                      </a:lnTo>
                      <a:lnTo>
                        <a:pt x="121" y="82"/>
                      </a:lnTo>
                      <a:lnTo>
                        <a:pt x="173" y="22"/>
                      </a:lnTo>
                      <a:lnTo>
                        <a:pt x="110" y="1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6" name="Freeform 102">
                  <a:extLst>
                    <a:ext uri="{FF2B5EF4-FFF2-40B4-BE49-F238E27FC236}">
                      <a16:creationId xmlns:a16="http://schemas.microsoft.com/office/drawing/2014/main" id="{D567B0A5-47B9-5248-9B9B-CA64C044D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3788" y="1579563"/>
                  <a:ext cx="15875" cy="9525"/>
                </a:xfrm>
                <a:custGeom>
                  <a:avLst/>
                  <a:gdLst>
                    <a:gd name="T0" fmla="*/ 0 w 49"/>
                    <a:gd name="T1" fmla="*/ 0 h 31"/>
                    <a:gd name="T2" fmla="*/ 13 w 49"/>
                    <a:gd name="T3" fmla="*/ 31 h 31"/>
                    <a:gd name="T4" fmla="*/ 49 w 49"/>
                    <a:gd name="T5" fmla="*/ 12 h 31"/>
                    <a:gd name="T6" fmla="*/ 0 w 49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31">
                      <a:moveTo>
                        <a:pt x="0" y="0"/>
                      </a:moveTo>
                      <a:lnTo>
                        <a:pt x="13" y="31"/>
                      </a:lnTo>
                      <a:lnTo>
                        <a:pt x="4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" name="Freeform 103">
                  <a:extLst>
                    <a:ext uri="{FF2B5EF4-FFF2-40B4-BE49-F238E27FC236}">
                      <a16:creationId xmlns:a16="http://schemas.microsoft.com/office/drawing/2014/main" id="{49C91B52-8241-F741-8772-A67F96499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1138" y="849313"/>
                  <a:ext cx="15875" cy="38100"/>
                </a:xfrm>
                <a:custGeom>
                  <a:avLst/>
                  <a:gdLst>
                    <a:gd name="T0" fmla="*/ 50 w 50"/>
                    <a:gd name="T1" fmla="*/ 0 h 120"/>
                    <a:gd name="T2" fmla="*/ 0 w 50"/>
                    <a:gd name="T3" fmla="*/ 24 h 120"/>
                    <a:gd name="T4" fmla="*/ 0 w 50"/>
                    <a:gd name="T5" fmla="*/ 73 h 120"/>
                    <a:gd name="T6" fmla="*/ 25 w 50"/>
                    <a:gd name="T7" fmla="*/ 120 h 120"/>
                    <a:gd name="T8" fmla="*/ 50 w 50"/>
                    <a:gd name="T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20">
                      <a:moveTo>
                        <a:pt x="50" y="0"/>
                      </a:moveTo>
                      <a:lnTo>
                        <a:pt x="0" y="24"/>
                      </a:lnTo>
                      <a:lnTo>
                        <a:pt x="0" y="73"/>
                      </a:lnTo>
                      <a:lnTo>
                        <a:pt x="25" y="12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8" name="Freeform 104">
                  <a:extLst>
                    <a:ext uri="{FF2B5EF4-FFF2-40B4-BE49-F238E27FC236}">
                      <a16:creationId xmlns:a16="http://schemas.microsoft.com/office/drawing/2014/main" id="{8B2AFBE6-4954-5444-9184-7E9277B0B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7650" y="822325"/>
                  <a:ext cx="30163" cy="33338"/>
                </a:xfrm>
                <a:custGeom>
                  <a:avLst/>
                  <a:gdLst>
                    <a:gd name="T0" fmla="*/ 97 w 97"/>
                    <a:gd name="T1" fmla="*/ 0 h 107"/>
                    <a:gd name="T2" fmla="*/ 0 w 97"/>
                    <a:gd name="T3" fmla="*/ 71 h 107"/>
                    <a:gd name="T4" fmla="*/ 24 w 97"/>
                    <a:gd name="T5" fmla="*/ 107 h 107"/>
                    <a:gd name="T6" fmla="*/ 97 w 97"/>
                    <a:gd name="T7" fmla="*/ 36 h 107"/>
                    <a:gd name="T8" fmla="*/ 97 w 97"/>
                    <a:gd name="T9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107">
                      <a:moveTo>
                        <a:pt x="97" y="0"/>
                      </a:moveTo>
                      <a:lnTo>
                        <a:pt x="0" y="71"/>
                      </a:lnTo>
                      <a:lnTo>
                        <a:pt x="24" y="107"/>
                      </a:lnTo>
                      <a:lnTo>
                        <a:pt x="97" y="36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9" name="Freeform 105">
                  <a:extLst>
                    <a:ext uri="{FF2B5EF4-FFF2-40B4-BE49-F238E27FC236}">
                      <a16:creationId xmlns:a16="http://schemas.microsoft.com/office/drawing/2014/main" id="{DA5B584E-9E93-7B4D-835C-93DB55A631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0288" y="2216150"/>
                  <a:ext cx="19050" cy="39688"/>
                </a:xfrm>
                <a:custGeom>
                  <a:avLst/>
                  <a:gdLst>
                    <a:gd name="T0" fmla="*/ 45 w 60"/>
                    <a:gd name="T1" fmla="*/ 113 h 122"/>
                    <a:gd name="T2" fmla="*/ 60 w 60"/>
                    <a:gd name="T3" fmla="*/ 57 h 122"/>
                    <a:gd name="T4" fmla="*/ 55 w 60"/>
                    <a:gd name="T5" fmla="*/ 0 h 122"/>
                    <a:gd name="T6" fmla="*/ 21 w 60"/>
                    <a:gd name="T7" fmla="*/ 13 h 122"/>
                    <a:gd name="T8" fmla="*/ 0 w 60"/>
                    <a:gd name="T9" fmla="*/ 49 h 122"/>
                    <a:gd name="T10" fmla="*/ 15 w 60"/>
                    <a:gd name="T11" fmla="*/ 122 h 122"/>
                    <a:gd name="T12" fmla="*/ 45 w 60"/>
                    <a:gd name="T13" fmla="*/ 11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22">
                      <a:moveTo>
                        <a:pt x="45" y="113"/>
                      </a:moveTo>
                      <a:lnTo>
                        <a:pt x="60" y="57"/>
                      </a:lnTo>
                      <a:lnTo>
                        <a:pt x="55" y="0"/>
                      </a:lnTo>
                      <a:lnTo>
                        <a:pt x="21" y="13"/>
                      </a:lnTo>
                      <a:lnTo>
                        <a:pt x="0" y="49"/>
                      </a:lnTo>
                      <a:lnTo>
                        <a:pt x="15" y="122"/>
                      </a:lnTo>
                      <a:lnTo>
                        <a:pt x="45" y="11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0" name="Freeform 106">
                  <a:extLst>
                    <a:ext uri="{FF2B5EF4-FFF2-40B4-BE49-F238E27FC236}">
                      <a16:creationId xmlns:a16="http://schemas.microsoft.com/office/drawing/2014/main" id="{0FE413F5-C332-A34D-82F0-DBA732E52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5213" y="1581150"/>
                  <a:ext cx="33338" cy="46038"/>
                </a:xfrm>
                <a:custGeom>
                  <a:avLst/>
                  <a:gdLst>
                    <a:gd name="T0" fmla="*/ 68 w 107"/>
                    <a:gd name="T1" fmla="*/ 0 h 146"/>
                    <a:gd name="T2" fmla="*/ 46 w 107"/>
                    <a:gd name="T3" fmla="*/ 36 h 146"/>
                    <a:gd name="T4" fmla="*/ 22 w 107"/>
                    <a:gd name="T5" fmla="*/ 13 h 146"/>
                    <a:gd name="T6" fmla="*/ 0 w 107"/>
                    <a:gd name="T7" fmla="*/ 60 h 146"/>
                    <a:gd name="T8" fmla="*/ 67 w 107"/>
                    <a:gd name="T9" fmla="*/ 92 h 146"/>
                    <a:gd name="T10" fmla="*/ 85 w 107"/>
                    <a:gd name="T11" fmla="*/ 146 h 146"/>
                    <a:gd name="T12" fmla="*/ 107 w 107"/>
                    <a:gd name="T13" fmla="*/ 86 h 146"/>
                    <a:gd name="T14" fmla="*/ 82 w 107"/>
                    <a:gd name="T15" fmla="*/ 58 h 146"/>
                    <a:gd name="T16" fmla="*/ 93 w 107"/>
                    <a:gd name="T17" fmla="*/ 27 h 146"/>
                    <a:gd name="T18" fmla="*/ 68 w 107"/>
                    <a:gd name="T19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7" h="146">
                      <a:moveTo>
                        <a:pt x="68" y="0"/>
                      </a:moveTo>
                      <a:lnTo>
                        <a:pt x="46" y="36"/>
                      </a:lnTo>
                      <a:lnTo>
                        <a:pt x="22" y="13"/>
                      </a:lnTo>
                      <a:lnTo>
                        <a:pt x="0" y="60"/>
                      </a:lnTo>
                      <a:lnTo>
                        <a:pt x="67" y="92"/>
                      </a:lnTo>
                      <a:lnTo>
                        <a:pt x="85" y="146"/>
                      </a:lnTo>
                      <a:lnTo>
                        <a:pt x="107" y="86"/>
                      </a:lnTo>
                      <a:lnTo>
                        <a:pt x="82" y="58"/>
                      </a:lnTo>
                      <a:lnTo>
                        <a:pt x="93" y="27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1" name="Freeform 107">
                  <a:extLst>
                    <a:ext uri="{FF2B5EF4-FFF2-40B4-BE49-F238E27FC236}">
                      <a16:creationId xmlns:a16="http://schemas.microsoft.com/office/drawing/2014/main" id="{970F1499-7157-2C4B-85EA-258924E4F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1150" y="387350"/>
                  <a:ext cx="3743325" cy="5100638"/>
                </a:xfrm>
                <a:custGeom>
                  <a:avLst/>
                  <a:gdLst>
                    <a:gd name="T0" fmla="*/ 10587 w 11788"/>
                    <a:gd name="T1" fmla="*/ 125 h 16068"/>
                    <a:gd name="T2" fmla="*/ 9875 w 11788"/>
                    <a:gd name="T3" fmla="*/ 988 h 16068"/>
                    <a:gd name="T4" fmla="*/ 9234 w 11788"/>
                    <a:gd name="T5" fmla="*/ 864 h 16068"/>
                    <a:gd name="T6" fmla="*/ 8413 w 11788"/>
                    <a:gd name="T7" fmla="*/ 1131 h 16068"/>
                    <a:gd name="T8" fmla="*/ 7680 w 11788"/>
                    <a:gd name="T9" fmla="*/ 1791 h 16068"/>
                    <a:gd name="T10" fmla="*/ 7448 w 11788"/>
                    <a:gd name="T11" fmla="*/ 2845 h 16068"/>
                    <a:gd name="T12" fmla="*/ 7720 w 11788"/>
                    <a:gd name="T13" fmla="*/ 1443 h 16068"/>
                    <a:gd name="T14" fmla="*/ 7828 w 11788"/>
                    <a:gd name="T15" fmla="*/ 870 h 16068"/>
                    <a:gd name="T16" fmla="*/ 7440 w 11788"/>
                    <a:gd name="T17" fmla="*/ 1120 h 16068"/>
                    <a:gd name="T18" fmla="*/ 6324 w 11788"/>
                    <a:gd name="T19" fmla="*/ 1836 h 16068"/>
                    <a:gd name="T20" fmla="*/ 5693 w 11788"/>
                    <a:gd name="T21" fmla="*/ 2483 h 16068"/>
                    <a:gd name="T22" fmla="*/ 5715 w 11788"/>
                    <a:gd name="T23" fmla="*/ 1643 h 16068"/>
                    <a:gd name="T24" fmla="*/ 4961 w 11788"/>
                    <a:gd name="T25" fmla="*/ 1540 h 16068"/>
                    <a:gd name="T26" fmla="*/ 4925 w 11788"/>
                    <a:gd name="T27" fmla="*/ 3077 h 16068"/>
                    <a:gd name="T28" fmla="*/ 3873 w 11788"/>
                    <a:gd name="T29" fmla="*/ 3286 h 16068"/>
                    <a:gd name="T30" fmla="*/ 4214 w 11788"/>
                    <a:gd name="T31" fmla="*/ 4471 h 16068"/>
                    <a:gd name="T32" fmla="*/ 3127 w 11788"/>
                    <a:gd name="T33" fmla="*/ 4040 h 16068"/>
                    <a:gd name="T34" fmla="*/ 3108 w 11788"/>
                    <a:gd name="T35" fmla="*/ 4451 h 16068"/>
                    <a:gd name="T36" fmla="*/ 2273 w 11788"/>
                    <a:gd name="T37" fmla="*/ 4336 h 16068"/>
                    <a:gd name="T38" fmla="*/ 2243 w 11788"/>
                    <a:gd name="T39" fmla="*/ 5216 h 16068"/>
                    <a:gd name="T40" fmla="*/ 2564 w 11788"/>
                    <a:gd name="T41" fmla="*/ 5955 h 16068"/>
                    <a:gd name="T42" fmla="*/ 2064 w 11788"/>
                    <a:gd name="T43" fmla="*/ 5958 h 16068"/>
                    <a:gd name="T44" fmla="*/ 2054 w 11788"/>
                    <a:gd name="T45" fmla="*/ 5580 h 16068"/>
                    <a:gd name="T46" fmla="*/ 2263 w 11788"/>
                    <a:gd name="T47" fmla="*/ 5704 h 16068"/>
                    <a:gd name="T48" fmla="*/ 2052 w 11788"/>
                    <a:gd name="T49" fmla="*/ 5291 h 16068"/>
                    <a:gd name="T50" fmla="*/ 2192 w 11788"/>
                    <a:gd name="T51" fmla="*/ 4187 h 16068"/>
                    <a:gd name="T52" fmla="*/ 1952 w 11788"/>
                    <a:gd name="T53" fmla="*/ 3070 h 16068"/>
                    <a:gd name="T54" fmla="*/ 1318 w 11788"/>
                    <a:gd name="T55" fmla="*/ 2316 h 16068"/>
                    <a:gd name="T56" fmla="*/ 2357 w 11788"/>
                    <a:gd name="T57" fmla="*/ 2854 h 16068"/>
                    <a:gd name="T58" fmla="*/ 3900 w 11788"/>
                    <a:gd name="T59" fmla="*/ 1786 h 16068"/>
                    <a:gd name="T60" fmla="*/ 3003 w 11788"/>
                    <a:gd name="T61" fmla="*/ 1059 h 16068"/>
                    <a:gd name="T62" fmla="*/ 1796 w 11788"/>
                    <a:gd name="T63" fmla="*/ 603 h 16068"/>
                    <a:gd name="T64" fmla="*/ 1421 w 11788"/>
                    <a:gd name="T65" fmla="*/ 374 h 16068"/>
                    <a:gd name="T66" fmla="*/ 1240 w 11788"/>
                    <a:gd name="T67" fmla="*/ 259 h 16068"/>
                    <a:gd name="T68" fmla="*/ 164 w 11788"/>
                    <a:gd name="T69" fmla="*/ 942 h 16068"/>
                    <a:gd name="T70" fmla="*/ 640 w 11788"/>
                    <a:gd name="T71" fmla="*/ 3567 h 16068"/>
                    <a:gd name="T72" fmla="*/ 798 w 11788"/>
                    <a:gd name="T73" fmla="*/ 5889 h 16068"/>
                    <a:gd name="T74" fmla="*/ 315 w 11788"/>
                    <a:gd name="T75" fmla="*/ 6939 h 16068"/>
                    <a:gd name="T76" fmla="*/ 261 w 11788"/>
                    <a:gd name="T77" fmla="*/ 7284 h 16068"/>
                    <a:gd name="T78" fmla="*/ 84 w 11788"/>
                    <a:gd name="T79" fmla="*/ 7757 h 16068"/>
                    <a:gd name="T80" fmla="*/ 79 w 11788"/>
                    <a:gd name="T81" fmla="*/ 8383 h 16068"/>
                    <a:gd name="T82" fmla="*/ 784 w 11788"/>
                    <a:gd name="T83" fmla="*/ 9460 h 16068"/>
                    <a:gd name="T84" fmla="*/ 1292 w 11788"/>
                    <a:gd name="T85" fmla="*/ 11079 h 16068"/>
                    <a:gd name="T86" fmla="*/ 2427 w 11788"/>
                    <a:gd name="T87" fmla="*/ 12025 h 16068"/>
                    <a:gd name="T88" fmla="*/ 3869 w 11788"/>
                    <a:gd name="T89" fmla="*/ 12595 h 16068"/>
                    <a:gd name="T90" fmla="*/ 3555 w 11788"/>
                    <a:gd name="T91" fmla="*/ 13595 h 16068"/>
                    <a:gd name="T92" fmla="*/ 3184 w 11788"/>
                    <a:gd name="T93" fmla="*/ 13883 h 16068"/>
                    <a:gd name="T94" fmla="*/ 3276 w 11788"/>
                    <a:gd name="T95" fmla="*/ 14197 h 16068"/>
                    <a:gd name="T96" fmla="*/ 2842 w 11788"/>
                    <a:gd name="T97" fmla="*/ 14430 h 16068"/>
                    <a:gd name="T98" fmla="*/ 3665 w 11788"/>
                    <a:gd name="T99" fmla="*/ 15130 h 16068"/>
                    <a:gd name="T100" fmla="*/ 5461 w 11788"/>
                    <a:gd name="T101" fmla="*/ 15689 h 16068"/>
                    <a:gd name="T102" fmla="*/ 6041 w 11788"/>
                    <a:gd name="T103" fmla="*/ 15214 h 16068"/>
                    <a:gd name="T104" fmla="*/ 5801 w 11788"/>
                    <a:gd name="T105" fmla="*/ 14802 h 16068"/>
                    <a:gd name="T106" fmla="*/ 5982 w 11788"/>
                    <a:gd name="T107" fmla="*/ 14290 h 16068"/>
                    <a:gd name="T108" fmla="*/ 6285 w 11788"/>
                    <a:gd name="T109" fmla="*/ 14161 h 16068"/>
                    <a:gd name="T110" fmla="*/ 6116 w 11788"/>
                    <a:gd name="T111" fmla="*/ 13457 h 16068"/>
                    <a:gd name="T112" fmla="*/ 6365 w 11788"/>
                    <a:gd name="T113" fmla="*/ 12013 h 16068"/>
                    <a:gd name="T114" fmla="*/ 8089 w 11788"/>
                    <a:gd name="T115" fmla="*/ 12027 h 16068"/>
                    <a:gd name="T116" fmla="*/ 9619 w 11788"/>
                    <a:gd name="T117" fmla="*/ 12129 h 16068"/>
                    <a:gd name="T118" fmla="*/ 10152 w 11788"/>
                    <a:gd name="T119" fmla="*/ 10663 h 16068"/>
                    <a:gd name="T120" fmla="*/ 11788 w 11788"/>
                    <a:gd name="T121" fmla="*/ 1389 h 16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788" h="16068">
                      <a:moveTo>
                        <a:pt x="11682" y="744"/>
                      </a:moveTo>
                      <a:lnTo>
                        <a:pt x="11631" y="687"/>
                      </a:lnTo>
                      <a:lnTo>
                        <a:pt x="11544" y="635"/>
                      </a:lnTo>
                      <a:lnTo>
                        <a:pt x="11574" y="605"/>
                      </a:lnTo>
                      <a:lnTo>
                        <a:pt x="11574" y="575"/>
                      </a:lnTo>
                      <a:lnTo>
                        <a:pt x="11355" y="576"/>
                      </a:lnTo>
                      <a:lnTo>
                        <a:pt x="11320" y="524"/>
                      </a:lnTo>
                      <a:lnTo>
                        <a:pt x="11264" y="567"/>
                      </a:lnTo>
                      <a:lnTo>
                        <a:pt x="11218" y="528"/>
                      </a:lnTo>
                      <a:lnTo>
                        <a:pt x="11253" y="508"/>
                      </a:lnTo>
                      <a:lnTo>
                        <a:pt x="11230" y="468"/>
                      </a:lnTo>
                      <a:lnTo>
                        <a:pt x="11166" y="449"/>
                      </a:lnTo>
                      <a:lnTo>
                        <a:pt x="11059" y="393"/>
                      </a:lnTo>
                      <a:lnTo>
                        <a:pt x="10981" y="274"/>
                      </a:lnTo>
                      <a:lnTo>
                        <a:pt x="10911" y="272"/>
                      </a:lnTo>
                      <a:lnTo>
                        <a:pt x="10834" y="209"/>
                      </a:lnTo>
                      <a:lnTo>
                        <a:pt x="10684" y="174"/>
                      </a:lnTo>
                      <a:lnTo>
                        <a:pt x="10647" y="198"/>
                      </a:lnTo>
                      <a:lnTo>
                        <a:pt x="10587" y="125"/>
                      </a:lnTo>
                      <a:lnTo>
                        <a:pt x="10433" y="127"/>
                      </a:lnTo>
                      <a:lnTo>
                        <a:pt x="10183" y="89"/>
                      </a:lnTo>
                      <a:lnTo>
                        <a:pt x="10167" y="66"/>
                      </a:lnTo>
                      <a:lnTo>
                        <a:pt x="9993" y="18"/>
                      </a:lnTo>
                      <a:lnTo>
                        <a:pt x="9991" y="120"/>
                      </a:lnTo>
                      <a:lnTo>
                        <a:pt x="9951" y="164"/>
                      </a:lnTo>
                      <a:lnTo>
                        <a:pt x="10012" y="273"/>
                      </a:lnTo>
                      <a:lnTo>
                        <a:pt x="10005" y="303"/>
                      </a:lnTo>
                      <a:lnTo>
                        <a:pt x="9937" y="190"/>
                      </a:lnTo>
                      <a:lnTo>
                        <a:pt x="9815" y="228"/>
                      </a:lnTo>
                      <a:lnTo>
                        <a:pt x="9947" y="532"/>
                      </a:lnTo>
                      <a:lnTo>
                        <a:pt x="9942" y="619"/>
                      </a:lnTo>
                      <a:lnTo>
                        <a:pt x="9982" y="658"/>
                      </a:lnTo>
                      <a:lnTo>
                        <a:pt x="9997" y="598"/>
                      </a:lnTo>
                      <a:lnTo>
                        <a:pt x="10035" y="622"/>
                      </a:lnTo>
                      <a:lnTo>
                        <a:pt x="10042" y="684"/>
                      </a:lnTo>
                      <a:lnTo>
                        <a:pt x="10005" y="705"/>
                      </a:lnTo>
                      <a:lnTo>
                        <a:pt x="10000" y="808"/>
                      </a:lnTo>
                      <a:lnTo>
                        <a:pt x="9875" y="988"/>
                      </a:lnTo>
                      <a:lnTo>
                        <a:pt x="9825" y="978"/>
                      </a:lnTo>
                      <a:lnTo>
                        <a:pt x="9775" y="999"/>
                      </a:lnTo>
                      <a:lnTo>
                        <a:pt x="9708" y="976"/>
                      </a:lnTo>
                      <a:lnTo>
                        <a:pt x="9682" y="1066"/>
                      </a:lnTo>
                      <a:lnTo>
                        <a:pt x="9719" y="1122"/>
                      </a:lnTo>
                      <a:lnTo>
                        <a:pt x="9727" y="1185"/>
                      </a:lnTo>
                      <a:lnTo>
                        <a:pt x="9614" y="1299"/>
                      </a:lnTo>
                      <a:lnTo>
                        <a:pt x="9480" y="1247"/>
                      </a:lnTo>
                      <a:lnTo>
                        <a:pt x="9469" y="1107"/>
                      </a:lnTo>
                      <a:lnTo>
                        <a:pt x="9449" y="1058"/>
                      </a:lnTo>
                      <a:lnTo>
                        <a:pt x="9493" y="1064"/>
                      </a:lnTo>
                      <a:lnTo>
                        <a:pt x="9498" y="1001"/>
                      </a:lnTo>
                      <a:lnTo>
                        <a:pt x="9548" y="997"/>
                      </a:lnTo>
                      <a:lnTo>
                        <a:pt x="9565" y="961"/>
                      </a:lnTo>
                      <a:lnTo>
                        <a:pt x="9427" y="817"/>
                      </a:lnTo>
                      <a:lnTo>
                        <a:pt x="9456" y="776"/>
                      </a:lnTo>
                      <a:lnTo>
                        <a:pt x="9389" y="743"/>
                      </a:lnTo>
                      <a:lnTo>
                        <a:pt x="9240" y="821"/>
                      </a:lnTo>
                      <a:lnTo>
                        <a:pt x="9234" y="864"/>
                      </a:lnTo>
                      <a:lnTo>
                        <a:pt x="9278" y="944"/>
                      </a:lnTo>
                      <a:lnTo>
                        <a:pt x="9222" y="1004"/>
                      </a:lnTo>
                      <a:lnTo>
                        <a:pt x="9148" y="975"/>
                      </a:lnTo>
                      <a:lnTo>
                        <a:pt x="9241" y="934"/>
                      </a:lnTo>
                      <a:lnTo>
                        <a:pt x="9214" y="868"/>
                      </a:lnTo>
                      <a:lnTo>
                        <a:pt x="9137" y="876"/>
                      </a:lnTo>
                      <a:lnTo>
                        <a:pt x="9112" y="958"/>
                      </a:lnTo>
                      <a:lnTo>
                        <a:pt x="9048" y="906"/>
                      </a:lnTo>
                      <a:lnTo>
                        <a:pt x="8961" y="950"/>
                      </a:lnTo>
                      <a:lnTo>
                        <a:pt x="8971" y="963"/>
                      </a:lnTo>
                      <a:lnTo>
                        <a:pt x="9005" y="963"/>
                      </a:lnTo>
                      <a:lnTo>
                        <a:pt x="9012" y="1085"/>
                      </a:lnTo>
                      <a:lnTo>
                        <a:pt x="8890" y="1176"/>
                      </a:lnTo>
                      <a:lnTo>
                        <a:pt x="8843" y="1104"/>
                      </a:lnTo>
                      <a:lnTo>
                        <a:pt x="8803" y="1111"/>
                      </a:lnTo>
                      <a:lnTo>
                        <a:pt x="8736" y="1075"/>
                      </a:lnTo>
                      <a:lnTo>
                        <a:pt x="8599" y="1086"/>
                      </a:lnTo>
                      <a:lnTo>
                        <a:pt x="8539" y="1049"/>
                      </a:lnTo>
                      <a:lnTo>
                        <a:pt x="8413" y="1131"/>
                      </a:lnTo>
                      <a:lnTo>
                        <a:pt x="8363" y="1127"/>
                      </a:lnTo>
                      <a:lnTo>
                        <a:pt x="8237" y="1235"/>
                      </a:lnTo>
                      <a:lnTo>
                        <a:pt x="8212" y="1428"/>
                      </a:lnTo>
                      <a:lnTo>
                        <a:pt x="8147" y="1462"/>
                      </a:lnTo>
                      <a:lnTo>
                        <a:pt x="8147" y="1462"/>
                      </a:lnTo>
                      <a:lnTo>
                        <a:pt x="8132" y="1449"/>
                      </a:lnTo>
                      <a:lnTo>
                        <a:pt x="8121" y="1438"/>
                      </a:lnTo>
                      <a:lnTo>
                        <a:pt x="8112" y="1428"/>
                      </a:lnTo>
                      <a:lnTo>
                        <a:pt x="8112" y="1428"/>
                      </a:lnTo>
                      <a:lnTo>
                        <a:pt x="8104" y="1413"/>
                      </a:lnTo>
                      <a:lnTo>
                        <a:pt x="8093" y="1388"/>
                      </a:lnTo>
                      <a:lnTo>
                        <a:pt x="8079" y="1356"/>
                      </a:lnTo>
                      <a:lnTo>
                        <a:pt x="8035" y="1389"/>
                      </a:lnTo>
                      <a:lnTo>
                        <a:pt x="7992" y="1350"/>
                      </a:lnTo>
                      <a:lnTo>
                        <a:pt x="7854" y="1578"/>
                      </a:lnTo>
                      <a:lnTo>
                        <a:pt x="7867" y="1593"/>
                      </a:lnTo>
                      <a:lnTo>
                        <a:pt x="7900" y="1593"/>
                      </a:lnTo>
                      <a:lnTo>
                        <a:pt x="7733" y="1830"/>
                      </a:lnTo>
                      <a:lnTo>
                        <a:pt x="7680" y="1791"/>
                      </a:lnTo>
                      <a:lnTo>
                        <a:pt x="7620" y="1845"/>
                      </a:lnTo>
                      <a:lnTo>
                        <a:pt x="7597" y="1898"/>
                      </a:lnTo>
                      <a:lnTo>
                        <a:pt x="7435" y="1960"/>
                      </a:lnTo>
                      <a:lnTo>
                        <a:pt x="7392" y="2106"/>
                      </a:lnTo>
                      <a:lnTo>
                        <a:pt x="7417" y="2211"/>
                      </a:lnTo>
                      <a:lnTo>
                        <a:pt x="7454" y="2291"/>
                      </a:lnTo>
                      <a:lnTo>
                        <a:pt x="7462" y="2377"/>
                      </a:lnTo>
                      <a:lnTo>
                        <a:pt x="7442" y="2479"/>
                      </a:lnTo>
                      <a:lnTo>
                        <a:pt x="7465" y="2662"/>
                      </a:lnTo>
                      <a:lnTo>
                        <a:pt x="7466" y="2772"/>
                      </a:lnTo>
                      <a:lnTo>
                        <a:pt x="7479" y="2931"/>
                      </a:lnTo>
                      <a:lnTo>
                        <a:pt x="7481" y="3007"/>
                      </a:lnTo>
                      <a:lnTo>
                        <a:pt x="7481" y="3007"/>
                      </a:lnTo>
                      <a:lnTo>
                        <a:pt x="7466" y="2956"/>
                      </a:lnTo>
                      <a:lnTo>
                        <a:pt x="7455" y="2917"/>
                      </a:lnTo>
                      <a:lnTo>
                        <a:pt x="7450" y="2901"/>
                      </a:lnTo>
                      <a:lnTo>
                        <a:pt x="7449" y="2891"/>
                      </a:lnTo>
                      <a:lnTo>
                        <a:pt x="7449" y="2891"/>
                      </a:lnTo>
                      <a:lnTo>
                        <a:pt x="7448" y="2845"/>
                      </a:lnTo>
                      <a:lnTo>
                        <a:pt x="7444" y="2763"/>
                      </a:lnTo>
                      <a:lnTo>
                        <a:pt x="7438" y="2647"/>
                      </a:lnTo>
                      <a:lnTo>
                        <a:pt x="7430" y="2425"/>
                      </a:lnTo>
                      <a:lnTo>
                        <a:pt x="7405" y="2387"/>
                      </a:lnTo>
                      <a:lnTo>
                        <a:pt x="7405" y="2387"/>
                      </a:lnTo>
                      <a:lnTo>
                        <a:pt x="7403" y="2265"/>
                      </a:lnTo>
                      <a:lnTo>
                        <a:pt x="7357" y="2206"/>
                      </a:lnTo>
                      <a:lnTo>
                        <a:pt x="7370" y="2182"/>
                      </a:lnTo>
                      <a:lnTo>
                        <a:pt x="7332" y="2100"/>
                      </a:lnTo>
                      <a:lnTo>
                        <a:pt x="7384" y="1933"/>
                      </a:lnTo>
                      <a:lnTo>
                        <a:pt x="7519" y="1836"/>
                      </a:lnTo>
                      <a:lnTo>
                        <a:pt x="7536" y="1762"/>
                      </a:lnTo>
                      <a:lnTo>
                        <a:pt x="7578" y="1726"/>
                      </a:lnTo>
                      <a:lnTo>
                        <a:pt x="7495" y="1717"/>
                      </a:lnTo>
                      <a:lnTo>
                        <a:pt x="7511" y="1673"/>
                      </a:lnTo>
                      <a:lnTo>
                        <a:pt x="7637" y="1550"/>
                      </a:lnTo>
                      <a:lnTo>
                        <a:pt x="7626" y="1489"/>
                      </a:lnTo>
                      <a:lnTo>
                        <a:pt x="7673" y="1443"/>
                      </a:lnTo>
                      <a:lnTo>
                        <a:pt x="7720" y="1443"/>
                      </a:lnTo>
                      <a:lnTo>
                        <a:pt x="7692" y="1393"/>
                      </a:lnTo>
                      <a:lnTo>
                        <a:pt x="7722" y="1362"/>
                      </a:lnTo>
                      <a:lnTo>
                        <a:pt x="7724" y="1312"/>
                      </a:lnTo>
                      <a:lnTo>
                        <a:pt x="7805" y="1296"/>
                      </a:lnTo>
                      <a:lnTo>
                        <a:pt x="7838" y="1245"/>
                      </a:lnTo>
                      <a:lnTo>
                        <a:pt x="7885" y="1284"/>
                      </a:lnTo>
                      <a:lnTo>
                        <a:pt x="7957" y="1258"/>
                      </a:lnTo>
                      <a:lnTo>
                        <a:pt x="7907" y="1224"/>
                      </a:lnTo>
                      <a:lnTo>
                        <a:pt x="7910" y="1169"/>
                      </a:lnTo>
                      <a:lnTo>
                        <a:pt x="7874" y="1152"/>
                      </a:lnTo>
                      <a:lnTo>
                        <a:pt x="7883" y="1105"/>
                      </a:lnTo>
                      <a:lnTo>
                        <a:pt x="7943" y="1058"/>
                      </a:lnTo>
                      <a:lnTo>
                        <a:pt x="7912" y="969"/>
                      </a:lnTo>
                      <a:lnTo>
                        <a:pt x="7901" y="936"/>
                      </a:lnTo>
                      <a:lnTo>
                        <a:pt x="7932" y="922"/>
                      </a:lnTo>
                      <a:lnTo>
                        <a:pt x="7891" y="903"/>
                      </a:lnTo>
                      <a:lnTo>
                        <a:pt x="7878" y="932"/>
                      </a:lnTo>
                      <a:lnTo>
                        <a:pt x="7851" y="934"/>
                      </a:lnTo>
                      <a:lnTo>
                        <a:pt x="7828" y="870"/>
                      </a:lnTo>
                      <a:lnTo>
                        <a:pt x="7860" y="823"/>
                      </a:lnTo>
                      <a:lnTo>
                        <a:pt x="7951" y="833"/>
                      </a:lnTo>
                      <a:lnTo>
                        <a:pt x="8046" y="802"/>
                      </a:lnTo>
                      <a:lnTo>
                        <a:pt x="8083" y="812"/>
                      </a:lnTo>
                      <a:lnTo>
                        <a:pt x="8070" y="779"/>
                      </a:lnTo>
                      <a:lnTo>
                        <a:pt x="8036" y="785"/>
                      </a:lnTo>
                      <a:lnTo>
                        <a:pt x="7860" y="800"/>
                      </a:lnTo>
                      <a:lnTo>
                        <a:pt x="7751" y="871"/>
                      </a:lnTo>
                      <a:lnTo>
                        <a:pt x="7748" y="925"/>
                      </a:lnTo>
                      <a:lnTo>
                        <a:pt x="7688" y="921"/>
                      </a:lnTo>
                      <a:lnTo>
                        <a:pt x="7739" y="987"/>
                      </a:lnTo>
                      <a:lnTo>
                        <a:pt x="7729" y="1017"/>
                      </a:lnTo>
                      <a:lnTo>
                        <a:pt x="7737" y="1094"/>
                      </a:lnTo>
                      <a:lnTo>
                        <a:pt x="7623" y="1117"/>
                      </a:lnTo>
                      <a:lnTo>
                        <a:pt x="7622" y="1025"/>
                      </a:lnTo>
                      <a:lnTo>
                        <a:pt x="7573" y="1022"/>
                      </a:lnTo>
                      <a:lnTo>
                        <a:pt x="7605" y="956"/>
                      </a:lnTo>
                      <a:lnTo>
                        <a:pt x="7417" y="1106"/>
                      </a:lnTo>
                      <a:lnTo>
                        <a:pt x="7440" y="1120"/>
                      </a:lnTo>
                      <a:lnTo>
                        <a:pt x="7509" y="1105"/>
                      </a:lnTo>
                      <a:lnTo>
                        <a:pt x="7500" y="1165"/>
                      </a:lnTo>
                      <a:lnTo>
                        <a:pt x="7530" y="1199"/>
                      </a:lnTo>
                      <a:lnTo>
                        <a:pt x="7461" y="1296"/>
                      </a:lnTo>
                      <a:lnTo>
                        <a:pt x="7405" y="1252"/>
                      </a:lnTo>
                      <a:lnTo>
                        <a:pt x="7413" y="1203"/>
                      </a:lnTo>
                      <a:lnTo>
                        <a:pt x="7363" y="1166"/>
                      </a:lnTo>
                      <a:lnTo>
                        <a:pt x="7204" y="1198"/>
                      </a:lnTo>
                      <a:lnTo>
                        <a:pt x="7234" y="1231"/>
                      </a:lnTo>
                      <a:lnTo>
                        <a:pt x="7105" y="1262"/>
                      </a:lnTo>
                      <a:lnTo>
                        <a:pt x="6816" y="1434"/>
                      </a:lnTo>
                      <a:lnTo>
                        <a:pt x="6820" y="1474"/>
                      </a:lnTo>
                      <a:lnTo>
                        <a:pt x="6777" y="1484"/>
                      </a:lnTo>
                      <a:lnTo>
                        <a:pt x="6423" y="1739"/>
                      </a:lnTo>
                      <a:lnTo>
                        <a:pt x="6356" y="1733"/>
                      </a:lnTo>
                      <a:lnTo>
                        <a:pt x="6349" y="1767"/>
                      </a:lnTo>
                      <a:lnTo>
                        <a:pt x="6389" y="1836"/>
                      </a:lnTo>
                      <a:lnTo>
                        <a:pt x="6381" y="1879"/>
                      </a:lnTo>
                      <a:lnTo>
                        <a:pt x="6324" y="1836"/>
                      </a:lnTo>
                      <a:lnTo>
                        <a:pt x="6314" y="1873"/>
                      </a:lnTo>
                      <a:lnTo>
                        <a:pt x="6207" y="1887"/>
                      </a:lnTo>
                      <a:lnTo>
                        <a:pt x="6171" y="1937"/>
                      </a:lnTo>
                      <a:lnTo>
                        <a:pt x="6124" y="1922"/>
                      </a:lnTo>
                      <a:lnTo>
                        <a:pt x="6094" y="1971"/>
                      </a:lnTo>
                      <a:lnTo>
                        <a:pt x="6089" y="2078"/>
                      </a:lnTo>
                      <a:lnTo>
                        <a:pt x="6036" y="2138"/>
                      </a:lnTo>
                      <a:lnTo>
                        <a:pt x="6070" y="2200"/>
                      </a:lnTo>
                      <a:lnTo>
                        <a:pt x="6017" y="2254"/>
                      </a:lnTo>
                      <a:lnTo>
                        <a:pt x="6041" y="2294"/>
                      </a:lnTo>
                      <a:lnTo>
                        <a:pt x="6005" y="2437"/>
                      </a:lnTo>
                      <a:lnTo>
                        <a:pt x="5943" y="2474"/>
                      </a:lnTo>
                      <a:lnTo>
                        <a:pt x="5869" y="2484"/>
                      </a:lnTo>
                      <a:lnTo>
                        <a:pt x="5853" y="2518"/>
                      </a:lnTo>
                      <a:lnTo>
                        <a:pt x="5757" y="2506"/>
                      </a:lnTo>
                      <a:lnTo>
                        <a:pt x="5728" y="2608"/>
                      </a:lnTo>
                      <a:lnTo>
                        <a:pt x="5701" y="2635"/>
                      </a:lnTo>
                      <a:lnTo>
                        <a:pt x="5683" y="2536"/>
                      </a:lnTo>
                      <a:lnTo>
                        <a:pt x="5693" y="2483"/>
                      </a:lnTo>
                      <a:lnTo>
                        <a:pt x="5523" y="2504"/>
                      </a:lnTo>
                      <a:lnTo>
                        <a:pt x="5479" y="2429"/>
                      </a:lnTo>
                      <a:lnTo>
                        <a:pt x="5438" y="2336"/>
                      </a:lnTo>
                      <a:lnTo>
                        <a:pt x="5388" y="2326"/>
                      </a:lnTo>
                      <a:lnTo>
                        <a:pt x="5367" y="2204"/>
                      </a:lnTo>
                      <a:lnTo>
                        <a:pt x="5276" y="2088"/>
                      </a:lnTo>
                      <a:lnTo>
                        <a:pt x="5209" y="2066"/>
                      </a:lnTo>
                      <a:lnTo>
                        <a:pt x="5242" y="2022"/>
                      </a:lnTo>
                      <a:lnTo>
                        <a:pt x="5215" y="1963"/>
                      </a:lnTo>
                      <a:lnTo>
                        <a:pt x="5301" y="1945"/>
                      </a:lnTo>
                      <a:lnTo>
                        <a:pt x="5306" y="1833"/>
                      </a:lnTo>
                      <a:lnTo>
                        <a:pt x="5353" y="1825"/>
                      </a:lnTo>
                      <a:lnTo>
                        <a:pt x="5390" y="1781"/>
                      </a:lnTo>
                      <a:lnTo>
                        <a:pt x="5484" y="1795"/>
                      </a:lnTo>
                      <a:lnTo>
                        <a:pt x="5529" y="1764"/>
                      </a:lnTo>
                      <a:lnTo>
                        <a:pt x="5589" y="1784"/>
                      </a:lnTo>
                      <a:lnTo>
                        <a:pt x="5636" y="1744"/>
                      </a:lnTo>
                      <a:lnTo>
                        <a:pt x="5723" y="1746"/>
                      </a:lnTo>
                      <a:lnTo>
                        <a:pt x="5715" y="1643"/>
                      </a:lnTo>
                      <a:lnTo>
                        <a:pt x="5661" y="1590"/>
                      </a:lnTo>
                      <a:lnTo>
                        <a:pt x="5681" y="1541"/>
                      </a:lnTo>
                      <a:lnTo>
                        <a:pt x="5653" y="1464"/>
                      </a:lnTo>
                      <a:lnTo>
                        <a:pt x="5577" y="1465"/>
                      </a:lnTo>
                      <a:lnTo>
                        <a:pt x="5559" y="1379"/>
                      </a:lnTo>
                      <a:lnTo>
                        <a:pt x="5499" y="1346"/>
                      </a:lnTo>
                      <a:lnTo>
                        <a:pt x="5488" y="1233"/>
                      </a:lnTo>
                      <a:lnTo>
                        <a:pt x="5307" y="1185"/>
                      </a:lnTo>
                      <a:lnTo>
                        <a:pt x="5160" y="1163"/>
                      </a:lnTo>
                      <a:lnTo>
                        <a:pt x="4944" y="1189"/>
                      </a:lnTo>
                      <a:lnTo>
                        <a:pt x="4767" y="1067"/>
                      </a:lnTo>
                      <a:lnTo>
                        <a:pt x="4657" y="1068"/>
                      </a:lnTo>
                      <a:lnTo>
                        <a:pt x="4663" y="1095"/>
                      </a:lnTo>
                      <a:lnTo>
                        <a:pt x="4865" y="1276"/>
                      </a:lnTo>
                      <a:lnTo>
                        <a:pt x="4925" y="1274"/>
                      </a:lnTo>
                      <a:lnTo>
                        <a:pt x="4972" y="1348"/>
                      </a:lnTo>
                      <a:lnTo>
                        <a:pt x="4956" y="1454"/>
                      </a:lnTo>
                      <a:lnTo>
                        <a:pt x="4991" y="1506"/>
                      </a:lnTo>
                      <a:lnTo>
                        <a:pt x="4961" y="1540"/>
                      </a:lnTo>
                      <a:lnTo>
                        <a:pt x="4981" y="1596"/>
                      </a:lnTo>
                      <a:lnTo>
                        <a:pt x="4945" y="1716"/>
                      </a:lnTo>
                      <a:lnTo>
                        <a:pt x="4938" y="1949"/>
                      </a:lnTo>
                      <a:lnTo>
                        <a:pt x="4875" y="2059"/>
                      </a:lnTo>
                      <a:lnTo>
                        <a:pt x="4867" y="2275"/>
                      </a:lnTo>
                      <a:lnTo>
                        <a:pt x="4948" y="2291"/>
                      </a:lnTo>
                      <a:lnTo>
                        <a:pt x="4984" y="2260"/>
                      </a:lnTo>
                      <a:lnTo>
                        <a:pt x="5086" y="2422"/>
                      </a:lnTo>
                      <a:lnTo>
                        <a:pt x="5068" y="2731"/>
                      </a:lnTo>
                      <a:lnTo>
                        <a:pt x="5022" y="2771"/>
                      </a:lnTo>
                      <a:lnTo>
                        <a:pt x="4983" y="2914"/>
                      </a:lnTo>
                      <a:lnTo>
                        <a:pt x="4954" y="2980"/>
                      </a:lnTo>
                      <a:lnTo>
                        <a:pt x="5004" y="3044"/>
                      </a:lnTo>
                      <a:lnTo>
                        <a:pt x="4990" y="3275"/>
                      </a:lnTo>
                      <a:lnTo>
                        <a:pt x="5088" y="3405"/>
                      </a:lnTo>
                      <a:lnTo>
                        <a:pt x="5061" y="3435"/>
                      </a:lnTo>
                      <a:lnTo>
                        <a:pt x="4960" y="3263"/>
                      </a:lnTo>
                      <a:lnTo>
                        <a:pt x="4902" y="3134"/>
                      </a:lnTo>
                      <a:lnTo>
                        <a:pt x="4925" y="3077"/>
                      </a:lnTo>
                      <a:lnTo>
                        <a:pt x="4857" y="3028"/>
                      </a:lnTo>
                      <a:lnTo>
                        <a:pt x="4762" y="3075"/>
                      </a:lnTo>
                      <a:lnTo>
                        <a:pt x="4736" y="3125"/>
                      </a:lnTo>
                      <a:lnTo>
                        <a:pt x="4721" y="3029"/>
                      </a:lnTo>
                      <a:lnTo>
                        <a:pt x="4831" y="2981"/>
                      </a:lnTo>
                      <a:lnTo>
                        <a:pt x="4734" y="2907"/>
                      </a:lnTo>
                      <a:lnTo>
                        <a:pt x="4706" y="2853"/>
                      </a:lnTo>
                      <a:lnTo>
                        <a:pt x="4667" y="2880"/>
                      </a:lnTo>
                      <a:lnTo>
                        <a:pt x="4612" y="2828"/>
                      </a:lnTo>
                      <a:lnTo>
                        <a:pt x="4510" y="2855"/>
                      </a:lnTo>
                      <a:lnTo>
                        <a:pt x="4468" y="2776"/>
                      </a:lnTo>
                      <a:lnTo>
                        <a:pt x="4403" y="2766"/>
                      </a:lnTo>
                      <a:lnTo>
                        <a:pt x="4393" y="2830"/>
                      </a:lnTo>
                      <a:lnTo>
                        <a:pt x="4334" y="2860"/>
                      </a:lnTo>
                      <a:lnTo>
                        <a:pt x="4347" y="2893"/>
                      </a:lnTo>
                      <a:lnTo>
                        <a:pt x="4115" y="3127"/>
                      </a:lnTo>
                      <a:lnTo>
                        <a:pt x="3976" y="3155"/>
                      </a:lnTo>
                      <a:lnTo>
                        <a:pt x="3890" y="3230"/>
                      </a:lnTo>
                      <a:lnTo>
                        <a:pt x="3873" y="3286"/>
                      </a:lnTo>
                      <a:lnTo>
                        <a:pt x="3652" y="3457"/>
                      </a:lnTo>
                      <a:lnTo>
                        <a:pt x="3752" y="3815"/>
                      </a:lnTo>
                      <a:lnTo>
                        <a:pt x="3779" y="3854"/>
                      </a:lnTo>
                      <a:lnTo>
                        <a:pt x="3839" y="3870"/>
                      </a:lnTo>
                      <a:lnTo>
                        <a:pt x="3883" y="3976"/>
                      </a:lnTo>
                      <a:lnTo>
                        <a:pt x="3897" y="4035"/>
                      </a:lnTo>
                      <a:lnTo>
                        <a:pt x="3924" y="4062"/>
                      </a:lnTo>
                      <a:lnTo>
                        <a:pt x="3931" y="4141"/>
                      </a:lnTo>
                      <a:lnTo>
                        <a:pt x="4016" y="4247"/>
                      </a:lnTo>
                      <a:lnTo>
                        <a:pt x="4090" y="4273"/>
                      </a:lnTo>
                      <a:lnTo>
                        <a:pt x="4173" y="4325"/>
                      </a:lnTo>
                      <a:lnTo>
                        <a:pt x="4213" y="4338"/>
                      </a:lnTo>
                      <a:lnTo>
                        <a:pt x="4267" y="4308"/>
                      </a:lnTo>
                      <a:lnTo>
                        <a:pt x="4317" y="4331"/>
                      </a:lnTo>
                      <a:lnTo>
                        <a:pt x="4318" y="4497"/>
                      </a:lnTo>
                      <a:lnTo>
                        <a:pt x="4271" y="4500"/>
                      </a:lnTo>
                      <a:lnTo>
                        <a:pt x="4259" y="4547"/>
                      </a:lnTo>
                      <a:lnTo>
                        <a:pt x="4205" y="4573"/>
                      </a:lnTo>
                      <a:lnTo>
                        <a:pt x="4214" y="4471"/>
                      </a:lnTo>
                      <a:lnTo>
                        <a:pt x="4148" y="4385"/>
                      </a:lnTo>
                      <a:lnTo>
                        <a:pt x="4070" y="4350"/>
                      </a:lnTo>
                      <a:lnTo>
                        <a:pt x="4012" y="4288"/>
                      </a:lnTo>
                      <a:lnTo>
                        <a:pt x="3919" y="4195"/>
                      </a:lnTo>
                      <a:lnTo>
                        <a:pt x="3752" y="4173"/>
                      </a:lnTo>
                      <a:lnTo>
                        <a:pt x="3682" y="4111"/>
                      </a:lnTo>
                      <a:lnTo>
                        <a:pt x="3658" y="4158"/>
                      </a:lnTo>
                      <a:lnTo>
                        <a:pt x="3612" y="4161"/>
                      </a:lnTo>
                      <a:lnTo>
                        <a:pt x="3551" y="4119"/>
                      </a:lnTo>
                      <a:lnTo>
                        <a:pt x="3498" y="4119"/>
                      </a:lnTo>
                      <a:lnTo>
                        <a:pt x="3388" y="4043"/>
                      </a:lnTo>
                      <a:lnTo>
                        <a:pt x="3301" y="4034"/>
                      </a:lnTo>
                      <a:lnTo>
                        <a:pt x="3271" y="4002"/>
                      </a:lnTo>
                      <a:lnTo>
                        <a:pt x="3267" y="4044"/>
                      </a:lnTo>
                      <a:lnTo>
                        <a:pt x="3214" y="4059"/>
                      </a:lnTo>
                      <a:lnTo>
                        <a:pt x="3175" y="4119"/>
                      </a:lnTo>
                      <a:lnTo>
                        <a:pt x="3138" y="4119"/>
                      </a:lnTo>
                      <a:lnTo>
                        <a:pt x="3145" y="4075"/>
                      </a:lnTo>
                      <a:lnTo>
                        <a:pt x="3127" y="4040"/>
                      </a:lnTo>
                      <a:lnTo>
                        <a:pt x="3234" y="4019"/>
                      </a:lnTo>
                      <a:lnTo>
                        <a:pt x="3220" y="3985"/>
                      </a:lnTo>
                      <a:lnTo>
                        <a:pt x="3130" y="3950"/>
                      </a:lnTo>
                      <a:lnTo>
                        <a:pt x="3083" y="3966"/>
                      </a:lnTo>
                      <a:lnTo>
                        <a:pt x="3037" y="3901"/>
                      </a:lnTo>
                      <a:lnTo>
                        <a:pt x="3029" y="3848"/>
                      </a:lnTo>
                      <a:lnTo>
                        <a:pt x="2838" y="3757"/>
                      </a:lnTo>
                      <a:lnTo>
                        <a:pt x="2781" y="3787"/>
                      </a:lnTo>
                      <a:lnTo>
                        <a:pt x="2771" y="3893"/>
                      </a:lnTo>
                      <a:lnTo>
                        <a:pt x="2672" y="3965"/>
                      </a:lnTo>
                      <a:lnTo>
                        <a:pt x="2682" y="4071"/>
                      </a:lnTo>
                      <a:lnTo>
                        <a:pt x="2754" y="4103"/>
                      </a:lnTo>
                      <a:lnTo>
                        <a:pt x="2859" y="4290"/>
                      </a:lnTo>
                      <a:lnTo>
                        <a:pt x="2923" y="4314"/>
                      </a:lnTo>
                      <a:lnTo>
                        <a:pt x="3027" y="4263"/>
                      </a:lnTo>
                      <a:lnTo>
                        <a:pt x="3076" y="4263"/>
                      </a:lnTo>
                      <a:lnTo>
                        <a:pt x="3083" y="4332"/>
                      </a:lnTo>
                      <a:lnTo>
                        <a:pt x="3137" y="4394"/>
                      </a:lnTo>
                      <a:lnTo>
                        <a:pt x="3108" y="4451"/>
                      </a:lnTo>
                      <a:lnTo>
                        <a:pt x="3163" y="4597"/>
                      </a:lnTo>
                      <a:lnTo>
                        <a:pt x="3229" y="4639"/>
                      </a:lnTo>
                      <a:lnTo>
                        <a:pt x="3177" y="4676"/>
                      </a:lnTo>
                      <a:lnTo>
                        <a:pt x="3132" y="4624"/>
                      </a:lnTo>
                      <a:lnTo>
                        <a:pt x="3020" y="4638"/>
                      </a:lnTo>
                      <a:lnTo>
                        <a:pt x="2986" y="4695"/>
                      </a:lnTo>
                      <a:lnTo>
                        <a:pt x="2943" y="4708"/>
                      </a:lnTo>
                      <a:lnTo>
                        <a:pt x="2900" y="4665"/>
                      </a:lnTo>
                      <a:lnTo>
                        <a:pt x="2810" y="4666"/>
                      </a:lnTo>
                      <a:lnTo>
                        <a:pt x="2709" y="4627"/>
                      </a:lnTo>
                      <a:lnTo>
                        <a:pt x="2672" y="4595"/>
                      </a:lnTo>
                      <a:lnTo>
                        <a:pt x="2595" y="4576"/>
                      </a:lnTo>
                      <a:lnTo>
                        <a:pt x="2575" y="4469"/>
                      </a:lnTo>
                      <a:lnTo>
                        <a:pt x="2507" y="4446"/>
                      </a:lnTo>
                      <a:lnTo>
                        <a:pt x="2467" y="4361"/>
                      </a:lnTo>
                      <a:lnTo>
                        <a:pt x="2420" y="4322"/>
                      </a:lnTo>
                      <a:lnTo>
                        <a:pt x="2390" y="4372"/>
                      </a:lnTo>
                      <a:lnTo>
                        <a:pt x="2337" y="4389"/>
                      </a:lnTo>
                      <a:lnTo>
                        <a:pt x="2273" y="4336"/>
                      </a:lnTo>
                      <a:lnTo>
                        <a:pt x="2233" y="4306"/>
                      </a:lnTo>
                      <a:lnTo>
                        <a:pt x="2217" y="4260"/>
                      </a:lnTo>
                      <a:lnTo>
                        <a:pt x="2092" y="4256"/>
                      </a:lnTo>
                      <a:lnTo>
                        <a:pt x="2015" y="4446"/>
                      </a:lnTo>
                      <a:lnTo>
                        <a:pt x="2026" y="4572"/>
                      </a:lnTo>
                      <a:lnTo>
                        <a:pt x="2039" y="4607"/>
                      </a:lnTo>
                      <a:lnTo>
                        <a:pt x="2073" y="4626"/>
                      </a:lnTo>
                      <a:lnTo>
                        <a:pt x="2191" y="4752"/>
                      </a:lnTo>
                      <a:lnTo>
                        <a:pt x="2218" y="4797"/>
                      </a:lnTo>
                      <a:lnTo>
                        <a:pt x="2251" y="4804"/>
                      </a:lnTo>
                      <a:lnTo>
                        <a:pt x="2259" y="4887"/>
                      </a:lnTo>
                      <a:lnTo>
                        <a:pt x="2366" y="4902"/>
                      </a:lnTo>
                      <a:lnTo>
                        <a:pt x="2393" y="4939"/>
                      </a:lnTo>
                      <a:lnTo>
                        <a:pt x="2272" y="4967"/>
                      </a:lnTo>
                      <a:lnTo>
                        <a:pt x="2229" y="4943"/>
                      </a:lnTo>
                      <a:lnTo>
                        <a:pt x="2240" y="5053"/>
                      </a:lnTo>
                      <a:lnTo>
                        <a:pt x="2251" y="5123"/>
                      </a:lnTo>
                      <a:lnTo>
                        <a:pt x="2224" y="5173"/>
                      </a:lnTo>
                      <a:lnTo>
                        <a:pt x="2243" y="5216"/>
                      </a:lnTo>
                      <a:lnTo>
                        <a:pt x="2205" y="5269"/>
                      </a:lnTo>
                      <a:lnTo>
                        <a:pt x="2188" y="5301"/>
                      </a:lnTo>
                      <a:lnTo>
                        <a:pt x="2190" y="5324"/>
                      </a:lnTo>
                      <a:lnTo>
                        <a:pt x="2240" y="5339"/>
                      </a:lnTo>
                      <a:lnTo>
                        <a:pt x="2267" y="5333"/>
                      </a:lnTo>
                      <a:lnTo>
                        <a:pt x="2317" y="5348"/>
                      </a:lnTo>
                      <a:lnTo>
                        <a:pt x="2335" y="5395"/>
                      </a:lnTo>
                      <a:lnTo>
                        <a:pt x="2375" y="5392"/>
                      </a:lnTo>
                      <a:lnTo>
                        <a:pt x="2427" y="5447"/>
                      </a:lnTo>
                      <a:lnTo>
                        <a:pt x="2435" y="5523"/>
                      </a:lnTo>
                      <a:lnTo>
                        <a:pt x="2414" y="5556"/>
                      </a:lnTo>
                      <a:lnTo>
                        <a:pt x="2410" y="5592"/>
                      </a:lnTo>
                      <a:lnTo>
                        <a:pt x="2439" y="5616"/>
                      </a:lnTo>
                      <a:lnTo>
                        <a:pt x="2442" y="5653"/>
                      </a:lnTo>
                      <a:lnTo>
                        <a:pt x="2414" y="5705"/>
                      </a:lnTo>
                      <a:lnTo>
                        <a:pt x="2403" y="5754"/>
                      </a:lnTo>
                      <a:lnTo>
                        <a:pt x="2412" y="5808"/>
                      </a:lnTo>
                      <a:lnTo>
                        <a:pt x="2525" y="5914"/>
                      </a:lnTo>
                      <a:lnTo>
                        <a:pt x="2564" y="5955"/>
                      </a:lnTo>
                      <a:lnTo>
                        <a:pt x="2584" y="6074"/>
                      </a:lnTo>
                      <a:lnTo>
                        <a:pt x="2672" y="6143"/>
                      </a:lnTo>
                      <a:lnTo>
                        <a:pt x="2668" y="6180"/>
                      </a:lnTo>
                      <a:lnTo>
                        <a:pt x="2638" y="6186"/>
                      </a:lnTo>
                      <a:lnTo>
                        <a:pt x="2667" y="6232"/>
                      </a:lnTo>
                      <a:lnTo>
                        <a:pt x="2633" y="6362"/>
                      </a:lnTo>
                      <a:lnTo>
                        <a:pt x="2576" y="6390"/>
                      </a:lnTo>
                      <a:lnTo>
                        <a:pt x="2547" y="6472"/>
                      </a:lnTo>
                      <a:lnTo>
                        <a:pt x="2449" y="6530"/>
                      </a:lnTo>
                      <a:lnTo>
                        <a:pt x="2384" y="6494"/>
                      </a:lnTo>
                      <a:lnTo>
                        <a:pt x="2368" y="6437"/>
                      </a:lnTo>
                      <a:lnTo>
                        <a:pt x="2397" y="6365"/>
                      </a:lnTo>
                      <a:lnTo>
                        <a:pt x="2398" y="6323"/>
                      </a:lnTo>
                      <a:lnTo>
                        <a:pt x="2368" y="6202"/>
                      </a:lnTo>
                      <a:lnTo>
                        <a:pt x="2318" y="6174"/>
                      </a:lnTo>
                      <a:lnTo>
                        <a:pt x="2131" y="6076"/>
                      </a:lnTo>
                      <a:lnTo>
                        <a:pt x="2019" y="5987"/>
                      </a:lnTo>
                      <a:lnTo>
                        <a:pt x="2020" y="5961"/>
                      </a:lnTo>
                      <a:lnTo>
                        <a:pt x="2064" y="5958"/>
                      </a:lnTo>
                      <a:lnTo>
                        <a:pt x="2047" y="5938"/>
                      </a:lnTo>
                      <a:lnTo>
                        <a:pt x="2062" y="5915"/>
                      </a:lnTo>
                      <a:lnTo>
                        <a:pt x="2097" y="5946"/>
                      </a:lnTo>
                      <a:lnTo>
                        <a:pt x="2088" y="5893"/>
                      </a:lnTo>
                      <a:lnTo>
                        <a:pt x="2066" y="5856"/>
                      </a:lnTo>
                      <a:lnTo>
                        <a:pt x="2014" y="5845"/>
                      </a:lnTo>
                      <a:lnTo>
                        <a:pt x="2018" y="5785"/>
                      </a:lnTo>
                      <a:lnTo>
                        <a:pt x="2048" y="5802"/>
                      </a:lnTo>
                      <a:lnTo>
                        <a:pt x="2071" y="5846"/>
                      </a:lnTo>
                      <a:lnTo>
                        <a:pt x="2096" y="5850"/>
                      </a:lnTo>
                      <a:lnTo>
                        <a:pt x="2139" y="5894"/>
                      </a:lnTo>
                      <a:lnTo>
                        <a:pt x="2159" y="5895"/>
                      </a:lnTo>
                      <a:lnTo>
                        <a:pt x="2127" y="5808"/>
                      </a:lnTo>
                      <a:lnTo>
                        <a:pt x="2085" y="5763"/>
                      </a:lnTo>
                      <a:lnTo>
                        <a:pt x="2083" y="5727"/>
                      </a:lnTo>
                      <a:lnTo>
                        <a:pt x="2133" y="5738"/>
                      </a:lnTo>
                      <a:lnTo>
                        <a:pt x="2107" y="5688"/>
                      </a:lnTo>
                      <a:lnTo>
                        <a:pt x="2046" y="5623"/>
                      </a:lnTo>
                      <a:lnTo>
                        <a:pt x="2054" y="5580"/>
                      </a:lnTo>
                      <a:lnTo>
                        <a:pt x="2093" y="5617"/>
                      </a:lnTo>
                      <a:lnTo>
                        <a:pt x="2108" y="5671"/>
                      </a:lnTo>
                      <a:lnTo>
                        <a:pt x="2141" y="5692"/>
                      </a:lnTo>
                      <a:lnTo>
                        <a:pt x="2139" y="5639"/>
                      </a:lnTo>
                      <a:lnTo>
                        <a:pt x="2133" y="5605"/>
                      </a:lnTo>
                      <a:lnTo>
                        <a:pt x="2065" y="5534"/>
                      </a:lnTo>
                      <a:lnTo>
                        <a:pt x="2069" y="5497"/>
                      </a:lnTo>
                      <a:lnTo>
                        <a:pt x="2077" y="5435"/>
                      </a:lnTo>
                      <a:lnTo>
                        <a:pt x="2112" y="5505"/>
                      </a:lnTo>
                      <a:lnTo>
                        <a:pt x="2141" y="5572"/>
                      </a:lnTo>
                      <a:lnTo>
                        <a:pt x="2139" y="5639"/>
                      </a:lnTo>
                      <a:lnTo>
                        <a:pt x="2168" y="5669"/>
                      </a:lnTo>
                      <a:lnTo>
                        <a:pt x="2186" y="5712"/>
                      </a:lnTo>
                      <a:lnTo>
                        <a:pt x="2205" y="5776"/>
                      </a:lnTo>
                      <a:lnTo>
                        <a:pt x="2228" y="5797"/>
                      </a:lnTo>
                      <a:lnTo>
                        <a:pt x="2261" y="5811"/>
                      </a:lnTo>
                      <a:lnTo>
                        <a:pt x="2249" y="5780"/>
                      </a:lnTo>
                      <a:lnTo>
                        <a:pt x="2256" y="5751"/>
                      </a:lnTo>
                      <a:lnTo>
                        <a:pt x="2263" y="5704"/>
                      </a:lnTo>
                      <a:lnTo>
                        <a:pt x="2238" y="5694"/>
                      </a:lnTo>
                      <a:lnTo>
                        <a:pt x="2232" y="5647"/>
                      </a:lnTo>
                      <a:lnTo>
                        <a:pt x="2256" y="5644"/>
                      </a:lnTo>
                      <a:lnTo>
                        <a:pt x="2281" y="5672"/>
                      </a:lnTo>
                      <a:lnTo>
                        <a:pt x="2300" y="5712"/>
                      </a:lnTo>
                      <a:lnTo>
                        <a:pt x="2327" y="5720"/>
                      </a:lnTo>
                      <a:lnTo>
                        <a:pt x="2334" y="5697"/>
                      </a:lnTo>
                      <a:lnTo>
                        <a:pt x="2370" y="5694"/>
                      </a:lnTo>
                      <a:lnTo>
                        <a:pt x="2385" y="5647"/>
                      </a:lnTo>
                      <a:lnTo>
                        <a:pt x="2380" y="5598"/>
                      </a:lnTo>
                      <a:lnTo>
                        <a:pt x="2324" y="5477"/>
                      </a:lnTo>
                      <a:lnTo>
                        <a:pt x="2338" y="5428"/>
                      </a:lnTo>
                      <a:lnTo>
                        <a:pt x="2291" y="5414"/>
                      </a:lnTo>
                      <a:lnTo>
                        <a:pt x="2234" y="5431"/>
                      </a:lnTo>
                      <a:lnTo>
                        <a:pt x="2192" y="5385"/>
                      </a:lnTo>
                      <a:lnTo>
                        <a:pt x="2155" y="5410"/>
                      </a:lnTo>
                      <a:lnTo>
                        <a:pt x="2112" y="5382"/>
                      </a:lnTo>
                      <a:lnTo>
                        <a:pt x="2104" y="5305"/>
                      </a:lnTo>
                      <a:lnTo>
                        <a:pt x="2052" y="5291"/>
                      </a:lnTo>
                      <a:lnTo>
                        <a:pt x="2075" y="5259"/>
                      </a:lnTo>
                      <a:lnTo>
                        <a:pt x="2108" y="5269"/>
                      </a:lnTo>
                      <a:lnTo>
                        <a:pt x="2135" y="5273"/>
                      </a:lnTo>
                      <a:lnTo>
                        <a:pt x="2170" y="5237"/>
                      </a:lnTo>
                      <a:lnTo>
                        <a:pt x="2205" y="5269"/>
                      </a:lnTo>
                      <a:lnTo>
                        <a:pt x="2196" y="5225"/>
                      </a:lnTo>
                      <a:lnTo>
                        <a:pt x="2224" y="5173"/>
                      </a:lnTo>
                      <a:lnTo>
                        <a:pt x="2198" y="5136"/>
                      </a:lnTo>
                      <a:lnTo>
                        <a:pt x="2180" y="4970"/>
                      </a:lnTo>
                      <a:lnTo>
                        <a:pt x="2133" y="4968"/>
                      </a:lnTo>
                      <a:lnTo>
                        <a:pt x="2074" y="4766"/>
                      </a:lnTo>
                      <a:lnTo>
                        <a:pt x="2051" y="4780"/>
                      </a:lnTo>
                      <a:lnTo>
                        <a:pt x="2052" y="4842"/>
                      </a:lnTo>
                      <a:lnTo>
                        <a:pt x="1991" y="4790"/>
                      </a:lnTo>
                      <a:lnTo>
                        <a:pt x="2017" y="4739"/>
                      </a:lnTo>
                      <a:lnTo>
                        <a:pt x="2016" y="4614"/>
                      </a:lnTo>
                      <a:lnTo>
                        <a:pt x="2005" y="4444"/>
                      </a:lnTo>
                      <a:lnTo>
                        <a:pt x="2083" y="4245"/>
                      </a:lnTo>
                      <a:lnTo>
                        <a:pt x="2192" y="4187"/>
                      </a:lnTo>
                      <a:lnTo>
                        <a:pt x="2232" y="4153"/>
                      </a:lnTo>
                      <a:lnTo>
                        <a:pt x="2168" y="4078"/>
                      </a:lnTo>
                      <a:lnTo>
                        <a:pt x="2204" y="4021"/>
                      </a:lnTo>
                      <a:lnTo>
                        <a:pt x="2193" y="3938"/>
                      </a:lnTo>
                      <a:lnTo>
                        <a:pt x="2137" y="3958"/>
                      </a:lnTo>
                      <a:lnTo>
                        <a:pt x="2085" y="3727"/>
                      </a:lnTo>
                      <a:lnTo>
                        <a:pt x="2048" y="3704"/>
                      </a:lnTo>
                      <a:lnTo>
                        <a:pt x="2047" y="3654"/>
                      </a:lnTo>
                      <a:lnTo>
                        <a:pt x="1990" y="3625"/>
                      </a:lnTo>
                      <a:lnTo>
                        <a:pt x="2017" y="3568"/>
                      </a:lnTo>
                      <a:lnTo>
                        <a:pt x="2096" y="3574"/>
                      </a:lnTo>
                      <a:lnTo>
                        <a:pt x="2102" y="3455"/>
                      </a:lnTo>
                      <a:lnTo>
                        <a:pt x="2132" y="3428"/>
                      </a:lnTo>
                      <a:lnTo>
                        <a:pt x="2095" y="3338"/>
                      </a:lnTo>
                      <a:lnTo>
                        <a:pt x="2164" y="3235"/>
                      </a:lnTo>
                      <a:lnTo>
                        <a:pt x="2133" y="3202"/>
                      </a:lnTo>
                      <a:lnTo>
                        <a:pt x="2103" y="3109"/>
                      </a:lnTo>
                      <a:lnTo>
                        <a:pt x="2009" y="3060"/>
                      </a:lnTo>
                      <a:lnTo>
                        <a:pt x="1952" y="3070"/>
                      </a:lnTo>
                      <a:lnTo>
                        <a:pt x="1965" y="3011"/>
                      </a:lnTo>
                      <a:lnTo>
                        <a:pt x="1928" y="2968"/>
                      </a:lnTo>
                      <a:lnTo>
                        <a:pt x="1821" y="2942"/>
                      </a:lnTo>
                      <a:lnTo>
                        <a:pt x="1747" y="2953"/>
                      </a:lnTo>
                      <a:lnTo>
                        <a:pt x="1707" y="2913"/>
                      </a:lnTo>
                      <a:lnTo>
                        <a:pt x="1794" y="2897"/>
                      </a:lnTo>
                      <a:lnTo>
                        <a:pt x="1806" y="2853"/>
                      </a:lnTo>
                      <a:lnTo>
                        <a:pt x="1679" y="2765"/>
                      </a:lnTo>
                      <a:lnTo>
                        <a:pt x="1613" y="2769"/>
                      </a:lnTo>
                      <a:lnTo>
                        <a:pt x="1609" y="2718"/>
                      </a:lnTo>
                      <a:lnTo>
                        <a:pt x="1652" y="2682"/>
                      </a:lnTo>
                      <a:lnTo>
                        <a:pt x="1575" y="2649"/>
                      </a:lnTo>
                      <a:lnTo>
                        <a:pt x="1521" y="2574"/>
                      </a:lnTo>
                      <a:lnTo>
                        <a:pt x="1484" y="2560"/>
                      </a:lnTo>
                      <a:lnTo>
                        <a:pt x="1443" y="2468"/>
                      </a:lnTo>
                      <a:lnTo>
                        <a:pt x="1462" y="2389"/>
                      </a:lnTo>
                      <a:lnTo>
                        <a:pt x="1413" y="2402"/>
                      </a:lnTo>
                      <a:lnTo>
                        <a:pt x="1355" y="2333"/>
                      </a:lnTo>
                      <a:lnTo>
                        <a:pt x="1318" y="2316"/>
                      </a:lnTo>
                      <a:lnTo>
                        <a:pt x="1332" y="2299"/>
                      </a:lnTo>
                      <a:lnTo>
                        <a:pt x="1482" y="2305"/>
                      </a:lnTo>
                      <a:lnTo>
                        <a:pt x="1559" y="2361"/>
                      </a:lnTo>
                      <a:lnTo>
                        <a:pt x="1597" y="2513"/>
                      </a:lnTo>
                      <a:lnTo>
                        <a:pt x="1661" y="2526"/>
                      </a:lnTo>
                      <a:lnTo>
                        <a:pt x="1677" y="2566"/>
                      </a:lnTo>
                      <a:lnTo>
                        <a:pt x="1778" y="2601"/>
                      </a:lnTo>
                      <a:lnTo>
                        <a:pt x="1791" y="2578"/>
                      </a:lnTo>
                      <a:lnTo>
                        <a:pt x="1884" y="2650"/>
                      </a:lnTo>
                      <a:lnTo>
                        <a:pt x="1928" y="2590"/>
                      </a:lnTo>
                      <a:lnTo>
                        <a:pt x="1978" y="2579"/>
                      </a:lnTo>
                      <a:lnTo>
                        <a:pt x="1991" y="2619"/>
                      </a:lnTo>
                      <a:lnTo>
                        <a:pt x="2052" y="2635"/>
                      </a:lnTo>
                      <a:lnTo>
                        <a:pt x="2023" y="2708"/>
                      </a:lnTo>
                      <a:lnTo>
                        <a:pt x="2100" y="2777"/>
                      </a:lnTo>
                      <a:lnTo>
                        <a:pt x="2155" y="2694"/>
                      </a:lnTo>
                      <a:lnTo>
                        <a:pt x="2247" y="2780"/>
                      </a:lnTo>
                      <a:lnTo>
                        <a:pt x="2326" y="2775"/>
                      </a:lnTo>
                      <a:lnTo>
                        <a:pt x="2357" y="2854"/>
                      </a:lnTo>
                      <a:lnTo>
                        <a:pt x="2387" y="2824"/>
                      </a:lnTo>
                      <a:lnTo>
                        <a:pt x="2497" y="2890"/>
                      </a:lnTo>
                      <a:lnTo>
                        <a:pt x="2536" y="2870"/>
                      </a:lnTo>
                      <a:lnTo>
                        <a:pt x="2668" y="2928"/>
                      </a:lnTo>
                      <a:lnTo>
                        <a:pt x="2864" y="2943"/>
                      </a:lnTo>
                      <a:lnTo>
                        <a:pt x="3089" y="3057"/>
                      </a:lnTo>
                      <a:lnTo>
                        <a:pt x="3369" y="3088"/>
                      </a:lnTo>
                      <a:lnTo>
                        <a:pt x="3588" y="3006"/>
                      </a:lnTo>
                      <a:lnTo>
                        <a:pt x="3813" y="2898"/>
                      </a:lnTo>
                      <a:lnTo>
                        <a:pt x="4007" y="2605"/>
                      </a:lnTo>
                      <a:lnTo>
                        <a:pt x="4139" y="2341"/>
                      </a:lnTo>
                      <a:lnTo>
                        <a:pt x="4127" y="2242"/>
                      </a:lnTo>
                      <a:lnTo>
                        <a:pt x="4071" y="2275"/>
                      </a:lnTo>
                      <a:lnTo>
                        <a:pt x="4054" y="2226"/>
                      </a:lnTo>
                      <a:lnTo>
                        <a:pt x="4066" y="2066"/>
                      </a:lnTo>
                      <a:lnTo>
                        <a:pt x="4018" y="2010"/>
                      </a:lnTo>
                      <a:lnTo>
                        <a:pt x="4047" y="1871"/>
                      </a:lnTo>
                      <a:lnTo>
                        <a:pt x="3967" y="1842"/>
                      </a:lnTo>
                      <a:lnTo>
                        <a:pt x="3900" y="1786"/>
                      </a:lnTo>
                      <a:lnTo>
                        <a:pt x="3863" y="1829"/>
                      </a:lnTo>
                      <a:lnTo>
                        <a:pt x="3827" y="1783"/>
                      </a:lnTo>
                      <a:lnTo>
                        <a:pt x="3837" y="1726"/>
                      </a:lnTo>
                      <a:lnTo>
                        <a:pt x="3799" y="1697"/>
                      </a:lnTo>
                      <a:lnTo>
                        <a:pt x="3789" y="1660"/>
                      </a:lnTo>
                      <a:lnTo>
                        <a:pt x="3644" y="1515"/>
                      </a:lnTo>
                      <a:lnTo>
                        <a:pt x="3655" y="1592"/>
                      </a:lnTo>
                      <a:lnTo>
                        <a:pt x="3602" y="1546"/>
                      </a:lnTo>
                      <a:lnTo>
                        <a:pt x="3438" y="1481"/>
                      </a:lnTo>
                      <a:lnTo>
                        <a:pt x="3397" y="1422"/>
                      </a:lnTo>
                      <a:lnTo>
                        <a:pt x="3397" y="1385"/>
                      </a:lnTo>
                      <a:lnTo>
                        <a:pt x="3306" y="1306"/>
                      </a:lnTo>
                      <a:lnTo>
                        <a:pt x="3306" y="1356"/>
                      </a:lnTo>
                      <a:lnTo>
                        <a:pt x="3353" y="1405"/>
                      </a:lnTo>
                      <a:lnTo>
                        <a:pt x="3333" y="1419"/>
                      </a:lnTo>
                      <a:lnTo>
                        <a:pt x="3290" y="1373"/>
                      </a:lnTo>
                      <a:lnTo>
                        <a:pt x="3246" y="1357"/>
                      </a:lnTo>
                      <a:lnTo>
                        <a:pt x="3223" y="1290"/>
                      </a:lnTo>
                      <a:lnTo>
                        <a:pt x="3003" y="1059"/>
                      </a:lnTo>
                      <a:lnTo>
                        <a:pt x="2913" y="995"/>
                      </a:lnTo>
                      <a:lnTo>
                        <a:pt x="2893" y="948"/>
                      </a:lnTo>
                      <a:lnTo>
                        <a:pt x="2813" y="919"/>
                      </a:lnTo>
                      <a:lnTo>
                        <a:pt x="2761" y="853"/>
                      </a:lnTo>
                      <a:lnTo>
                        <a:pt x="2698" y="827"/>
                      </a:lnTo>
                      <a:lnTo>
                        <a:pt x="2638" y="764"/>
                      </a:lnTo>
                      <a:lnTo>
                        <a:pt x="2574" y="725"/>
                      </a:lnTo>
                      <a:lnTo>
                        <a:pt x="2487" y="730"/>
                      </a:lnTo>
                      <a:lnTo>
                        <a:pt x="2464" y="666"/>
                      </a:lnTo>
                      <a:lnTo>
                        <a:pt x="2444" y="693"/>
                      </a:lnTo>
                      <a:lnTo>
                        <a:pt x="2384" y="647"/>
                      </a:lnTo>
                      <a:lnTo>
                        <a:pt x="2267" y="612"/>
                      </a:lnTo>
                      <a:lnTo>
                        <a:pt x="2253" y="668"/>
                      </a:lnTo>
                      <a:lnTo>
                        <a:pt x="2221" y="698"/>
                      </a:lnTo>
                      <a:lnTo>
                        <a:pt x="2190" y="636"/>
                      </a:lnTo>
                      <a:lnTo>
                        <a:pt x="2053" y="610"/>
                      </a:lnTo>
                      <a:lnTo>
                        <a:pt x="1889" y="569"/>
                      </a:lnTo>
                      <a:lnTo>
                        <a:pt x="1853" y="596"/>
                      </a:lnTo>
                      <a:lnTo>
                        <a:pt x="1796" y="603"/>
                      </a:lnTo>
                      <a:lnTo>
                        <a:pt x="1767" y="750"/>
                      </a:lnTo>
                      <a:lnTo>
                        <a:pt x="1652" y="793"/>
                      </a:lnTo>
                      <a:lnTo>
                        <a:pt x="1620" y="1003"/>
                      </a:lnTo>
                      <a:lnTo>
                        <a:pt x="1547" y="1043"/>
                      </a:lnTo>
                      <a:lnTo>
                        <a:pt x="1520" y="990"/>
                      </a:lnTo>
                      <a:lnTo>
                        <a:pt x="1599" y="917"/>
                      </a:lnTo>
                      <a:lnTo>
                        <a:pt x="1601" y="778"/>
                      </a:lnTo>
                      <a:lnTo>
                        <a:pt x="1640" y="737"/>
                      </a:lnTo>
                      <a:lnTo>
                        <a:pt x="1707" y="713"/>
                      </a:lnTo>
                      <a:lnTo>
                        <a:pt x="1736" y="630"/>
                      </a:lnTo>
                      <a:lnTo>
                        <a:pt x="1669" y="558"/>
                      </a:lnTo>
                      <a:lnTo>
                        <a:pt x="1662" y="471"/>
                      </a:lnTo>
                      <a:lnTo>
                        <a:pt x="1573" y="558"/>
                      </a:lnTo>
                      <a:lnTo>
                        <a:pt x="1559" y="529"/>
                      </a:lnTo>
                      <a:lnTo>
                        <a:pt x="1612" y="432"/>
                      </a:lnTo>
                      <a:lnTo>
                        <a:pt x="1461" y="420"/>
                      </a:lnTo>
                      <a:lnTo>
                        <a:pt x="1385" y="470"/>
                      </a:lnTo>
                      <a:lnTo>
                        <a:pt x="1355" y="434"/>
                      </a:lnTo>
                      <a:lnTo>
                        <a:pt x="1421" y="374"/>
                      </a:lnTo>
                      <a:lnTo>
                        <a:pt x="1378" y="361"/>
                      </a:lnTo>
                      <a:lnTo>
                        <a:pt x="1354" y="329"/>
                      </a:lnTo>
                      <a:lnTo>
                        <a:pt x="1297" y="375"/>
                      </a:lnTo>
                      <a:lnTo>
                        <a:pt x="1277" y="305"/>
                      </a:lnTo>
                      <a:lnTo>
                        <a:pt x="1333" y="232"/>
                      </a:lnTo>
                      <a:lnTo>
                        <a:pt x="1424" y="311"/>
                      </a:lnTo>
                      <a:lnTo>
                        <a:pt x="1544" y="330"/>
                      </a:lnTo>
                      <a:lnTo>
                        <a:pt x="1626" y="196"/>
                      </a:lnTo>
                      <a:lnTo>
                        <a:pt x="1579" y="197"/>
                      </a:lnTo>
                      <a:lnTo>
                        <a:pt x="1552" y="154"/>
                      </a:lnTo>
                      <a:lnTo>
                        <a:pt x="1502" y="154"/>
                      </a:lnTo>
                      <a:lnTo>
                        <a:pt x="1428" y="59"/>
                      </a:lnTo>
                      <a:lnTo>
                        <a:pt x="1287" y="0"/>
                      </a:lnTo>
                      <a:lnTo>
                        <a:pt x="1282" y="40"/>
                      </a:lnTo>
                      <a:lnTo>
                        <a:pt x="1305" y="90"/>
                      </a:lnTo>
                      <a:lnTo>
                        <a:pt x="1273" y="153"/>
                      </a:lnTo>
                      <a:lnTo>
                        <a:pt x="1223" y="134"/>
                      </a:lnTo>
                      <a:lnTo>
                        <a:pt x="1203" y="226"/>
                      </a:lnTo>
                      <a:lnTo>
                        <a:pt x="1240" y="259"/>
                      </a:lnTo>
                      <a:lnTo>
                        <a:pt x="1174" y="266"/>
                      </a:lnTo>
                      <a:lnTo>
                        <a:pt x="1094" y="344"/>
                      </a:lnTo>
                      <a:lnTo>
                        <a:pt x="1081" y="327"/>
                      </a:lnTo>
                      <a:lnTo>
                        <a:pt x="1133" y="271"/>
                      </a:lnTo>
                      <a:lnTo>
                        <a:pt x="1113" y="214"/>
                      </a:lnTo>
                      <a:lnTo>
                        <a:pt x="1013" y="192"/>
                      </a:lnTo>
                      <a:lnTo>
                        <a:pt x="936" y="199"/>
                      </a:lnTo>
                      <a:lnTo>
                        <a:pt x="942" y="389"/>
                      </a:lnTo>
                      <a:lnTo>
                        <a:pt x="902" y="432"/>
                      </a:lnTo>
                      <a:lnTo>
                        <a:pt x="758" y="363"/>
                      </a:lnTo>
                      <a:lnTo>
                        <a:pt x="679" y="490"/>
                      </a:lnTo>
                      <a:lnTo>
                        <a:pt x="499" y="561"/>
                      </a:lnTo>
                      <a:lnTo>
                        <a:pt x="503" y="598"/>
                      </a:lnTo>
                      <a:lnTo>
                        <a:pt x="465" y="717"/>
                      </a:lnTo>
                      <a:lnTo>
                        <a:pt x="381" y="782"/>
                      </a:lnTo>
                      <a:lnTo>
                        <a:pt x="276" y="882"/>
                      </a:lnTo>
                      <a:lnTo>
                        <a:pt x="233" y="906"/>
                      </a:lnTo>
                      <a:lnTo>
                        <a:pt x="165" y="940"/>
                      </a:lnTo>
                      <a:lnTo>
                        <a:pt x="164" y="942"/>
                      </a:lnTo>
                      <a:lnTo>
                        <a:pt x="161" y="942"/>
                      </a:lnTo>
                      <a:lnTo>
                        <a:pt x="126" y="960"/>
                      </a:lnTo>
                      <a:lnTo>
                        <a:pt x="204" y="1009"/>
                      </a:lnTo>
                      <a:lnTo>
                        <a:pt x="128" y="1202"/>
                      </a:lnTo>
                      <a:lnTo>
                        <a:pt x="308" y="1436"/>
                      </a:lnTo>
                      <a:lnTo>
                        <a:pt x="421" y="1515"/>
                      </a:lnTo>
                      <a:lnTo>
                        <a:pt x="486" y="1604"/>
                      </a:lnTo>
                      <a:lnTo>
                        <a:pt x="520" y="1680"/>
                      </a:lnTo>
                      <a:lnTo>
                        <a:pt x="588" y="1803"/>
                      </a:lnTo>
                      <a:lnTo>
                        <a:pt x="718" y="1867"/>
                      </a:lnTo>
                      <a:lnTo>
                        <a:pt x="387" y="2461"/>
                      </a:lnTo>
                      <a:lnTo>
                        <a:pt x="408" y="2637"/>
                      </a:lnTo>
                      <a:lnTo>
                        <a:pt x="650" y="3136"/>
                      </a:lnTo>
                      <a:lnTo>
                        <a:pt x="658" y="3249"/>
                      </a:lnTo>
                      <a:lnTo>
                        <a:pt x="731" y="3351"/>
                      </a:lnTo>
                      <a:lnTo>
                        <a:pt x="722" y="3397"/>
                      </a:lnTo>
                      <a:lnTo>
                        <a:pt x="619" y="3415"/>
                      </a:lnTo>
                      <a:lnTo>
                        <a:pt x="613" y="3472"/>
                      </a:lnTo>
                      <a:lnTo>
                        <a:pt x="640" y="3567"/>
                      </a:lnTo>
                      <a:lnTo>
                        <a:pt x="588" y="3681"/>
                      </a:lnTo>
                      <a:lnTo>
                        <a:pt x="647" y="3839"/>
                      </a:lnTo>
                      <a:lnTo>
                        <a:pt x="564" y="3990"/>
                      </a:lnTo>
                      <a:lnTo>
                        <a:pt x="625" y="4082"/>
                      </a:lnTo>
                      <a:lnTo>
                        <a:pt x="715" y="4078"/>
                      </a:lnTo>
                      <a:lnTo>
                        <a:pt x="722" y="4145"/>
                      </a:lnTo>
                      <a:lnTo>
                        <a:pt x="696" y="4178"/>
                      </a:lnTo>
                      <a:lnTo>
                        <a:pt x="704" y="4343"/>
                      </a:lnTo>
                      <a:lnTo>
                        <a:pt x="795" y="4419"/>
                      </a:lnTo>
                      <a:lnTo>
                        <a:pt x="838" y="4419"/>
                      </a:lnTo>
                      <a:lnTo>
                        <a:pt x="827" y="4667"/>
                      </a:lnTo>
                      <a:lnTo>
                        <a:pt x="684" y="4812"/>
                      </a:lnTo>
                      <a:lnTo>
                        <a:pt x="876" y="4996"/>
                      </a:lnTo>
                      <a:lnTo>
                        <a:pt x="1044" y="5060"/>
                      </a:lnTo>
                      <a:lnTo>
                        <a:pt x="1078" y="5163"/>
                      </a:lnTo>
                      <a:lnTo>
                        <a:pt x="1152" y="5232"/>
                      </a:lnTo>
                      <a:lnTo>
                        <a:pt x="1147" y="5371"/>
                      </a:lnTo>
                      <a:lnTo>
                        <a:pt x="1042" y="5595"/>
                      </a:lnTo>
                      <a:lnTo>
                        <a:pt x="798" y="5889"/>
                      </a:lnTo>
                      <a:lnTo>
                        <a:pt x="527" y="6121"/>
                      </a:lnTo>
                      <a:lnTo>
                        <a:pt x="488" y="6290"/>
                      </a:lnTo>
                      <a:lnTo>
                        <a:pt x="118" y="6586"/>
                      </a:lnTo>
                      <a:lnTo>
                        <a:pt x="30" y="6788"/>
                      </a:lnTo>
                      <a:lnTo>
                        <a:pt x="69" y="6785"/>
                      </a:lnTo>
                      <a:lnTo>
                        <a:pt x="124" y="6827"/>
                      </a:lnTo>
                      <a:lnTo>
                        <a:pt x="193" y="6807"/>
                      </a:lnTo>
                      <a:lnTo>
                        <a:pt x="226" y="6764"/>
                      </a:lnTo>
                      <a:lnTo>
                        <a:pt x="292" y="6751"/>
                      </a:lnTo>
                      <a:lnTo>
                        <a:pt x="346" y="6687"/>
                      </a:lnTo>
                      <a:lnTo>
                        <a:pt x="359" y="6696"/>
                      </a:lnTo>
                      <a:lnTo>
                        <a:pt x="326" y="6759"/>
                      </a:lnTo>
                      <a:lnTo>
                        <a:pt x="364" y="6862"/>
                      </a:lnTo>
                      <a:lnTo>
                        <a:pt x="343" y="6875"/>
                      </a:lnTo>
                      <a:lnTo>
                        <a:pt x="277" y="6823"/>
                      </a:lnTo>
                      <a:lnTo>
                        <a:pt x="257" y="6850"/>
                      </a:lnTo>
                      <a:lnTo>
                        <a:pt x="290" y="6856"/>
                      </a:lnTo>
                      <a:lnTo>
                        <a:pt x="271" y="6896"/>
                      </a:lnTo>
                      <a:lnTo>
                        <a:pt x="315" y="6939"/>
                      </a:lnTo>
                      <a:lnTo>
                        <a:pt x="358" y="6929"/>
                      </a:lnTo>
                      <a:lnTo>
                        <a:pt x="468" y="7050"/>
                      </a:lnTo>
                      <a:lnTo>
                        <a:pt x="495" y="7050"/>
                      </a:lnTo>
                      <a:lnTo>
                        <a:pt x="579" y="7020"/>
                      </a:lnTo>
                      <a:lnTo>
                        <a:pt x="722" y="7051"/>
                      </a:lnTo>
                      <a:lnTo>
                        <a:pt x="749" y="7085"/>
                      </a:lnTo>
                      <a:lnTo>
                        <a:pt x="712" y="7105"/>
                      </a:lnTo>
                      <a:lnTo>
                        <a:pt x="833" y="7127"/>
                      </a:lnTo>
                      <a:lnTo>
                        <a:pt x="829" y="7137"/>
                      </a:lnTo>
                      <a:lnTo>
                        <a:pt x="803" y="7154"/>
                      </a:lnTo>
                      <a:lnTo>
                        <a:pt x="813" y="7171"/>
                      </a:lnTo>
                      <a:lnTo>
                        <a:pt x="814" y="7181"/>
                      </a:lnTo>
                      <a:lnTo>
                        <a:pt x="774" y="7187"/>
                      </a:lnTo>
                      <a:lnTo>
                        <a:pt x="633" y="7175"/>
                      </a:lnTo>
                      <a:lnTo>
                        <a:pt x="503" y="7173"/>
                      </a:lnTo>
                      <a:lnTo>
                        <a:pt x="463" y="7150"/>
                      </a:lnTo>
                      <a:lnTo>
                        <a:pt x="365" y="7284"/>
                      </a:lnTo>
                      <a:lnTo>
                        <a:pt x="308" y="7257"/>
                      </a:lnTo>
                      <a:lnTo>
                        <a:pt x="261" y="7284"/>
                      </a:lnTo>
                      <a:lnTo>
                        <a:pt x="224" y="7341"/>
                      </a:lnTo>
                      <a:lnTo>
                        <a:pt x="161" y="7279"/>
                      </a:lnTo>
                      <a:lnTo>
                        <a:pt x="124" y="7302"/>
                      </a:lnTo>
                      <a:lnTo>
                        <a:pt x="165" y="7396"/>
                      </a:lnTo>
                      <a:lnTo>
                        <a:pt x="135" y="7432"/>
                      </a:lnTo>
                      <a:lnTo>
                        <a:pt x="99" y="7483"/>
                      </a:lnTo>
                      <a:lnTo>
                        <a:pt x="136" y="7529"/>
                      </a:lnTo>
                      <a:lnTo>
                        <a:pt x="134" y="7549"/>
                      </a:lnTo>
                      <a:lnTo>
                        <a:pt x="161" y="7565"/>
                      </a:lnTo>
                      <a:lnTo>
                        <a:pt x="184" y="7584"/>
                      </a:lnTo>
                      <a:lnTo>
                        <a:pt x="163" y="7591"/>
                      </a:lnTo>
                      <a:lnTo>
                        <a:pt x="180" y="7611"/>
                      </a:lnTo>
                      <a:lnTo>
                        <a:pt x="141" y="7664"/>
                      </a:lnTo>
                      <a:lnTo>
                        <a:pt x="156" y="7620"/>
                      </a:lnTo>
                      <a:lnTo>
                        <a:pt x="147" y="7608"/>
                      </a:lnTo>
                      <a:lnTo>
                        <a:pt x="128" y="7610"/>
                      </a:lnTo>
                      <a:lnTo>
                        <a:pt x="123" y="7679"/>
                      </a:lnTo>
                      <a:lnTo>
                        <a:pt x="82" y="7745"/>
                      </a:lnTo>
                      <a:lnTo>
                        <a:pt x="84" y="7757"/>
                      </a:lnTo>
                      <a:lnTo>
                        <a:pt x="68" y="7832"/>
                      </a:lnTo>
                      <a:lnTo>
                        <a:pt x="79" y="7926"/>
                      </a:lnTo>
                      <a:lnTo>
                        <a:pt x="81" y="8015"/>
                      </a:lnTo>
                      <a:lnTo>
                        <a:pt x="26" y="8051"/>
                      </a:lnTo>
                      <a:lnTo>
                        <a:pt x="11" y="8086"/>
                      </a:lnTo>
                      <a:lnTo>
                        <a:pt x="0" y="8126"/>
                      </a:lnTo>
                      <a:lnTo>
                        <a:pt x="33" y="8187"/>
                      </a:lnTo>
                      <a:lnTo>
                        <a:pt x="86" y="8186"/>
                      </a:lnTo>
                      <a:lnTo>
                        <a:pt x="136" y="8163"/>
                      </a:lnTo>
                      <a:lnTo>
                        <a:pt x="170" y="8187"/>
                      </a:lnTo>
                      <a:lnTo>
                        <a:pt x="191" y="8270"/>
                      </a:lnTo>
                      <a:lnTo>
                        <a:pt x="192" y="8324"/>
                      </a:lnTo>
                      <a:lnTo>
                        <a:pt x="165" y="8356"/>
                      </a:lnTo>
                      <a:lnTo>
                        <a:pt x="112" y="8348"/>
                      </a:lnTo>
                      <a:lnTo>
                        <a:pt x="99" y="8288"/>
                      </a:lnTo>
                      <a:lnTo>
                        <a:pt x="58" y="8241"/>
                      </a:lnTo>
                      <a:lnTo>
                        <a:pt x="39" y="8240"/>
                      </a:lnTo>
                      <a:lnTo>
                        <a:pt x="97" y="8311"/>
                      </a:lnTo>
                      <a:lnTo>
                        <a:pt x="79" y="8383"/>
                      </a:lnTo>
                      <a:lnTo>
                        <a:pt x="116" y="8426"/>
                      </a:lnTo>
                      <a:lnTo>
                        <a:pt x="228" y="8447"/>
                      </a:lnTo>
                      <a:lnTo>
                        <a:pt x="220" y="8647"/>
                      </a:lnTo>
                      <a:lnTo>
                        <a:pt x="278" y="8690"/>
                      </a:lnTo>
                      <a:lnTo>
                        <a:pt x="271" y="8872"/>
                      </a:lnTo>
                      <a:lnTo>
                        <a:pt x="182" y="8900"/>
                      </a:lnTo>
                      <a:lnTo>
                        <a:pt x="143" y="8940"/>
                      </a:lnTo>
                      <a:lnTo>
                        <a:pt x="171" y="9090"/>
                      </a:lnTo>
                      <a:lnTo>
                        <a:pt x="234" y="9196"/>
                      </a:lnTo>
                      <a:lnTo>
                        <a:pt x="213" y="9320"/>
                      </a:lnTo>
                      <a:lnTo>
                        <a:pt x="263" y="9352"/>
                      </a:lnTo>
                      <a:lnTo>
                        <a:pt x="343" y="9332"/>
                      </a:lnTo>
                      <a:lnTo>
                        <a:pt x="394" y="9378"/>
                      </a:lnTo>
                      <a:lnTo>
                        <a:pt x="493" y="9377"/>
                      </a:lnTo>
                      <a:lnTo>
                        <a:pt x="510" y="9350"/>
                      </a:lnTo>
                      <a:lnTo>
                        <a:pt x="600" y="9375"/>
                      </a:lnTo>
                      <a:lnTo>
                        <a:pt x="651" y="9501"/>
                      </a:lnTo>
                      <a:lnTo>
                        <a:pt x="738" y="9507"/>
                      </a:lnTo>
                      <a:lnTo>
                        <a:pt x="784" y="9460"/>
                      </a:lnTo>
                      <a:lnTo>
                        <a:pt x="951" y="9462"/>
                      </a:lnTo>
                      <a:lnTo>
                        <a:pt x="1058" y="9541"/>
                      </a:lnTo>
                      <a:lnTo>
                        <a:pt x="1047" y="9731"/>
                      </a:lnTo>
                      <a:lnTo>
                        <a:pt x="1087" y="9793"/>
                      </a:lnTo>
                      <a:lnTo>
                        <a:pt x="1044" y="9916"/>
                      </a:lnTo>
                      <a:lnTo>
                        <a:pt x="1184" y="10220"/>
                      </a:lnTo>
                      <a:lnTo>
                        <a:pt x="1185" y="10257"/>
                      </a:lnTo>
                      <a:lnTo>
                        <a:pt x="1332" y="10388"/>
                      </a:lnTo>
                      <a:lnTo>
                        <a:pt x="1363" y="10494"/>
                      </a:lnTo>
                      <a:lnTo>
                        <a:pt x="1357" y="10534"/>
                      </a:lnTo>
                      <a:lnTo>
                        <a:pt x="1417" y="10517"/>
                      </a:lnTo>
                      <a:lnTo>
                        <a:pt x="1500" y="10530"/>
                      </a:lnTo>
                      <a:lnTo>
                        <a:pt x="1521" y="10585"/>
                      </a:lnTo>
                      <a:lnTo>
                        <a:pt x="1601" y="10631"/>
                      </a:lnTo>
                      <a:lnTo>
                        <a:pt x="1589" y="10748"/>
                      </a:lnTo>
                      <a:lnTo>
                        <a:pt x="1417" y="10888"/>
                      </a:lnTo>
                      <a:lnTo>
                        <a:pt x="1261" y="10867"/>
                      </a:lnTo>
                      <a:lnTo>
                        <a:pt x="1214" y="10950"/>
                      </a:lnTo>
                      <a:lnTo>
                        <a:pt x="1292" y="11079"/>
                      </a:lnTo>
                      <a:lnTo>
                        <a:pt x="1246" y="11176"/>
                      </a:lnTo>
                      <a:lnTo>
                        <a:pt x="1283" y="11188"/>
                      </a:lnTo>
                      <a:lnTo>
                        <a:pt x="1274" y="11238"/>
                      </a:lnTo>
                      <a:lnTo>
                        <a:pt x="1331" y="11337"/>
                      </a:lnTo>
                      <a:lnTo>
                        <a:pt x="1428" y="11370"/>
                      </a:lnTo>
                      <a:lnTo>
                        <a:pt x="1484" y="11320"/>
                      </a:lnTo>
                      <a:lnTo>
                        <a:pt x="1487" y="11290"/>
                      </a:lnTo>
                      <a:lnTo>
                        <a:pt x="1520" y="11290"/>
                      </a:lnTo>
                      <a:lnTo>
                        <a:pt x="1560" y="11266"/>
                      </a:lnTo>
                      <a:lnTo>
                        <a:pt x="1637" y="11305"/>
                      </a:lnTo>
                      <a:lnTo>
                        <a:pt x="1840" y="11263"/>
                      </a:lnTo>
                      <a:lnTo>
                        <a:pt x="1940" y="11278"/>
                      </a:lnTo>
                      <a:lnTo>
                        <a:pt x="2085" y="11460"/>
                      </a:lnTo>
                      <a:lnTo>
                        <a:pt x="2026" y="11520"/>
                      </a:lnTo>
                      <a:lnTo>
                        <a:pt x="2069" y="11586"/>
                      </a:lnTo>
                      <a:lnTo>
                        <a:pt x="2074" y="11722"/>
                      </a:lnTo>
                      <a:lnTo>
                        <a:pt x="2321" y="11756"/>
                      </a:lnTo>
                      <a:lnTo>
                        <a:pt x="2349" y="11852"/>
                      </a:lnTo>
                      <a:lnTo>
                        <a:pt x="2427" y="12025"/>
                      </a:lnTo>
                      <a:lnTo>
                        <a:pt x="2454" y="12057"/>
                      </a:lnTo>
                      <a:lnTo>
                        <a:pt x="2465" y="12134"/>
                      </a:lnTo>
                      <a:lnTo>
                        <a:pt x="2445" y="12181"/>
                      </a:lnTo>
                      <a:lnTo>
                        <a:pt x="2525" y="12230"/>
                      </a:lnTo>
                      <a:lnTo>
                        <a:pt x="2638" y="12135"/>
                      </a:lnTo>
                      <a:lnTo>
                        <a:pt x="2816" y="12237"/>
                      </a:lnTo>
                      <a:lnTo>
                        <a:pt x="2945" y="12225"/>
                      </a:lnTo>
                      <a:lnTo>
                        <a:pt x="3011" y="12162"/>
                      </a:lnTo>
                      <a:lnTo>
                        <a:pt x="3112" y="12258"/>
                      </a:lnTo>
                      <a:lnTo>
                        <a:pt x="3132" y="12320"/>
                      </a:lnTo>
                      <a:lnTo>
                        <a:pt x="3194" y="12376"/>
                      </a:lnTo>
                      <a:lnTo>
                        <a:pt x="3286" y="12329"/>
                      </a:lnTo>
                      <a:lnTo>
                        <a:pt x="3387" y="12391"/>
                      </a:lnTo>
                      <a:lnTo>
                        <a:pt x="3431" y="12461"/>
                      </a:lnTo>
                      <a:lnTo>
                        <a:pt x="3564" y="12449"/>
                      </a:lnTo>
                      <a:lnTo>
                        <a:pt x="3595" y="12502"/>
                      </a:lnTo>
                      <a:lnTo>
                        <a:pt x="3709" y="12604"/>
                      </a:lnTo>
                      <a:lnTo>
                        <a:pt x="3812" y="12570"/>
                      </a:lnTo>
                      <a:lnTo>
                        <a:pt x="3869" y="12595"/>
                      </a:lnTo>
                      <a:lnTo>
                        <a:pt x="3822" y="12649"/>
                      </a:lnTo>
                      <a:lnTo>
                        <a:pt x="3857" y="12719"/>
                      </a:lnTo>
                      <a:lnTo>
                        <a:pt x="3738" y="12819"/>
                      </a:lnTo>
                      <a:lnTo>
                        <a:pt x="3714" y="12826"/>
                      </a:lnTo>
                      <a:lnTo>
                        <a:pt x="3754" y="12882"/>
                      </a:lnTo>
                      <a:lnTo>
                        <a:pt x="3841" y="12865"/>
                      </a:lnTo>
                      <a:lnTo>
                        <a:pt x="3834" y="12908"/>
                      </a:lnTo>
                      <a:lnTo>
                        <a:pt x="3762" y="12965"/>
                      </a:lnTo>
                      <a:lnTo>
                        <a:pt x="3812" y="13044"/>
                      </a:lnTo>
                      <a:lnTo>
                        <a:pt x="3818" y="13180"/>
                      </a:lnTo>
                      <a:lnTo>
                        <a:pt x="3738" y="13240"/>
                      </a:lnTo>
                      <a:lnTo>
                        <a:pt x="3699" y="13331"/>
                      </a:lnTo>
                      <a:lnTo>
                        <a:pt x="3452" y="13363"/>
                      </a:lnTo>
                      <a:lnTo>
                        <a:pt x="3307" y="13523"/>
                      </a:lnTo>
                      <a:lnTo>
                        <a:pt x="3285" y="13656"/>
                      </a:lnTo>
                      <a:lnTo>
                        <a:pt x="3352" y="13646"/>
                      </a:lnTo>
                      <a:lnTo>
                        <a:pt x="3438" y="13638"/>
                      </a:lnTo>
                      <a:lnTo>
                        <a:pt x="3481" y="13608"/>
                      </a:lnTo>
                      <a:lnTo>
                        <a:pt x="3555" y="13595"/>
                      </a:lnTo>
                      <a:lnTo>
                        <a:pt x="3568" y="13617"/>
                      </a:lnTo>
                      <a:lnTo>
                        <a:pt x="3561" y="13647"/>
                      </a:lnTo>
                      <a:lnTo>
                        <a:pt x="3598" y="13667"/>
                      </a:lnTo>
                      <a:lnTo>
                        <a:pt x="3598" y="13694"/>
                      </a:lnTo>
                      <a:lnTo>
                        <a:pt x="3459" y="13724"/>
                      </a:lnTo>
                      <a:lnTo>
                        <a:pt x="3426" y="13738"/>
                      </a:lnTo>
                      <a:lnTo>
                        <a:pt x="3387" y="13772"/>
                      </a:lnTo>
                      <a:lnTo>
                        <a:pt x="3313" y="13769"/>
                      </a:lnTo>
                      <a:lnTo>
                        <a:pt x="3296" y="13782"/>
                      </a:lnTo>
                      <a:lnTo>
                        <a:pt x="3286" y="13809"/>
                      </a:lnTo>
                      <a:lnTo>
                        <a:pt x="3306" y="13839"/>
                      </a:lnTo>
                      <a:lnTo>
                        <a:pt x="3326" y="13812"/>
                      </a:lnTo>
                      <a:lnTo>
                        <a:pt x="3366" y="13839"/>
                      </a:lnTo>
                      <a:lnTo>
                        <a:pt x="3366" y="13871"/>
                      </a:lnTo>
                      <a:lnTo>
                        <a:pt x="3301" y="13872"/>
                      </a:lnTo>
                      <a:lnTo>
                        <a:pt x="3277" y="13849"/>
                      </a:lnTo>
                      <a:lnTo>
                        <a:pt x="3247" y="13842"/>
                      </a:lnTo>
                      <a:lnTo>
                        <a:pt x="3237" y="13862"/>
                      </a:lnTo>
                      <a:lnTo>
                        <a:pt x="3184" y="13883"/>
                      </a:lnTo>
                      <a:lnTo>
                        <a:pt x="3127" y="13850"/>
                      </a:lnTo>
                      <a:lnTo>
                        <a:pt x="3137" y="13910"/>
                      </a:lnTo>
                      <a:lnTo>
                        <a:pt x="3165" y="13966"/>
                      </a:lnTo>
                      <a:lnTo>
                        <a:pt x="3205" y="14009"/>
                      </a:lnTo>
                      <a:lnTo>
                        <a:pt x="3218" y="13992"/>
                      </a:lnTo>
                      <a:lnTo>
                        <a:pt x="3315" y="14067"/>
                      </a:lnTo>
                      <a:lnTo>
                        <a:pt x="3322" y="14084"/>
                      </a:lnTo>
                      <a:lnTo>
                        <a:pt x="3375" y="14121"/>
                      </a:lnTo>
                      <a:lnTo>
                        <a:pt x="3350" y="14144"/>
                      </a:lnTo>
                      <a:lnTo>
                        <a:pt x="3320" y="14137"/>
                      </a:lnTo>
                      <a:lnTo>
                        <a:pt x="3293" y="14101"/>
                      </a:lnTo>
                      <a:lnTo>
                        <a:pt x="3273" y="14102"/>
                      </a:lnTo>
                      <a:lnTo>
                        <a:pt x="3243" y="14132"/>
                      </a:lnTo>
                      <a:lnTo>
                        <a:pt x="3233" y="14145"/>
                      </a:lnTo>
                      <a:lnTo>
                        <a:pt x="3239" y="14171"/>
                      </a:lnTo>
                      <a:lnTo>
                        <a:pt x="3263" y="14194"/>
                      </a:lnTo>
                      <a:lnTo>
                        <a:pt x="3259" y="14164"/>
                      </a:lnTo>
                      <a:lnTo>
                        <a:pt x="3273" y="14181"/>
                      </a:lnTo>
                      <a:lnTo>
                        <a:pt x="3276" y="14197"/>
                      </a:lnTo>
                      <a:lnTo>
                        <a:pt x="3247" y="14224"/>
                      </a:lnTo>
                      <a:lnTo>
                        <a:pt x="3204" y="14195"/>
                      </a:lnTo>
                      <a:lnTo>
                        <a:pt x="3196" y="14158"/>
                      </a:lnTo>
                      <a:lnTo>
                        <a:pt x="3216" y="14128"/>
                      </a:lnTo>
                      <a:lnTo>
                        <a:pt x="3189" y="14125"/>
                      </a:lnTo>
                      <a:lnTo>
                        <a:pt x="3124" y="14229"/>
                      </a:lnTo>
                      <a:lnTo>
                        <a:pt x="3115" y="14292"/>
                      </a:lnTo>
                      <a:lnTo>
                        <a:pt x="3068" y="14312"/>
                      </a:lnTo>
                      <a:lnTo>
                        <a:pt x="3038" y="14352"/>
                      </a:lnTo>
                      <a:lnTo>
                        <a:pt x="3029" y="14416"/>
                      </a:lnTo>
                      <a:lnTo>
                        <a:pt x="3009" y="14439"/>
                      </a:lnTo>
                      <a:lnTo>
                        <a:pt x="2952" y="14433"/>
                      </a:lnTo>
                      <a:lnTo>
                        <a:pt x="2982" y="14466"/>
                      </a:lnTo>
                      <a:lnTo>
                        <a:pt x="2926" y="14459"/>
                      </a:lnTo>
                      <a:lnTo>
                        <a:pt x="2929" y="14433"/>
                      </a:lnTo>
                      <a:lnTo>
                        <a:pt x="2895" y="14407"/>
                      </a:lnTo>
                      <a:lnTo>
                        <a:pt x="2835" y="14394"/>
                      </a:lnTo>
                      <a:lnTo>
                        <a:pt x="2826" y="14447"/>
                      </a:lnTo>
                      <a:lnTo>
                        <a:pt x="2842" y="14430"/>
                      </a:lnTo>
                      <a:lnTo>
                        <a:pt x="2872" y="14434"/>
                      </a:lnTo>
                      <a:lnTo>
                        <a:pt x="2880" y="14467"/>
                      </a:lnTo>
                      <a:lnTo>
                        <a:pt x="2783" y="14490"/>
                      </a:lnTo>
                      <a:lnTo>
                        <a:pt x="2799" y="14531"/>
                      </a:lnTo>
                      <a:lnTo>
                        <a:pt x="2853" y="14533"/>
                      </a:lnTo>
                      <a:lnTo>
                        <a:pt x="2910" y="14550"/>
                      </a:lnTo>
                      <a:lnTo>
                        <a:pt x="2964" y="14665"/>
                      </a:lnTo>
                      <a:lnTo>
                        <a:pt x="3015" y="14755"/>
                      </a:lnTo>
                      <a:lnTo>
                        <a:pt x="3046" y="14760"/>
                      </a:lnTo>
                      <a:lnTo>
                        <a:pt x="3096" y="14770"/>
                      </a:lnTo>
                      <a:lnTo>
                        <a:pt x="3132" y="14779"/>
                      </a:lnTo>
                      <a:lnTo>
                        <a:pt x="3145" y="14753"/>
                      </a:lnTo>
                      <a:lnTo>
                        <a:pt x="3188" y="14779"/>
                      </a:lnTo>
                      <a:lnTo>
                        <a:pt x="3189" y="14809"/>
                      </a:lnTo>
                      <a:lnTo>
                        <a:pt x="3253" y="14845"/>
                      </a:lnTo>
                      <a:lnTo>
                        <a:pt x="3330" y="14860"/>
                      </a:lnTo>
                      <a:lnTo>
                        <a:pt x="3420" y="14896"/>
                      </a:lnTo>
                      <a:lnTo>
                        <a:pt x="3557" y="14989"/>
                      </a:lnTo>
                      <a:lnTo>
                        <a:pt x="3665" y="15130"/>
                      </a:lnTo>
                      <a:lnTo>
                        <a:pt x="3736" y="15187"/>
                      </a:lnTo>
                      <a:lnTo>
                        <a:pt x="3830" y="15146"/>
                      </a:lnTo>
                      <a:lnTo>
                        <a:pt x="3946" y="15189"/>
                      </a:lnTo>
                      <a:lnTo>
                        <a:pt x="4110" y="15206"/>
                      </a:lnTo>
                      <a:lnTo>
                        <a:pt x="4199" y="15245"/>
                      </a:lnTo>
                      <a:lnTo>
                        <a:pt x="4324" y="15253"/>
                      </a:lnTo>
                      <a:lnTo>
                        <a:pt x="4529" y="15331"/>
                      </a:lnTo>
                      <a:lnTo>
                        <a:pt x="4720" y="15360"/>
                      </a:lnTo>
                      <a:lnTo>
                        <a:pt x="4814" y="15399"/>
                      </a:lnTo>
                      <a:lnTo>
                        <a:pt x="4876" y="15478"/>
                      </a:lnTo>
                      <a:lnTo>
                        <a:pt x="4971" y="15512"/>
                      </a:lnTo>
                      <a:lnTo>
                        <a:pt x="4984" y="15556"/>
                      </a:lnTo>
                      <a:lnTo>
                        <a:pt x="5038" y="15565"/>
                      </a:lnTo>
                      <a:lnTo>
                        <a:pt x="5162" y="15528"/>
                      </a:lnTo>
                      <a:lnTo>
                        <a:pt x="5224" y="15492"/>
                      </a:lnTo>
                      <a:lnTo>
                        <a:pt x="5304" y="15562"/>
                      </a:lnTo>
                      <a:lnTo>
                        <a:pt x="5429" y="15583"/>
                      </a:lnTo>
                      <a:lnTo>
                        <a:pt x="5469" y="15645"/>
                      </a:lnTo>
                      <a:lnTo>
                        <a:pt x="5461" y="15689"/>
                      </a:lnTo>
                      <a:lnTo>
                        <a:pt x="5555" y="15758"/>
                      </a:lnTo>
                      <a:lnTo>
                        <a:pt x="5613" y="15776"/>
                      </a:lnTo>
                      <a:lnTo>
                        <a:pt x="5729" y="15780"/>
                      </a:lnTo>
                      <a:lnTo>
                        <a:pt x="5880" y="15862"/>
                      </a:lnTo>
                      <a:lnTo>
                        <a:pt x="6069" y="16068"/>
                      </a:lnTo>
                      <a:lnTo>
                        <a:pt x="6250" y="16045"/>
                      </a:lnTo>
                      <a:lnTo>
                        <a:pt x="6307" y="15902"/>
                      </a:lnTo>
                      <a:lnTo>
                        <a:pt x="6349" y="15822"/>
                      </a:lnTo>
                      <a:lnTo>
                        <a:pt x="6309" y="15785"/>
                      </a:lnTo>
                      <a:lnTo>
                        <a:pt x="6260" y="15747"/>
                      </a:lnTo>
                      <a:lnTo>
                        <a:pt x="6211" y="15590"/>
                      </a:lnTo>
                      <a:lnTo>
                        <a:pt x="6177" y="15517"/>
                      </a:lnTo>
                      <a:lnTo>
                        <a:pt x="6134" y="15462"/>
                      </a:lnTo>
                      <a:lnTo>
                        <a:pt x="6031" y="15360"/>
                      </a:lnTo>
                      <a:lnTo>
                        <a:pt x="6015" y="15306"/>
                      </a:lnTo>
                      <a:lnTo>
                        <a:pt x="6033" y="15260"/>
                      </a:lnTo>
                      <a:lnTo>
                        <a:pt x="6064" y="15225"/>
                      </a:lnTo>
                      <a:lnTo>
                        <a:pt x="6062" y="15185"/>
                      </a:lnTo>
                      <a:lnTo>
                        <a:pt x="6041" y="15214"/>
                      </a:lnTo>
                      <a:lnTo>
                        <a:pt x="6035" y="15173"/>
                      </a:lnTo>
                      <a:lnTo>
                        <a:pt x="6060" y="15124"/>
                      </a:lnTo>
                      <a:lnTo>
                        <a:pt x="6079" y="15052"/>
                      </a:lnTo>
                      <a:lnTo>
                        <a:pt x="6066" y="15009"/>
                      </a:lnTo>
                      <a:lnTo>
                        <a:pt x="6062" y="15045"/>
                      </a:lnTo>
                      <a:lnTo>
                        <a:pt x="6041" y="15084"/>
                      </a:lnTo>
                      <a:lnTo>
                        <a:pt x="6006" y="15143"/>
                      </a:lnTo>
                      <a:lnTo>
                        <a:pt x="5986" y="15130"/>
                      </a:lnTo>
                      <a:lnTo>
                        <a:pt x="5992" y="15053"/>
                      </a:lnTo>
                      <a:lnTo>
                        <a:pt x="6013" y="15007"/>
                      </a:lnTo>
                      <a:lnTo>
                        <a:pt x="6004" y="14977"/>
                      </a:lnTo>
                      <a:lnTo>
                        <a:pt x="5991" y="14977"/>
                      </a:lnTo>
                      <a:lnTo>
                        <a:pt x="5950" y="14946"/>
                      </a:lnTo>
                      <a:lnTo>
                        <a:pt x="5945" y="14913"/>
                      </a:lnTo>
                      <a:lnTo>
                        <a:pt x="5930" y="14823"/>
                      </a:lnTo>
                      <a:lnTo>
                        <a:pt x="5878" y="14811"/>
                      </a:lnTo>
                      <a:lnTo>
                        <a:pt x="5860" y="14840"/>
                      </a:lnTo>
                      <a:lnTo>
                        <a:pt x="5823" y="14847"/>
                      </a:lnTo>
                      <a:lnTo>
                        <a:pt x="5801" y="14802"/>
                      </a:lnTo>
                      <a:lnTo>
                        <a:pt x="5777" y="14706"/>
                      </a:lnTo>
                      <a:lnTo>
                        <a:pt x="5819" y="14658"/>
                      </a:lnTo>
                      <a:lnTo>
                        <a:pt x="5837" y="14611"/>
                      </a:lnTo>
                      <a:lnTo>
                        <a:pt x="5877" y="14589"/>
                      </a:lnTo>
                      <a:lnTo>
                        <a:pt x="5901" y="14560"/>
                      </a:lnTo>
                      <a:lnTo>
                        <a:pt x="5901" y="14560"/>
                      </a:lnTo>
                      <a:lnTo>
                        <a:pt x="5891" y="14533"/>
                      </a:lnTo>
                      <a:lnTo>
                        <a:pt x="5891" y="14533"/>
                      </a:lnTo>
                      <a:lnTo>
                        <a:pt x="5891" y="14527"/>
                      </a:lnTo>
                      <a:lnTo>
                        <a:pt x="5891" y="14518"/>
                      </a:lnTo>
                      <a:lnTo>
                        <a:pt x="5892" y="14496"/>
                      </a:lnTo>
                      <a:lnTo>
                        <a:pt x="5897" y="14467"/>
                      </a:lnTo>
                      <a:lnTo>
                        <a:pt x="5947" y="14441"/>
                      </a:lnTo>
                      <a:lnTo>
                        <a:pt x="5954" y="14455"/>
                      </a:lnTo>
                      <a:lnTo>
                        <a:pt x="5953" y="14488"/>
                      </a:lnTo>
                      <a:lnTo>
                        <a:pt x="5991" y="14459"/>
                      </a:lnTo>
                      <a:lnTo>
                        <a:pt x="5995" y="14423"/>
                      </a:lnTo>
                      <a:lnTo>
                        <a:pt x="5956" y="14349"/>
                      </a:lnTo>
                      <a:lnTo>
                        <a:pt x="5982" y="14290"/>
                      </a:lnTo>
                      <a:lnTo>
                        <a:pt x="6008" y="14260"/>
                      </a:lnTo>
                      <a:lnTo>
                        <a:pt x="6024" y="14323"/>
                      </a:lnTo>
                      <a:lnTo>
                        <a:pt x="6036" y="14341"/>
                      </a:lnTo>
                      <a:lnTo>
                        <a:pt x="6065" y="14289"/>
                      </a:lnTo>
                      <a:lnTo>
                        <a:pt x="6055" y="14262"/>
                      </a:lnTo>
                      <a:lnTo>
                        <a:pt x="6072" y="14252"/>
                      </a:lnTo>
                      <a:lnTo>
                        <a:pt x="6093" y="14223"/>
                      </a:lnTo>
                      <a:lnTo>
                        <a:pt x="6054" y="14199"/>
                      </a:lnTo>
                      <a:lnTo>
                        <a:pt x="6067" y="14172"/>
                      </a:lnTo>
                      <a:lnTo>
                        <a:pt x="6091" y="14190"/>
                      </a:lnTo>
                      <a:lnTo>
                        <a:pt x="6134" y="14191"/>
                      </a:lnTo>
                      <a:lnTo>
                        <a:pt x="6151" y="14157"/>
                      </a:lnTo>
                      <a:lnTo>
                        <a:pt x="6129" y="14147"/>
                      </a:lnTo>
                      <a:lnTo>
                        <a:pt x="6115" y="14117"/>
                      </a:lnTo>
                      <a:lnTo>
                        <a:pt x="6142" y="14114"/>
                      </a:lnTo>
                      <a:lnTo>
                        <a:pt x="6188" y="14152"/>
                      </a:lnTo>
                      <a:lnTo>
                        <a:pt x="6218" y="14166"/>
                      </a:lnTo>
                      <a:lnTo>
                        <a:pt x="6261" y="14174"/>
                      </a:lnTo>
                      <a:lnTo>
                        <a:pt x="6285" y="14161"/>
                      </a:lnTo>
                      <a:lnTo>
                        <a:pt x="6276" y="14131"/>
                      </a:lnTo>
                      <a:lnTo>
                        <a:pt x="6286" y="14118"/>
                      </a:lnTo>
                      <a:lnTo>
                        <a:pt x="6323" y="14126"/>
                      </a:lnTo>
                      <a:lnTo>
                        <a:pt x="6334" y="14089"/>
                      </a:lnTo>
                      <a:lnTo>
                        <a:pt x="6324" y="14059"/>
                      </a:lnTo>
                      <a:lnTo>
                        <a:pt x="6340" y="14053"/>
                      </a:lnTo>
                      <a:lnTo>
                        <a:pt x="6355" y="14014"/>
                      </a:lnTo>
                      <a:lnTo>
                        <a:pt x="6393" y="13998"/>
                      </a:lnTo>
                      <a:lnTo>
                        <a:pt x="6388" y="14028"/>
                      </a:lnTo>
                      <a:lnTo>
                        <a:pt x="6412" y="14025"/>
                      </a:lnTo>
                      <a:lnTo>
                        <a:pt x="6432" y="13999"/>
                      </a:lnTo>
                      <a:lnTo>
                        <a:pt x="6469" y="14004"/>
                      </a:lnTo>
                      <a:lnTo>
                        <a:pt x="6490" y="13980"/>
                      </a:lnTo>
                      <a:lnTo>
                        <a:pt x="6338" y="13898"/>
                      </a:lnTo>
                      <a:lnTo>
                        <a:pt x="6342" y="13840"/>
                      </a:lnTo>
                      <a:lnTo>
                        <a:pt x="6462" y="13825"/>
                      </a:lnTo>
                      <a:lnTo>
                        <a:pt x="6470" y="13812"/>
                      </a:lnTo>
                      <a:lnTo>
                        <a:pt x="6206" y="13497"/>
                      </a:lnTo>
                      <a:lnTo>
                        <a:pt x="6116" y="13457"/>
                      </a:lnTo>
                      <a:lnTo>
                        <a:pt x="5928" y="13322"/>
                      </a:lnTo>
                      <a:lnTo>
                        <a:pt x="5927" y="13250"/>
                      </a:lnTo>
                      <a:lnTo>
                        <a:pt x="5899" y="13127"/>
                      </a:lnTo>
                      <a:lnTo>
                        <a:pt x="5734" y="13018"/>
                      </a:lnTo>
                      <a:lnTo>
                        <a:pt x="5812" y="12769"/>
                      </a:lnTo>
                      <a:lnTo>
                        <a:pt x="5874" y="12702"/>
                      </a:lnTo>
                      <a:lnTo>
                        <a:pt x="5838" y="12637"/>
                      </a:lnTo>
                      <a:lnTo>
                        <a:pt x="5850" y="12539"/>
                      </a:lnTo>
                      <a:lnTo>
                        <a:pt x="5840" y="12455"/>
                      </a:lnTo>
                      <a:lnTo>
                        <a:pt x="5919" y="12330"/>
                      </a:lnTo>
                      <a:lnTo>
                        <a:pt x="5905" y="12264"/>
                      </a:lnTo>
                      <a:lnTo>
                        <a:pt x="5962" y="12157"/>
                      </a:lnTo>
                      <a:lnTo>
                        <a:pt x="6212" y="12368"/>
                      </a:lnTo>
                      <a:lnTo>
                        <a:pt x="6284" y="12376"/>
                      </a:lnTo>
                      <a:lnTo>
                        <a:pt x="6385" y="12282"/>
                      </a:lnTo>
                      <a:lnTo>
                        <a:pt x="6214" y="12058"/>
                      </a:lnTo>
                      <a:lnTo>
                        <a:pt x="6250" y="12057"/>
                      </a:lnTo>
                      <a:lnTo>
                        <a:pt x="6311" y="12008"/>
                      </a:lnTo>
                      <a:lnTo>
                        <a:pt x="6365" y="12013"/>
                      </a:lnTo>
                      <a:lnTo>
                        <a:pt x="6580" y="11771"/>
                      </a:lnTo>
                      <a:lnTo>
                        <a:pt x="6784" y="11690"/>
                      </a:lnTo>
                      <a:lnTo>
                        <a:pt x="6873" y="11649"/>
                      </a:lnTo>
                      <a:lnTo>
                        <a:pt x="6872" y="11583"/>
                      </a:lnTo>
                      <a:lnTo>
                        <a:pt x="6903" y="11591"/>
                      </a:lnTo>
                      <a:lnTo>
                        <a:pt x="6899" y="11529"/>
                      </a:lnTo>
                      <a:lnTo>
                        <a:pt x="6969" y="11538"/>
                      </a:lnTo>
                      <a:lnTo>
                        <a:pt x="6988" y="11577"/>
                      </a:lnTo>
                      <a:lnTo>
                        <a:pt x="7148" y="11668"/>
                      </a:lnTo>
                      <a:lnTo>
                        <a:pt x="7201" y="11571"/>
                      </a:lnTo>
                      <a:lnTo>
                        <a:pt x="7321" y="11544"/>
                      </a:lnTo>
                      <a:lnTo>
                        <a:pt x="7446" y="11617"/>
                      </a:lnTo>
                      <a:lnTo>
                        <a:pt x="7516" y="11564"/>
                      </a:lnTo>
                      <a:lnTo>
                        <a:pt x="7632" y="11594"/>
                      </a:lnTo>
                      <a:lnTo>
                        <a:pt x="7788" y="11579"/>
                      </a:lnTo>
                      <a:lnTo>
                        <a:pt x="7890" y="11679"/>
                      </a:lnTo>
                      <a:lnTo>
                        <a:pt x="8070" y="11811"/>
                      </a:lnTo>
                      <a:lnTo>
                        <a:pt x="8062" y="11970"/>
                      </a:lnTo>
                      <a:lnTo>
                        <a:pt x="8089" y="12027"/>
                      </a:lnTo>
                      <a:lnTo>
                        <a:pt x="8138" y="12040"/>
                      </a:lnTo>
                      <a:lnTo>
                        <a:pt x="8129" y="11983"/>
                      </a:lnTo>
                      <a:lnTo>
                        <a:pt x="8186" y="11863"/>
                      </a:lnTo>
                      <a:lnTo>
                        <a:pt x="8287" y="11862"/>
                      </a:lnTo>
                      <a:lnTo>
                        <a:pt x="8342" y="11964"/>
                      </a:lnTo>
                      <a:lnTo>
                        <a:pt x="8484" y="12042"/>
                      </a:lnTo>
                      <a:lnTo>
                        <a:pt x="8533" y="12042"/>
                      </a:lnTo>
                      <a:lnTo>
                        <a:pt x="8608" y="11903"/>
                      </a:lnTo>
                      <a:lnTo>
                        <a:pt x="8630" y="11912"/>
                      </a:lnTo>
                      <a:lnTo>
                        <a:pt x="8687" y="11859"/>
                      </a:lnTo>
                      <a:lnTo>
                        <a:pt x="8749" y="11849"/>
                      </a:lnTo>
                      <a:lnTo>
                        <a:pt x="8781" y="11827"/>
                      </a:lnTo>
                      <a:lnTo>
                        <a:pt x="8856" y="11874"/>
                      </a:lnTo>
                      <a:lnTo>
                        <a:pt x="9057" y="11921"/>
                      </a:lnTo>
                      <a:lnTo>
                        <a:pt x="9128" y="11917"/>
                      </a:lnTo>
                      <a:lnTo>
                        <a:pt x="9190" y="11832"/>
                      </a:lnTo>
                      <a:lnTo>
                        <a:pt x="9283" y="11835"/>
                      </a:lnTo>
                      <a:lnTo>
                        <a:pt x="9350" y="11964"/>
                      </a:lnTo>
                      <a:lnTo>
                        <a:pt x="9619" y="12129"/>
                      </a:lnTo>
                      <a:lnTo>
                        <a:pt x="9738" y="12022"/>
                      </a:lnTo>
                      <a:lnTo>
                        <a:pt x="9809" y="12110"/>
                      </a:lnTo>
                      <a:lnTo>
                        <a:pt x="10084" y="12032"/>
                      </a:lnTo>
                      <a:lnTo>
                        <a:pt x="10159" y="11987"/>
                      </a:lnTo>
                      <a:lnTo>
                        <a:pt x="10201" y="11765"/>
                      </a:lnTo>
                      <a:lnTo>
                        <a:pt x="10232" y="11730"/>
                      </a:lnTo>
                      <a:lnTo>
                        <a:pt x="10215" y="11676"/>
                      </a:lnTo>
                      <a:lnTo>
                        <a:pt x="10166" y="11673"/>
                      </a:lnTo>
                      <a:lnTo>
                        <a:pt x="10045" y="11656"/>
                      </a:lnTo>
                      <a:lnTo>
                        <a:pt x="10001" y="11625"/>
                      </a:lnTo>
                      <a:lnTo>
                        <a:pt x="9863" y="11630"/>
                      </a:lnTo>
                      <a:lnTo>
                        <a:pt x="9822" y="11587"/>
                      </a:lnTo>
                      <a:lnTo>
                        <a:pt x="9853" y="11454"/>
                      </a:lnTo>
                      <a:lnTo>
                        <a:pt x="10050" y="11214"/>
                      </a:lnTo>
                      <a:lnTo>
                        <a:pt x="9995" y="10980"/>
                      </a:lnTo>
                      <a:lnTo>
                        <a:pt x="10064" y="10855"/>
                      </a:lnTo>
                      <a:lnTo>
                        <a:pt x="10278" y="10822"/>
                      </a:lnTo>
                      <a:lnTo>
                        <a:pt x="10304" y="10759"/>
                      </a:lnTo>
                      <a:lnTo>
                        <a:pt x="10152" y="10663"/>
                      </a:lnTo>
                      <a:lnTo>
                        <a:pt x="10165" y="10562"/>
                      </a:lnTo>
                      <a:lnTo>
                        <a:pt x="10181" y="10535"/>
                      </a:lnTo>
                      <a:lnTo>
                        <a:pt x="10186" y="10477"/>
                      </a:lnTo>
                      <a:lnTo>
                        <a:pt x="10140" y="10403"/>
                      </a:lnTo>
                      <a:lnTo>
                        <a:pt x="10202" y="10336"/>
                      </a:lnTo>
                      <a:lnTo>
                        <a:pt x="10161" y="10288"/>
                      </a:lnTo>
                      <a:lnTo>
                        <a:pt x="10197" y="10208"/>
                      </a:lnTo>
                      <a:lnTo>
                        <a:pt x="10268" y="10269"/>
                      </a:lnTo>
                      <a:lnTo>
                        <a:pt x="10562" y="10315"/>
                      </a:lnTo>
                      <a:lnTo>
                        <a:pt x="11338" y="10135"/>
                      </a:lnTo>
                      <a:lnTo>
                        <a:pt x="11587" y="10002"/>
                      </a:lnTo>
                      <a:lnTo>
                        <a:pt x="11751" y="9986"/>
                      </a:lnTo>
                      <a:lnTo>
                        <a:pt x="11788" y="9976"/>
                      </a:lnTo>
                      <a:lnTo>
                        <a:pt x="11788" y="2743"/>
                      </a:lnTo>
                      <a:lnTo>
                        <a:pt x="11741" y="2841"/>
                      </a:lnTo>
                      <a:lnTo>
                        <a:pt x="11582" y="2929"/>
                      </a:lnTo>
                      <a:lnTo>
                        <a:pt x="11777" y="2707"/>
                      </a:lnTo>
                      <a:lnTo>
                        <a:pt x="11788" y="2679"/>
                      </a:lnTo>
                      <a:lnTo>
                        <a:pt x="11788" y="1389"/>
                      </a:lnTo>
                      <a:lnTo>
                        <a:pt x="11788" y="1389"/>
                      </a:lnTo>
                      <a:lnTo>
                        <a:pt x="11788" y="795"/>
                      </a:lnTo>
                      <a:lnTo>
                        <a:pt x="11682" y="7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341">
                <a:extLst>
                  <a:ext uri="{FF2B5EF4-FFF2-40B4-BE49-F238E27FC236}">
                    <a16:creationId xmlns:a16="http://schemas.microsoft.com/office/drawing/2014/main" id="{DF5C7CF1-D415-C441-BE77-9DE6C1187AE6}"/>
                  </a:ext>
                </a:extLst>
              </p:cNvPr>
              <p:cNvGrpSpPr/>
              <p:nvPr userDrawn="1"/>
            </p:nvGrpSpPr>
            <p:grpSpPr>
              <a:xfrm>
                <a:off x="9892842" y="2032647"/>
                <a:ext cx="749247" cy="456414"/>
                <a:chOff x="4846638" y="2724150"/>
                <a:chExt cx="588963" cy="358775"/>
              </a:xfrm>
              <a:grpFill/>
            </p:grpSpPr>
            <p:sp>
              <p:nvSpPr>
                <p:cNvPr id="260" name="Freeform 108">
                  <a:extLst>
                    <a:ext uri="{FF2B5EF4-FFF2-40B4-BE49-F238E27FC236}">
                      <a16:creationId xmlns:a16="http://schemas.microsoft.com/office/drawing/2014/main" id="{5FF24984-2240-284C-87F5-B82F8B885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9038" y="2724150"/>
                  <a:ext cx="436563" cy="358775"/>
                </a:xfrm>
                <a:custGeom>
                  <a:avLst/>
                  <a:gdLst>
                    <a:gd name="T0" fmla="*/ 1373 w 1375"/>
                    <a:gd name="T1" fmla="*/ 188 h 1131"/>
                    <a:gd name="T2" fmla="*/ 1338 w 1375"/>
                    <a:gd name="T3" fmla="*/ 122 h 1131"/>
                    <a:gd name="T4" fmla="*/ 1268 w 1375"/>
                    <a:gd name="T5" fmla="*/ 138 h 1131"/>
                    <a:gd name="T6" fmla="*/ 1065 w 1375"/>
                    <a:gd name="T7" fmla="*/ 124 h 1131"/>
                    <a:gd name="T8" fmla="*/ 872 w 1375"/>
                    <a:gd name="T9" fmla="*/ 42 h 1131"/>
                    <a:gd name="T10" fmla="*/ 711 w 1375"/>
                    <a:gd name="T11" fmla="*/ 27 h 1131"/>
                    <a:gd name="T12" fmla="*/ 644 w 1375"/>
                    <a:gd name="T13" fmla="*/ 25 h 1131"/>
                    <a:gd name="T14" fmla="*/ 594 w 1375"/>
                    <a:gd name="T15" fmla="*/ 35 h 1131"/>
                    <a:gd name="T16" fmla="*/ 492 w 1375"/>
                    <a:gd name="T17" fmla="*/ 76 h 1131"/>
                    <a:gd name="T18" fmla="*/ 428 w 1375"/>
                    <a:gd name="T19" fmla="*/ 62 h 1131"/>
                    <a:gd name="T20" fmla="*/ 292 w 1375"/>
                    <a:gd name="T21" fmla="*/ 107 h 1131"/>
                    <a:gd name="T22" fmla="*/ 185 w 1375"/>
                    <a:gd name="T23" fmla="*/ 145 h 1131"/>
                    <a:gd name="T24" fmla="*/ 126 w 1375"/>
                    <a:gd name="T25" fmla="*/ 215 h 1131"/>
                    <a:gd name="T26" fmla="*/ 0 w 1375"/>
                    <a:gd name="T27" fmla="*/ 332 h 1131"/>
                    <a:gd name="T28" fmla="*/ 21 w 1375"/>
                    <a:gd name="T29" fmla="*/ 392 h 1131"/>
                    <a:gd name="T30" fmla="*/ 39 w 1375"/>
                    <a:gd name="T31" fmla="*/ 488 h 1131"/>
                    <a:gd name="T32" fmla="*/ 116 w 1375"/>
                    <a:gd name="T33" fmla="*/ 524 h 1131"/>
                    <a:gd name="T34" fmla="*/ 9 w 1375"/>
                    <a:gd name="T35" fmla="*/ 577 h 1131"/>
                    <a:gd name="T36" fmla="*/ 67 w 1375"/>
                    <a:gd name="T37" fmla="*/ 651 h 1131"/>
                    <a:gd name="T38" fmla="*/ 82 w 1375"/>
                    <a:gd name="T39" fmla="*/ 747 h 1131"/>
                    <a:gd name="T40" fmla="*/ 141 w 1375"/>
                    <a:gd name="T41" fmla="*/ 732 h 1131"/>
                    <a:gd name="T42" fmla="*/ 245 w 1375"/>
                    <a:gd name="T43" fmla="*/ 794 h 1131"/>
                    <a:gd name="T44" fmla="*/ 321 w 1375"/>
                    <a:gd name="T45" fmla="*/ 718 h 1131"/>
                    <a:gd name="T46" fmla="*/ 328 w 1375"/>
                    <a:gd name="T47" fmla="*/ 817 h 1131"/>
                    <a:gd name="T48" fmla="*/ 273 w 1375"/>
                    <a:gd name="T49" fmla="*/ 991 h 1131"/>
                    <a:gd name="T50" fmla="*/ 545 w 1375"/>
                    <a:gd name="T51" fmla="*/ 905 h 1131"/>
                    <a:gd name="T52" fmla="*/ 674 w 1375"/>
                    <a:gd name="T53" fmla="*/ 966 h 1131"/>
                    <a:gd name="T54" fmla="*/ 1026 w 1375"/>
                    <a:gd name="T55" fmla="*/ 1086 h 1131"/>
                    <a:gd name="T56" fmla="*/ 1262 w 1375"/>
                    <a:gd name="T57" fmla="*/ 1120 h 1131"/>
                    <a:gd name="T58" fmla="*/ 1336 w 1375"/>
                    <a:gd name="T59" fmla="*/ 950 h 1131"/>
                    <a:gd name="T60" fmla="*/ 1244 w 1375"/>
                    <a:gd name="T61" fmla="*/ 878 h 1131"/>
                    <a:gd name="T62" fmla="*/ 1199 w 1375"/>
                    <a:gd name="T63" fmla="*/ 798 h 1131"/>
                    <a:gd name="T64" fmla="*/ 1121 w 1375"/>
                    <a:gd name="T65" fmla="*/ 589 h 1131"/>
                    <a:gd name="T66" fmla="*/ 1067 w 1375"/>
                    <a:gd name="T67" fmla="*/ 496 h 1131"/>
                    <a:gd name="T68" fmla="*/ 1068 w 1375"/>
                    <a:gd name="T69" fmla="*/ 486 h 1131"/>
                    <a:gd name="T70" fmla="*/ 1072 w 1375"/>
                    <a:gd name="T71" fmla="*/ 451 h 1131"/>
                    <a:gd name="T72" fmla="*/ 1080 w 1375"/>
                    <a:gd name="T73" fmla="*/ 426 h 1131"/>
                    <a:gd name="T74" fmla="*/ 1086 w 1375"/>
                    <a:gd name="T75" fmla="*/ 416 h 1131"/>
                    <a:gd name="T76" fmla="*/ 1133 w 1375"/>
                    <a:gd name="T77" fmla="*/ 361 h 1131"/>
                    <a:gd name="T78" fmla="*/ 1254 w 1375"/>
                    <a:gd name="T79" fmla="*/ 348 h 1131"/>
                    <a:gd name="T80" fmla="*/ 1314 w 1375"/>
                    <a:gd name="T81" fmla="*/ 355 h 1131"/>
                    <a:gd name="T82" fmla="*/ 1362 w 1375"/>
                    <a:gd name="T83" fmla="*/ 318 h 1131"/>
                    <a:gd name="T84" fmla="*/ 1342 w 1375"/>
                    <a:gd name="T85" fmla="*/ 250 h 1131"/>
                    <a:gd name="T86" fmla="*/ 1351 w 1375"/>
                    <a:gd name="T87" fmla="*/ 218 h 1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75" h="1131">
                      <a:moveTo>
                        <a:pt x="1360" y="182"/>
                      </a:moveTo>
                      <a:lnTo>
                        <a:pt x="1373" y="188"/>
                      </a:lnTo>
                      <a:lnTo>
                        <a:pt x="1375" y="168"/>
                      </a:lnTo>
                      <a:lnTo>
                        <a:pt x="1338" y="122"/>
                      </a:lnTo>
                      <a:lnTo>
                        <a:pt x="1287" y="134"/>
                      </a:lnTo>
                      <a:lnTo>
                        <a:pt x="1268" y="138"/>
                      </a:lnTo>
                      <a:lnTo>
                        <a:pt x="1215" y="116"/>
                      </a:lnTo>
                      <a:lnTo>
                        <a:pt x="1065" y="124"/>
                      </a:lnTo>
                      <a:lnTo>
                        <a:pt x="954" y="51"/>
                      </a:lnTo>
                      <a:lnTo>
                        <a:pt x="872" y="42"/>
                      </a:lnTo>
                      <a:lnTo>
                        <a:pt x="761" y="0"/>
                      </a:lnTo>
                      <a:lnTo>
                        <a:pt x="711" y="27"/>
                      </a:lnTo>
                      <a:lnTo>
                        <a:pt x="664" y="8"/>
                      </a:lnTo>
                      <a:lnTo>
                        <a:pt x="644" y="25"/>
                      </a:lnTo>
                      <a:lnTo>
                        <a:pt x="614" y="11"/>
                      </a:lnTo>
                      <a:lnTo>
                        <a:pt x="594" y="35"/>
                      </a:lnTo>
                      <a:lnTo>
                        <a:pt x="625" y="68"/>
                      </a:lnTo>
                      <a:lnTo>
                        <a:pt x="492" y="76"/>
                      </a:lnTo>
                      <a:lnTo>
                        <a:pt x="465" y="86"/>
                      </a:lnTo>
                      <a:lnTo>
                        <a:pt x="428" y="62"/>
                      </a:lnTo>
                      <a:lnTo>
                        <a:pt x="388" y="106"/>
                      </a:lnTo>
                      <a:lnTo>
                        <a:pt x="292" y="107"/>
                      </a:lnTo>
                      <a:lnTo>
                        <a:pt x="249" y="134"/>
                      </a:lnTo>
                      <a:lnTo>
                        <a:pt x="185" y="145"/>
                      </a:lnTo>
                      <a:lnTo>
                        <a:pt x="183" y="194"/>
                      </a:lnTo>
                      <a:lnTo>
                        <a:pt x="126" y="215"/>
                      </a:lnTo>
                      <a:lnTo>
                        <a:pt x="10" y="272"/>
                      </a:lnTo>
                      <a:lnTo>
                        <a:pt x="0" y="332"/>
                      </a:lnTo>
                      <a:lnTo>
                        <a:pt x="51" y="371"/>
                      </a:lnTo>
                      <a:lnTo>
                        <a:pt x="21" y="392"/>
                      </a:lnTo>
                      <a:lnTo>
                        <a:pt x="18" y="461"/>
                      </a:lnTo>
                      <a:lnTo>
                        <a:pt x="39" y="488"/>
                      </a:lnTo>
                      <a:lnTo>
                        <a:pt x="109" y="510"/>
                      </a:lnTo>
                      <a:lnTo>
                        <a:pt x="116" y="524"/>
                      </a:lnTo>
                      <a:lnTo>
                        <a:pt x="53" y="544"/>
                      </a:lnTo>
                      <a:lnTo>
                        <a:pt x="9" y="577"/>
                      </a:lnTo>
                      <a:lnTo>
                        <a:pt x="14" y="601"/>
                      </a:lnTo>
                      <a:lnTo>
                        <a:pt x="67" y="651"/>
                      </a:lnTo>
                      <a:lnTo>
                        <a:pt x="75" y="737"/>
                      </a:lnTo>
                      <a:lnTo>
                        <a:pt x="82" y="747"/>
                      </a:lnTo>
                      <a:lnTo>
                        <a:pt x="102" y="757"/>
                      </a:lnTo>
                      <a:lnTo>
                        <a:pt x="141" y="732"/>
                      </a:lnTo>
                      <a:lnTo>
                        <a:pt x="215" y="808"/>
                      </a:lnTo>
                      <a:lnTo>
                        <a:pt x="245" y="794"/>
                      </a:lnTo>
                      <a:lnTo>
                        <a:pt x="261" y="754"/>
                      </a:lnTo>
                      <a:lnTo>
                        <a:pt x="321" y="718"/>
                      </a:lnTo>
                      <a:lnTo>
                        <a:pt x="345" y="754"/>
                      </a:lnTo>
                      <a:lnTo>
                        <a:pt x="328" y="817"/>
                      </a:lnTo>
                      <a:lnTo>
                        <a:pt x="302" y="860"/>
                      </a:lnTo>
                      <a:lnTo>
                        <a:pt x="273" y="991"/>
                      </a:lnTo>
                      <a:lnTo>
                        <a:pt x="491" y="861"/>
                      </a:lnTo>
                      <a:lnTo>
                        <a:pt x="545" y="905"/>
                      </a:lnTo>
                      <a:lnTo>
                        <a:pt x="642" y="921"/>
                      </a:lnTo>
                      <a:lnTo>
                        <a:pt x="674" y="966"/>
                      </a:lnTo>
                      <a:lnTo>
                        <a:pt x="960" y="1131"/>
                      </a:lnTo>
                      <a:lnTo>
                        <a:pt x="1026" y="1086"/>
                      </a:lnTo>
                      <a:lnTo>
                        <a:pt x="1182" y="1129"/>
                      </a:lnTo>
                      <a:lnTo>
                        <a:pt x="1262" y="1120"/>
                      </a:lnTo>
                      <a:lnTo>
                        <a:pt x="1318" y="1022"/>
                      </a:lnTo>
                      <a:lnTo>
                        <a:pt x="1336" y="950"/>
                      </a:lnTo>
                      <a:lnTo>
                        <a:pt x="1278" y="879"/>
                      </a:lnTo>
                      <a:lnTo>
                        <a:pt x="1244" y="878"/>
                      </a:lnTo>
                      <a:lnTo>
                        <a:pt x="1228" y="825"/>
                      </a:lnTo>
                      <a:lnTo>
                        <a:pt x="1199" y="798"/>
                      </a:lnTo>
                      <a:lnTo>
                        <a:pt x="1155" y="723"/>
                      </a:lnTo>
                      <a:lnTo>
                        <a:pt x="1121" y="589"/>
                      </a:lnTo>
                      <a:lnTo>
                        <a:pt x="1129" y="524"/>
                      </a:lnTo>
                      <a:lnTo>
                        <a:pt x="1067" y="496"/>
                      </a:lnTo>
                      <a:lnTo>
                        <a:pt x="1067" y="496"/>
                      </a:lnTo>
                      <a:lnTo>
                        <a:pt x="1068" y="486"/>
                      </a:lnTo>
                      <a:lnTo>
                        <a:pt x="1070" y="465"/>
                      </a:lnTo>
                      <a:lnTo>
                        <a:pt x="1072" y="451"/>
                      </a:lnTo>
                      <a:lnTo>
                        <a:pt x="1075" y="438"/>
                      </a:lnTo>
                      <a:lnTo>
                        <a:pt x="1080" y="426"/>
                      </a:lnTo>
                      <a:lnTo>
                        <a:pt x="1086" y="416"/>
                      </a:lnTo>
                      <a:lnTo>
                        <a:pt x="1086" y="416"/>
                      </a:lnTo>
                      <a:lnTo>
                        <a:pt x="1106" y="392"/>
                      </a:lnTo>
                      <a:lnTo>
                        <a:pt x="1133" y="361"/>
                      </a:lnTo>
                      <a:lnTo>
                        <a:pt x="1168" y="322"/>
                      </a:lnTo>
                      <a:lnTo>
                        <a:pt x="1254" y="348"/>
                      </a:lnTo>
                      <a:lnTo>
                        <a:pt x="1259" y="381"/>
                      </a:lnTo>
                      <a:lnTo>
                        <a:pt x="1314" y="355"/>
                      </a:lnTo>
                      <a:lnTo>
                        <a:pt x="1321" y="384"/>
                      </a:lnTo>
                      <a:lnTo>
                        <a:pt x="1362" y="318"/>
                      </a:lnTo>
                      <a:lnTo>
                        <a:pt x="1367" y="249"/>
                      </a:lnTo>
                      <a:lnTo>
                        <a:pt x="1342" y="250"/>
                      </a:lnTo>
                      <a:lnTo>
                        <a:pt x="1331" y="241"/>
                      </a:lnTo>
                      <a:lnTo>
                        <a:pt x="1351" y="218"/>
                      </a:lnTo>
                      <a:lnTo>
                        <a:pt x="1360" y="18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1" name="Freeform 109">
                  <a:extLst>
                    <a:ext uri="{FF2B5EF4-FFF2-40B4-BE49-F238E27FC236}">
                      <a16:creationId xmlns:a16="http://schemas.microsoft.com/office/drawing/2014/main" id="{AD318F08-B3D8-3349-A3CB-0ACD8DD19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638" y="2914650"/>
                  <a:ext cx="133350" cy="125413"/>
                </a:xfrm>
                <a:custGeom>
                  <a:avLst/>
                  <a:gdLst>
                    <a:gd name="T0" fmla="*/ 383 w 419"/>
                    <a:gd name="T1" fmla="*/ 30 h 394"/>
                    <a:gd name="T2" fmla="*/ 419 w 419"/>
                    <a:gd name="T3" fmla="*/ 72 h 394"/>
                    <a:gd name="T4" fmla="*/ 417 w 419"/>
                    <a:gd name="T5" fmla="*/ 102 h 394"/>
                    <a:gd name="T6" fmla="*/ 384 w 419"/>
                    <a:gd name="T7" fmla="*/ 93 h 394"/>
                    <a:gd name="T8" fmla="*/ 354 w 419"/>
                    <a:gd name="T9" fmla="*/ 120 h 394"/>
                    <a:gd name="T10" fmla="*/ 327 w 419"/>
                    <a:gd name="T11" fmla="*/ 153 h 394"/>
                    <a:gd name="T12" fmla="*/ 281 w 419"/>
                    <a:gd name="T13" fmla="*/ 174 h 394"/>
                    <a:gd name="T14" fmla="*/ 271 w 419"/>
                    <a:gd name="T15" fmla="*/ 224 h 394"/>
                    <a:gd name="T16" fmla="*/ 171 w 419"/>
                    <a:gd name="T17" fmla="*/ 201 h 394"/>
                    <a:gd name="T18" fmla="*/ 148 w 419"/>
                    <a:gd name="T19" fmla="*/ 221 h 394"/>
                    <a:gd name="T20" fmla="*/ 139 w 419"/>
                    <a:gd name="T21" fmla="*/ 297 h 394"/>
                    <a:gd name="T22" fmla="*/ 66 w 419"/>
                    <a:gd name="T23" fmla="*/ 394 h 394"/>
                    <a:gd name="T24" fmla="*/ 26 w 419"/>
                    <a:gd name="T25" fmla="*/ 338 h 394"/>
                    <a:gd name="T26" fmla="*/ 48 w 419"/>
                    <a:gd name="T27" fmla="*/ 298 h 394"/>
                    <a:gd name="T28" fmla="*/ 109 w 419"/>
                    <a:gd name="T29" fmla="*/ 275 h 394"/>
                    <a:gd name="T30" fmla="*/ 112 w 419"/>
                    <a:gd name="T31" fmla="*/ 255 h 394"/>
                    <a:gd name="T32" fmla="*/ 37 w 419"/>
                    <a:gd name="T33" fmla="*/ 189 h 394"/>
                    <a:gd name="T34" fmla="*/ 0 w 419"/>
                    <a:gd name="T35" fmla="*/ 136 h 394"/>
                    <a:gd name="T36" fmla="*/ 57 w 419"/>
                    <a:gd name="T37" fmla="*/ 132 h 394"/>
                    <a:gd name="T38" fmla="*/ 9 w 419"/>
                    <a:gd name="T39" fmla="*/ 57 h 394"/>
                    <a:gd name="T40" fmla="*/ 26 w 419"/>
                    <a:gd name="T41" fmla="*/ 40 h 394"/>
                    <a:gd name="T42" fmla="*/ 93 w 419"/>
                    <a:gd name="T43" fmla="*/ 85 h 394"/>
                    <a:gd name="T44" fmla="*/ 100 w 419"/>
                    <a:gd name="T45" fmla="*/ 52 h 394"/>
                    <a:gd name="T46" fmla="*/ 146 w 419"/>
                    <a:gd name="T47" fmla="*/ 75 h 394"/>
                    <a:gd name="T48" fmla="*/ 113 w 419"/>
                    <a:gd name="T49" fmla="*/ 52 h 394"/>
                    <a:gd name="T50" fmla="*/ 185 w 419"/>
                    <a:gd name="T51" fmla="*/ 2 h 394"/>
                    <a:gd name="T52" fmla="*/ 236 w 419"/>
                    <a:gd name="T53" fmla="*/ 14 h 394"/>
                    <a:gd name="T54" fmla="*/ 349 w 419"/>
                    <a:gd name="T55" fmla="*/ 0 h 394"/>
                    <a:gd name="T56" fmla="*/ 383 w 419"/>
                    <a:gd name="T57" fmla="*/ 3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19" h="394">
                      <a:moveTo>
                        <a:pt x="383" y="30"/>
                      </a:moveTo>
                      <a:lnTo>
                        <a:pt x="419" y="72"/>
                      </a:lnTo>
                      <a:lnTo>
                        <a:pt x="417" y="102"/>
                      </a:lnTo>
                      <a:lnTo>
                        <a:pt x="384" y="93"/>
                      </a:lnTo>
                      <a:lnTo>
                        <a:pt x="354" y="120"/>
                      </a:lnTo>
                      <a:lnTo>
                        <a:pt x="327" y="153"/>
                      </a:lnTo>
                      <a:lnTo>
                        <a:pt x="281" y="174"/>
                      </a:lnTo>
                      <a:lnTo>
                        <a:pt x="271" y="224"/>
                      </a:lnTo>
                      <a:lnTo>
                        <a:pt x="171" y="201"/>
                      </a:lnTo>
                      <a:lnTo>
                        <a:pt x="148" y="221"/>
                      </a:lnTo>
                      <a:lnTo>
                        <a:pt x="139" y="297"/>
                      </a:lnTo>
                      <a:lnTo>
                        <a:pt x="66" y="394"/>
                      </a:lnTo>
                      <a:lnTo>
                        <a:pt x="26" y="338"/>
                      </a:lnTo>
                      <a:lnTo>
                        <a:pt x="48" y="298"/>
                      </a:lnTo>
                      <a:lnTo>
                        <a:pt x="109" y="275"/>
                      </a:lnTo>
                      <a:lnTo>
                        <a:pt x="112" y="255"/>
                      </a:lnTo>
                      <a:lnTo>
                        <a:pt x="37" y="189"/>
                      </a:lnTo>
                      <a:lnTo>
                        <a:pt x="0" y="136"/>
                      </a:lnTo>
                      <a:lnTo>
                        <a:pt x="57" y="132"/>
                      </a:lnTo>
                      <a:lnTo>
                        <a:pt x="9" y="57"/>
                      </a:lnTo>
                      <a:lnTo>
                        <a:pt x="26" y="40"/>
                      </a:lnTo>
                      <a:lnTo>
                        <a:pt x="93" y="85"/>
                      </a:lnTo>
                      <a:lnTo>
                        <a:pt x="100" y="52"/>
                      </a:lnTo>
                      <a:lnTo>
                        <a:pt x="146" y="75"/>
                      </a:lnTo>
                      <a:lnTo>
                        <a:pt x="113" y="52"/>
                      </a:lnTo>
                      <a:lnTo>
                        <a:pt x="185" y="2"/>
                      </a:lnTo>
                      <a:lnTo>
                        <a:pt x="236" y="14"/>
                      </a:lnTo>
                      <a:lnTo>
                        <a:pt x="349" y="0"/>
                      </a:lnTo>
                      <a:lnTo>
                        <a:pt x="383" y="3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2" name="Freeform 110">
                  <a:extLst>
                    <a:ext uri="{FF2B5EF4-FFF2-40B4-BE49-F238E27FC236}">
                      <a16:creationId xmlns:a16="http://schemas.microsoft.com/office/drawing/2014/main" id="{C074A42D-84EC-6C48-9842-7898F7708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8875" y="2900363"/>
                  <a:ext cx="23813" cy="26988"/>
                </a:xfrm>
                <a:custGeom>
                  <a:avLst/>
                  <a:gdLst>
                    <a:gd name="T0" fmla="*/ 49 w 73"/>
                    <a:gd name="T1" fmla="*/ 0 h 87"/>
                    <a:gd name="T2" fmla="*/ 73 w 73"/>
                    <a:gd name="T3" fmla="*/ 59 h 87"/>
                    <a:gd name="T4" fmla="*/ 43 w 73"/>
                    <a:gd name="T5" fmla="*/ 87 h 87"/>
                    <a:gd name="T6" fmla="*/ 3 w 73"/>
                    <a:gd name="T7" fmla="*/ 60 h 87"/>
                    <a:gd name="T8" fmla="*/ 0 w 73"/>
                    <a:gd name="T9" fmla="*/ 23 h 87"/>
                    <a:gd name="T10" fmla="*/ 49 w 73"/>
                    <a:gd name="T11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87">
                      <a:moveTo>
                        <a:pt x="49" y="0"/>
                      </a:moveTo>
                      <a:lnTo>
                        <a:pt x="73" y="59"/>
                      </a:lnTo>
                      <a:lnTo>
                        <a:pt x="43" y="87"/>
                      </a:lnTo>
                      <a:lnTo>
                        <a:pt x="3" y="60"/>
                      </a:lnTo>
                      <a:lnTo>
                        <a:pt x="0" y="2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3" name="Freeform 111">
                  <a:extLst>
                    <a:ext uri="{FF2B5EF4-FFF2-40B4-BE49-F238E27FC236}">
                      <a16:creationId xmlns:a16="http://schemas.microsoft.com/office/drawing/2014/main" id="{8BB2F154-5283-014D-806A-F8E551C35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7288" y="2832100"/>
                  <a:ext cx="22225" cy="19050"/>
                </a:xfrm>
                <a:custGeom>
                  <a:avLst/>
                  <a:gdLst>
                    <a:gd name="T0" fmla="*/ 0 w 70"/>
                    <a:gd name="T1" fmla="*/ 31 h 61"/>
                    <a:gd name="T2" fmla="*/ 7 w 70"/>
                    <a:gd name="T3" fmla="*/ 4 h 61"/>
                    <a:gd name="T4" fmla="*/ 64 w 70"/>
                    <a:gd name="T5" fmla="*/ 0 h 61"/>
                    <a:gd name="T6" fmla="*/ 70 w 70"/>
                    <a:gd name="T7" fmla="*/ 43 h 61"/>
                    <a:gd name="T8" fmla="*/ 37 w 70"/>
                    <a:gd name="T9" fmla="*/ 40 h 61"/>
                    <a:gd name="T10" fmla="*/ 37 w 70"/>
                    <a:gd name="T11" fmla="*/ 40 h 61"/>
                    <a:gd name="T12" fmla="*/ 36 w 70"/>
                    <a:gd name="T13" fmla="*/ 43 h 61"/>
                    <a:gd name="T14" fmla="*/ 32 w 70"/>
                    <a:gd name="T15" fmla="*/ 49 h 61"/>
                    <a:gd name="T16" fmla="*/ 27 w 70"/>
                    <a:gd name="T17" fmla="*/ 55 h 61"/>
                    <a:gd name="T18" fmla="*/ 23 w 70"/>
                    <a:gd name="T19" fmla="*/ 59 h 61"/>
                    <a:gd name="T20" fmla="*/ 20 w 70"/>
                    <a:gd name="T21" fmla="*/ 60 h 61"/>
                    <a:gd name="T22" fmla="*/ 20 w 70"/>
                    <a:gd name="T23" fmla="*/ 60 h 61"/>
                    <a:gd name="T24" fmla="*/ 18 w 70"/>
                    <a:gd name="T25" fmla="*/ 61 h 61"/>
                    <a:gd name="T26" fmla="*/ 17 w 70"/>
                    <a:gd name="T27" fmla="*/ 60 h 61"/>
                    <a:gd name="T28" fmla="*/ 13 w 70"/>
                    <a:gd name="T29" fmla="*/ 57 h 61"/>
                    <a:gd name="T30" fmla="*/ 9 w 70"/>
                    <a:gd name="T31" fmla="*/ 52 h 61"/>
                    <a:gd name="T32" fmla="*/ 7 w 70"/>
                    <a:gd name="T33" fmla="*/ 47 h 61"/>
                    <a:gd name="T34" fmla="*/ 2 w 70"/>
                    <a:gd name="T35" fmla="*/ 35 h 61"/>
                    <a:gd name="T36" fmla="*/ 0 w 70"/>
                    <a:gd name="T37" fmla="*/ 31 h 61"/>
                    <a:gd name="T38" fmla="*/ 0 w 70"/>
                    <a:gd name="T39" fmla="*/ 3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61">
                      <a:moveTo>
                        <a:pt x="0" y="31"/>
                      </a:moveTo>
                      <a:lnTo>
                        <a:pt x="7" y="4"/>
                      </a:lnTo>
                      <a:lnTo>
                        <a:pt x="64" y="0"/>
                      </a:lnTo>
                      <a:lnTo>
                        <a:pt x="70" y="43"/>
                      </a:lnTo>
                      <a:lnTo>
                        <a:pt x="37" y="40"/>
                      </a:lnTo>
                      <a:lnTo>
                        <a:pt x="37" y="40"/>
                      </a:lnTo>
                      <a:lnTo>
                        <a:pt x="36" y="43"/>
                      </a:lnTo>
                      <a:lnTo>
                        <a:pt x="32" y="49"/>
                      </a:lnTo>
                      <a:lnTo>
                        <a:pt x="27" y="55"/>
                      </a:lnTo>
                      <a:lnTo>
                        <a:pt x="23" y="59"/>
                      </a:lnTo>
                      <a:lnTo>
                        <a:pt x="20" y="60"/>
                      </a:lnTo>
                      <a:lnTo>
                        <a:pt x="20" y="60"/>
                      </a:lnTo>
                      <a:lnTo>
                        <a:pt x="18" y="61"/>
                      </a:lnTo>
                      <a:lnTo>
                        <a:pt x="17" y="60"/>
                      </a:lnTo>
                      <a:lnTo>
                        <a:pt x="13" y="57"/>
                      </a:lnTo>
                      <a:lnTo>
                        <a:pt x="9" y="52"/>
                      </a:lnTo>
                      <a:lnTo>
                        <a:pt x="7" y="47"/>
                      </a:lnTo>
                      <a:lnTo>
                        <a:pt x="2" y="35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4" name="Freeform 112">
                  <a:extLst>
                    <a:ext uri="{FF2B5EF4-FFF2-40B4-BE49-F238E27FC236}">
                      <a16:creationId xmlns:a16="http://schemas.microsoft.com/office/drawing/2014/main" id="{9D628C9F-BBBB-FF4D-8646-9CE6DD5C8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5688" y="2840038"/>
                  <a:ext cx="87313" cy="60325"/>
                </a:xfrm>
                <a:custGeom>
                  <a:avLst/>
                  <a:gdLst>
                    <a:gd name="T0" fmla="*/ 11 w 274"/>
                    <a:gd name="T1" fmla="*/ 95 h 190"/>
                    <a:gd name="T2" fmla="*/ 0 w 274"/>
                    <a:gd name="T3" fmla="*/ 72 h 190"/>
                    <a:gd name="T4" fmla="*/ 57 w 274"/>
                    <a:gd name="T5" fmla="*/ 55 h 190"/>
                    <a:gd name="T6" fmla="*/ 97 w 274"/>
                    <a:gd name="T7" fmla="*/ 54 h 190"/>
                    <a:gd name="T8" fmla="*/ 127 w 274"/>
                    <a:gd name="T9" fmla="*/ 27 h 190"/>
                    <a:gd name="T10" fmla="*/ 143 w 274"/>
                    <a:gd name="T11" fmla="*/ 0 h 190"/>
                    <a:gd name="T12" fmla="*/ 223 w 274"/>
                    <a:gd name="T13" fmla="*/ 6 h 190"/>
                    <a:gd name="T14" fmla="*/ 254 w 274"/>
                    <a:gd name="T15" fmla="*/ 49 h 190"/>
                    <a:gd name="T16" fmla="*/ 274 w 274"/>
                    <a:gd name="T17" fmla="*/ 102 h 190"/>
                    <a:gd name="T18" fmla="*/ 258 w 274"/>
                    <a:gd name="T19" fmla="*/ 113 h 190"/>
                    <a:gd name="T20" fmla="*/ 241 w 274"/>
                    <a:gd name="T21" fmla="*/ 96 h 190"/>
                    <a:gd name="T22" fmla="*/ 214 w 274"/>
                    <a:gd name="T23" fmla="*/ 116 h 190"/>
                    <a:gd name="T24" fmla="*/ 192 w 274"/>
                    <a:gd name="T25" fmla="*/ 156 h 190"/>
                    <a:gd name="T26" fmla="*/ 172 w 274"/>
                    <a:gd name="T27" fmla="*/ 190 h 190"/>
                    <a:gd name="T28" fmla="*/ 132 w 274"/>
                    <a:gd name="T29" fmla="*/ 190 h 190"/>
                    <a:gd name="T30" fmla="*/ 98 w 274"/>
                    <a:gd name="T31" fmla="*/ 161 h 190"/>
                    <a:gd name="T32" fmla="*/ 104 w 274"/>
                    <a:gd name="T33" fmla="*/ 111 h 190"/>
                    <a:gd name="T34" fmla="*/ 52 w 274"/>
                    <a:gd name="T35" fmla="*/ 101 h 190"/>
                    <a:gd name="T36" fmla="*/ 11 w 274"/>
                    <a:gd name="T37" fmla="*/ 9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" h="190">
                      <a:moveTo>
                        <a:pt x="11" y="95"/>
                      </a:moveTo>
                      <a:lnTo>
                        <a:pt x="0" y="72"/>
                      </a:lnTo>
                      <a:lnTo>
                        <a:pt x="57" y="55"/>
                      </a:lnTo>
                      <a:lnTo>
                        <a:pt x="97" y="54"/>
                      </a:lnTo>
                      <a:lnTo>
                        <a:pt x="127" y="27"/>
                      </a:lnTo>
                      <a:lnTo>
                        <a:pt x="143" y="0"/>
                      </a:lnTo>
                      <a:lnTo>
                        <a:pt x="223" y="6"/>
                      </a:lnTo>
                      <a:lnTo>
                        <a:pt x="254" y="49"/>
                      </a:lnTo>
                      <a:lnTo>
                        <a:pt x="274" y="102"/>
                      </a:lnTo>
                      <a:lnTo>
                        <a:pt x="258" y="113"/>
                      </a:lnTo>
                      <a:lnTo>
                        <a:pt x="241" y="96"/>
                      </a:lnTo>
                      <a:lnTo>
                        <a:pt x="214" y="116"/>
                      </a:lnTo>
                      <a:lnTo>
                        <a:pt x="192" y="156"/>
                      </a:lnTo>
                      <a:lnTo>
                        <a:pt x="172" y="190"/>
                      </a:lnTo>
                      <a:lnTo>
                        <a:pt x="132" y="190"/>
                      </a:lnTo>
                      <a:lnTo>
                        <a:pt x="98" y="161"/>
                      </a:lnTo>
                      <a:lnTo>
                        <a:pt x="104" y="111"/>
                      </a:lnTo>
                      <a:lnTo>
                        <a:pt x="52" y="101"/>
                      </a:lnTo>
                      <a:lnTo>
                        <a:pt x="11" y="9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Freeform 113">
                <a:extLst>
                  <a:ext uri="{FF2B5EF4-FFF2-40B4-BE49-F238E27FC236}">
                    <a16:creationId xmlns:a16="http://schemas.microsoft.com/office/drawing/2014/main" id="{657F42A2-E970-EB45-B40D-6583006ADE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779748" y="2380006"/>
                <a:ext cx="918887" cy="523059"/>
              </a:xfrm>
              <a:custGeom>
                <a:avLst/>
                <a:gdLst>
                  <a:gd name="T0" fmla="*/ 545 w 2273"/>
                  <a:gd name="T1" fmla="*/ 975 h 1292"/>
                  <a:gd name="T2" fmla="*/ 869 w 2273"/>
                  <a:gd name="T3" fmla="*/ 973 h 1292"/>
                  <a:gd name="T4" fmla="*/ 1184 w 2273"/>
                  <a:gd name="T5" fmla="*/ 952 h 1292"/>
                  <a:gd name="T6" fmla="*/ 1453 w 2273"/>
                  <a:gd name="T7" fmla="*/ 1096 h 1292"/>
                  <a:gd name="T8" fmla="*/ 1752 w 2273"/>
                  <a:gd name="T9" fmla="*/ 1292 h 1292"/>
                  <a:gd name="T10" fmla="*/ 1992 w 2273"/>
                  <a:gd name="T11" fmla="*/ 1277 h 1292"/>
                  <a:gd name="T12" fmla="*/ 2111 w 2273"/>
                  <a:gd name="T13" fmla="*/ 1165 h 1292"/>
                  <a:gd name="T14" fmla="*/ 2229 w 2273"/>
                  <a:gd name="T15" fmla="*/ 974 h 1292"/>
                  <a:gd name="T16" fmla="*/ 2138 w 2273"/>
                  <a:gd name="T17" fmla="*/ 718 h 1292"/>
                  <a:gd name="T18" fmla="*/ 2266 w 2273"/>
                  <a:gd name="T19" fmla="*/ 650 h 1292"/>
                  <a:gd name="T20" fmla="*/ 2215 w 2273"/>
                  <a:gd name="T21" fmla="*/ 425 h 1292"/>
                  <a:gd name="T22" fmla="*/ 2111 w 2273"/>
                  <a:gd name="T23" fmla="*/ 204 h 1292"/>
                  <a:gd name="T24" fmla="*/ 2018 w 2273"/>
                  <a:gd name="T25" fmla="*/ 259 h 1292"/>
                  <a:gd name="T26" fmla="*/ 1782 w 2273"/>
                  <a:gd name="T27" fmla="*/ 225 h 1292"/>
                  <a:gd name="T28" fmla="*/ 1430 w 2273"/>
                  <a:gd name="T29" fmla="*/ 105 h 1292"/>
                  <a:gd name="T30" fmla="*/ 1301 w 2273"/>
                  <a:gd name="T31" fmla="*/ 44 h 1292"/>
                  <a:gd name="T32" fmla="*/ 1029 w 2273"/>
                  <a:gd name="T33" fmla="*/ 130 h 1292"/>
                  <a:gd name="T34" fmla="*/ 1033 w 2273"/>
                  <a:gd name="T35" fmla="*/ 531 h 1292"/>
                  <a:gd name="T36" fmla="*/ 953 w 2273"/>
                  <a:gd name="T37" fmla="*/ 631 h 1292"/>
                  <a:gd name="T38" fmla="*/ 844 w 2273"/>
                  <a:gd name="T39" fmla="*/ 652 h 1292"/>
                  <a:gd name="T40" fmla="*/ 717 w 2273"/>
                  <a:gd name="T41" fmla="*/ 573 h 1292"/>
                  <a:gd name="T42" fmla="*/ 693 w 2273"/>
                  <a:gd name="T43" fmla="*/ 514 h 1292"/>
                  <a:gd name="T44" fmla="*/ 656 w 2273"/>
                  <a:gd name="T45" fmla="*/ 448 h 1292"/>
                  <a:gd name="T46" fmla="*/ 659 w 2273"/>
                  <a:gd name="T47" fmla="*/ 531 h 1292"/>
                  <a:gd name="T48" fmla="*/ 646 w 2273"/>
                  <a:gd name="T49" fmla="*/ 435 h 1292"/>
                  <a:gd name="T50" fmla="*/ 511 w 2273"/>
                  <a:gd name="T51" fmla="*/ 307 h 1292"/>
                  <a:gd name="T52" fmla="*/ 490 w 2273"/>
                  <a:gd name="T53" fmla="*/ 226 h 1292"/>
                  <a:gd name="T54" fmla="*/ 367 w 2273"/>
                  <a:gd name="T55" fmla="*/ 294 h 1292"/>
                  <a:gd name="T56" fmla="*/ 172 w 2273"/>
                  <a:gd name="T57" fmla="*/ 403 h 1292"/>
                  <a:gd name="T58" fmla="*/ 133 w 2273"/>
                  <a:gd name="T59" fmla="*/ 602 h 1292"/>
                  <a:gd name="T60" fmla="*/ 0 w 2273"/>
                  <a:gd name="T61" fmla="*/ 846 h 1292"/>
                  <a:gd name="T62" fmla="*/ 62 w 2273"/>
                  <a:gd name="T63" fmla="*/ 1113 h 1292"/>
                  <a:gd name="T64" fmla="*/ 407 w 2273"/>
                  <a:gd name="T65" fmla="*/ 994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73" h="1292">
                    <a:moveTo>
                      <a:pt x="407" y="994"/>
                    </a:moveTo>
                    <a:lnTo>
                      <a:pt x="545" y="975"/>
                    </a:lnTo>
                    <a:lnTo>
                      <a:pt x="665" y="996"/>
                    </a:lnTo>
                    <a:lnTo>
                      <a:pt x="869" y="973"/>
                    </a:lnTo>
                    <a:lnTo>
                      <a:pt x="1069" y="1002"/>
                    </a:lnTo>
                    <a:lnTo>
                      <a:pt x="1184" y="952"/>
                    </a:lnTo>
                    <a:lnTo>
                      <a:pt x="1292" y="1071"/>
                    </a:lnTo>
                    <a:lnTo>
                      <a:pt x="1453" y="1096"/>
                    </a:lnTo>
                    <a:lnTo>
                      <a:pt x="1632" y="1245"/>
                    </a:lnTo>
                    <a:lnTo>
                      <a:pt x="1752" y="1292"/>
                    </a:lnTo>
                    <a:lnTo>
                      <a:pt x="1885" y="1220"/>
                    </a:lnTo>
                    <a:lnTo>
                      <a:pt x="1992" y="1277"/>
                    </a:lnTo>
                    <a:lnTo>
                      <a:pt x="2067" y="1254"/>
                    </a:lnTo>
                    <a:lnTo>
                      <a:pt x="2111" y="1165"/>
                    </a:lnTo>
                    <a:lnTo>
                      <a:pt x="2208" y="1098"/>
                    </a:lnTo>
                    <a:lnTo>
                      <a:pt x="2229" y="974"/>
                    </a:lnTo>
                    <a:lnTo>
                      <a:pt x="2166" y="868"/>
                    </a:lnTo>
                    <a:lnTo>
                      <a:pt x="2138" y="718"/>
                    </a:lnTo>
                    <a:lnTo>
                      <a:pt x="2177" y="678"/>
                    </a:lnTo>
                    <a:lnTo>
                      <a:pt x="2266" y="650"/>
                    </a:lnTo>
                    <a:lnTo>
                      <a:pt x="2273" y="468"/>
                    </a:lnTo>
                    <a:lnTo>
                      <a:pt x="2215" y="425"/>
                    </a:lnTo>
                    <a:lnTo>
                      <a:pt x="2223" y="225"/>
                    </a:lnTo>
                    <a:lnTo>
                      <a:pt x="2111" y="204"/>
                    </a:lnTo>
                    <a:lnTo>
                      <a:pt x="2074" y="161"/>
                    </a:lnTo>
                    <a:lnTo>
                      <a:pt x="2018" y="259"/>
                    </a:lnTo>
                    <a:lnTo>
                      <a:pt x="1938" y="268"/>
                    </a:lnTo>
                    <a:lnTo>
                      <a:pt x="1782" y="225"/>
                    </a:lnTo>
                    <a:lnTo>
                      <a:pt x="1716" y="270"/>
                    </a:lnTo>
                    <a:lnTo>
                      <a:pt x="1430" y="105"/>
                    </a:lnTo>
                    <a:lnTo>
                      <a:pt x="1398" y="60"/>
                    </a:lnTo>
                    <a:lnTo>
                      <a:pt x="1301" y="44"/>
                    </a:lnTo>
                    <a:lnTo>
                      <a:pt x="1247" y="0"/>
                    </a:lnTo>
                    <a:lnTo>
                      <a:pt x="1029" y="130"/>
                    </a:lnTo>
                    <a:lnTo>
                      <a:pt x="1043" y="445"/>
                    </a:lnTo>
                    <a:lnTo>
                      <a:pt x="1033" y="531"/>
                    </a:lnTo>
                    <a:lnTo>
                      <a:pt x="963" y="587"/>
                    </a:lnTo>
                    <a:lnTo>
                      <a:pt x="953" y="631"/>
                    </a:lnTo>
                    <a:lnTo>
                      <a:pt x="927" y="628"/>
                    </a:lnTo>
                    <a:lnTo>
                      <a:pt x="844" y="652"/>
                    </a:lnTo>
                    <a:lnTo>
                      <a:pt x="747" y="616"/>
                    </a:lnTo>
                    <a:lnTo>
                      <a:pt x="717" y="573"/>
                    </a:lnTo>
                    <a:lnTo>
                      <a:pt x="703" y="547"/>
                    </a:lnTo>
                    <a:lnTo>
                      <a:pt x="693" y="514"/>
                    </a:lnTo>
                    <a:lnTo>
                      <a:pt x="686" y="487"/>
                    </a:lnTo>
                    <a:lnTo>
                      <a:pt x="656" y="448"/>
                    </a:lnTo>
                    <a:lnTo>
                      <a:pt x="649" y="465"/>
                    </a:lnTo>
                    <a:lnTo>
                      <a:pt x="659" y="531"/>
                    </a:lnTo>
                    <a:lnTo>
                      <a:pt x="629" y="512"/>
                    </a:lnTo>
                    <a:lnTo>
                      <a:pt x="646" y="435"/>
                    </a:lnTo>
                    <a:lnTo>
                      <a:pt x="541" y="346"/>
                    </a:lnTo>
                    <a:lnTo>
                      <a:pt x="511" y="307"/>
                    </a:lnTo>
                    <a:lnTo>
                      <a:pt x="507" y="243"/>
                    </a:lnTo>
                    <a:lnTo>
                      <a:pt x="490" y="226"/>
                    </a:lnTo>
                    <a:lnTo>
                      <a:pt x="448" y="258"/>
                    </a:lnTo>
                    <a:lnTo>
                      <a:pt x="367" y="294"/>
                    </a:lnTo>
                    <a:lnTo>
                      <a:pt x="287" y="296"/>
                    </a:lnTo>
                    <a:lnTo>
                      <a:pt x="172" y="403"/>
                    </a:lnTo>
                    <a:lnTo>
                      <a:pt x="136" y="473"/>
                    </a:lnTo>
                    <a:lnTo>
                      <a:pt x="133" y="602"/>
                    </a:lnTo>
                    <a:lnTo>
                      <a:pt x="45" y="739"/>
                    </a:lnTo>
                    <a:lnTo>
                      <a:pt x="0" y="846"/>
                    </a:lnTo>
                    <a:lnTo>
                      <a:pt x="4" y="989"/>
                    </a:lnTo>
                    <a:lnTo>
                      <a:pt x="62" y="1113"/>
                    </a:lnTo>
                    <a:lnTo>
                      <a:pt x="296" y="977"/>
                    </a:lnTo>
                    <a:lnTo>
                      <a:pt x="407" y="9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Freeform 114">
                <a:extLst>
                  <a:ext uri="{FF2B5EF4-FFF2-40B4-BE49-F238E27FC236}">
                    <a16:creationId xmlns:a16="http://schemas.microsoft.com/office/drawing/2014/main" id="{CA734B83-F540-6C46-A8BE-0440E75FF8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06002" y="2765737"/>
                <a:ext cx="682602" cy="557391"/>
              </a:xfrm>
              <a:custGeom>
                <a:avLst/>
                <a:gdLst>
                  <a:gd name="T0" fmla="*/ 249 w 1690"/>
                  <a:gd name="T1" fmla="*/ 694 h 1384"/>
                  <a:gd name="T2" fmla="*/ 333 w 1690"/>
                  <a:gd name="T3" fmla="*/ 720 h 1384"/>
                  <a:gd name="T4" fmla="*/ 462 w 1690"/>
                  <a:gd name="T5" fmla="*/ 718 h 1384"/>
                  <a:gd name="T6" fmla="*/ 557 w 1690"/>
                  <a:gd name="T7" fmla="*/ 833 h 1384"/>
                  <a:gd name="T8" fmla="*/ 514 w 1690"/>
                  <a:gd name="T9" fmla="*/ 957 h 1384"/>
                  <a:gd name="T10" fmla="*/ 555 w 1690"/>
                  <a:gd name="T11" fmla="*/ 1098 h 1384"/>
                  <a:gd name="T12" fmla="*/ 595 w 1690"/>
                  <a:gd name="T13" fmla="*/ 1094 h 1384"/>
                  <a:gd name="T14" fmla="*/ 680 w 1690"/>
                  <a:gd name="T15" fmla="*/ 1151 h 1384"/>
                  <a:gd name="T16" fmla="*/ 788 w 1690"/>
                  <a:gd name="T17" fmla="*/ 1251 h 1384"/>
                  <a:gd name="T18" fmla="*/ 789 w 1690"/>
                  <a:gd name="T19" fmla="*/ 1384 h 1384"/>
                  <a:gd name="T20" fmla="*/ 819 w 1690"/>
                  <a:gd name="T21" fmla="*/ 1357 h 1384"/>
                  <a:gd name="T22" fmla="*/ 966 w 1690"/>
                  <a:gd name="T23" fmla="*/ 1342 h 1384"/>
                  <a:gd name="T24" fmla="*/ 1045 w 1690"/>
                  <a:gd name="T25" fmla="*/ 1316 h 1384"/>
                  <a:gd name="T26" fmla="*/ 1089 w 1690"/>
                  <a:gd name="T27" fmla="*/ 1195 h 1384"/>
                  <a:gd name="T28" fmla="*/ 1142 w 1690"/>
                  <a:gd name="T29" fmla="*/ 1186 h 1384"/>
                  <a:gd name="T30" fmla="*/ 1138 w 1690"/>
                  <a:gd name="T31" fmla="*/ 1155 h 1384"/>
                  <a:gd name="T32" fmla="*/ 1266 w 1690"/>
                  <a:gd name="T33" fmla="*/ 1092 h 1384"/>
                  <a:gd name="T34" fmla="*/ 1319 w 1690"/>
                  <a:gd name="T35" fmla="*/ 1140 h 1384"/>
                  <a:gd name="T36" fmla="*/ 1346 w 1690"/>
                  <a:gd name="T37" fmla="*/ 1122 h 1384"/>
                  <a:gd name="T38" fmla="*/ 1323 w 1690"/>
                  <a:gd name="T39" fmla="*/ 989 h 1384"/>
                  <a:gd name="T40" fmla="*/ 1414 w 1690"/>
                  <a:gd name="T41" fmla="*/ 772 h 1384"/>
                  <a:gd name="T42" fmla="*/ 1466 w 1690"/>
                  <a:gd name="T43" fmla="*/ 723 h 1384"/>
                  <a:gd name="T44" fmla="*/ 1538 w 1690"/>
                  <a:gd name="T45" fmla="*/ 726 h 1384"/>
                  <a:gd name="T46" fmla="*/ 1556 w 1690"/>
                  <a:gd name="T47" fmla="*/ 659 h 1384"/>
                  <a:gd name="T48" fmla="*/ 1652 w 1690"/>
                  <a:gd name="T49" fmla="*/ 650 h 1384"/>
                  <a:gd name="T50" fmla="*/ 1666 w 1690"/>
                  <a:gd name="T51" fmla="*/ 566 h 1384"/>
                  <a:gd name="T52" fmla="*/ 1607 w 1690"/>
                  <a:gd name="T53" fmla="*/ 536 h 1384"/>
                  <a:gd name="T54" fmla="*/ 1690 w 1690"/>
                  <a:gd name="T55" fmla="*/ 340 h 1384"/>
                  <a:gd name="T56" fmla="*/ 1570 w 1690"/>
                  <a:gd name="T57" fmla="*/ 293 h 1384"/>
                  <a:gd name="T58" fmla="*/ 1391 w 1690"/>
                  <a:gd name="T59" fmla="*/ 144 h 1384"/>
                  <a:gd name="T60" fmla="*/ 1230 w 1690"/>
                  <a:gd name="T61" fmla="*/ 119 h 1384"/>
                  <a:gd name="T62" fmla="*/ 1122 w 1690"/>
                  <a:gd name="T63" fmla="*/ 0 h 1384"/>
                  <a:gd name="T64" fmla="*/ 1007 w 1690"/>
                  <a:gd name="T65" fmla="*/ 50 h 1384"/>
                  <a:gd name="T66" fmla="*/ 807 w 1690"/>
                  <a:gd name="T67" fmla="*/ 21 h 1384"/>
                  <a:gd name="T68" fmla="*/ 603 w 1690"/>
                  <a:gd name="T69" fmla="*/ 44 h 1384"/>
                  <a:gd name="T70" fmla="*/ 483 w 1690"/>
                  <a:gd name="T71" fmla="*/ 23 h 1384"/>
                  <a:gd name="T72" fmla="*/ 345 w 1690"/>
                  <a:gd name="T73" fmla="*/ 42 h 1384"/>
                  <a:gd name="T74" fmla="*/ 234 w 1690"/>
                  <a:gd name="T75" fmla="*/ 25 h 1384"/>
                  <a:gd name="T76" fmla="*/ 0 w 1690"/>
                  <a:gd name="T77" fmla="*/ 161 h 1384"/>
                  <a:gd name="T78" fmla="*/ 8 w 1690"/>
                  <a:gd name="T79" fmla="*/ 321 h 1384"/>
                  <a:gd name="T80" fmla="*/ 59 w 1690"/>
                  <a:gd name="T81" fmla="*/ 396 h 1384"/>
                  <a:gd name="T82" fmla="*/ 66 w 1690"/>
                  <a:gd name="T83" fmla="*/ 467 h 1384"/>
                  <a:gd name="T84" fmla="*/ 40 w 1690"/>
                  <a:gd name="T85" fmla="*/ 566 h 1384"/>
                  <a:gd name="T86" fmla="*/ 94 w 1690"/>
                  <a:gd name="T87" fmla="*/ 619 h 1384"/>
                  <a:gd name="T88" fmla="*/ 137 w 1690"/>
                  <a:gd name="T89" fmla="*/ 619 h 1384"/>
                  <a:gd name="T90" fmla="*/ 249 w 1690"/>
                  <a:gd name="T91" fmla="*/ 694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90" h="1384">
                    <a:moveTo>
                      <a:pt x="249" y="694"/>
                    </a:moveTo>
                    <a:lnTo>
                      <a:pt x="333" y="720"/>
                    </a:lnTo>
                    <a:lnTo>
                      <a:pt x="462" y="718"/>
                    </a:lnTo>
                    <a:lnTo>
                      <a:pt x="557" y="833"/>
                    </a:lnTo>
                    <a:lnTo>
                      <a:pt x="514" y="957"/>
                    </a:lnTo>
                    <a:lnTo>
                      <a:pt x="555" y="1098"/>
                    </a:lnTo>
                    <a:lnTo>
                      <a:pt x="595" y="1094"/>
                    </a:lnTo>
                    <a:lnTo>
                      <a:pt x="680" y="1151"/>
                    </a:lnTo>
                    <a:lnTo>
                      <a:pt x="788" y="1251"/>
                    </a:lnTo>
                    <a:lnTo>
                      <a:pt x="789" y="1384"/>
                    </a:lnTo>
                    <a:lnTo>
                      <a:pt x="819" y="1357"/>
                    </a:lnTo>
                    <a:lnTo>
                      <a:pt x="966" y="1342"/>
                    </a:lnTo>
                    <a:lnTo>
                      <a:pt x="1045" y="1316"/>
                    </a:lnTo>
                    <a:lnTo>
                      <a:pt x="1089" y="1195"/>
                    </a:lnTo>
                    <a:lnTo>
                      <a:pt x="1142" y="1186"/>
                    </a:lnTo>
                    <a:lnTo>
                      <a:pt x="1138" y="1155"/>
                    </a:lnTo>
                    <a:lnTo>
                      <a:pt x="1266" y="1092"/>
                    </a:lnTo>
                    <a:lnTo>
                      <a:pt x="1319" y="1140"/>
                    </a:lnTo>
                    <a:lnTo>
                      <a:pt x="1346" y="1122"/>
                    </a:lnTo>
                    <a:lnTo>
                      <a:pt x="1323" y="989"/>
                    </a:lnTo>
                    <a:lnTo>
                      <a:pt x="1414" y="772"/>
                    </a:lnTo>
                    <a:lnTo>
                      <a:pt x="1466" y="723"/>
                    </a:lnTo>
                    <a:lnTo>
                      <a:pt x="1538" y="726"/>
                    </a:lnTo>
                    <a:lnTo>
                      <a:pt x="1556" y="659"/>
                    </a:lnTo>
                    <a:lnTo>
                      <a:pt x="1652" y="650"/>
                    </a:lnTo>
                    <a:lnTo>
                      <a:pt x="1666" y="566"/>
                    </a:lnTo>
                    <a:lnTo>
                      <a:pt x="1607" y="536"/>
                    </a:lnTo>
                    <a:lnTo>
                      <a:pt x="1690" y="340"/>
                    </a:lnTo>
                    <a:lnTo>
                      <a:pt x="1570" y="293"/>
                    </a:lnTo>
                    <a:lnTo>
                      <a:pt x="1391" y="144"/>
                    </a:lnTo>
                    <a:lnTo>
                      <a:pt x="1230" y="119"/>
                    </a:lnTo>
                    <a:lnTo>
                      <a:pt x="1122" y="0"/>
                    </a:lnTo>
                    <a:lnTo>
                      <a:pt x="1007" y="50"/>
                    </a:lnTo>
                    <a:lnTo>
                      <a:pt x="807" y="21"/>
                    </a:lnTo>
                    <a:lnTo>
                      <a:pt x="603" y="44"/>
                    </a:lnTo>
                    <a:lnTo>
                      <a:pt x="483" y="23"/>
                    </a:lnTo>
                    <a:lnTo>
                      <a:pt x="345" y="42"/>
                    </a:lnTo>
                    <a:lnTo>
                      <a:pt x="234" y="25"/>
                    </a:lnTo>
                    <a:lnTo>
                      <a:pt x="0" y="161"/>
                    </a:lnTo>
                    <a:lnTo>
                      <a:pt x="8" y="321"/>
                    </a:lnTo>
                    <a:lnTo>
                      <a:pt x="59" y="396"/>
                    </a:lnTo>
                    <a:lnTo>
                      <a:pt x="66" y="467"/>
                    </a:lnTo>
                    <a:lnTo>
                      <a:pt x="40" y="566"/>
                    </a:lnTo>
                    <a:lnTo>
                      <a:pt x="94" y="619"/>
                    </a:lnTo>
                    <a:lnTo>
                      <a:pt x="137" y="619"/>
                    </a:lnTo>
                    <a:lnTo>
                      <a:pt x="249" y="6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Freeform 115">
                <a:extLst>
                  <a:ext uri="{FF2B5EF4-FFF2-40B4-BE49-F238E27FC236}">
                    <a16:creationId xmlns:a16="http://schemas.microsoft.com/office/drawing/2014/main" id="{FEF473CC-D891-0643-B5A9-A8D9C151E9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072580" y="2824303"/>
                <a:ext cx="1161231" cy="1003708"/>
              </a:xfrm>
              <a:custGeom>
                <a:avLst/>
                <a:gdLst>
                  <a:gd name="T0" fmla="*/ 1268 w 2872"/>
                  <a:gd name="T1" fmla="*/ 179 h 2487"/>
                  <a:gd name="T2" fmla="*/ 1028 w 2872"/>
                  <a:gd name="T3" fmla="*/ 194 h 2487"/>
                  <a:gd name="T4" fmla="*/ 1004 w 2872"/>
                  <a:gd name="T5" fmla="*/ 420 h 2487"/>
                  <a:gd name="T6" fmla="*/ 894 w 2872"/>
                  <a:gd name="T7" fmla="*/ 513 h 2487"/>
                  <a:gd name="T8" fmla="*/ 804 w 2872"/>
                  <a:gd name="T9" fmla="*/ 577 h 2487"/>
                  <a:gd name="T10" fmla="*/ 661 w 2872"/>
                  <a:gd name="T11" fmla="*/ 843 h 2487"/>
                  <a:gd name="T12" fmla="*/ 657 w 2872"/>
                  <a:gd name="T13" fmla="*/ 994 h 2487"/>
                  <a:gd name="T14" fmla="*/ 476 w 2872"/>
                  <a:gd name="T15" fmla="*/ 1009 h 2487"/>
                  <a:gd name="T16" fmla="*/ 427 w 2872"/>
                  <a:gd name="T17" fmla="*/ 1049 h 2487"/>
                  <a:gd name="T18" fmla="*/ 304 w 2872"/>
                  <a:gd name="T19" fmla="*/ 1196 h 2487"/>
                  <a:gd name="T20" fmla="*/ 127 w 2872"/>
                  <a:gd name="T21" fmla="*/ 1238 h 2487"/>
                  <a:gd name="T22" fmla="*/ 192 w 2872"/>
                  <a:gd name="T23" fmla="*/ 1512 h 2487"/>
                  <a:gd name="T24" fmla="*/ 219 w 2872"/>
                  <a:gd name="T25" fmla="*/ 1666 h 2487"/>
                  <a:gd name="T26" fmla="*/ 30 w 2872"/>
                  <a:gd name="T27" fmla="*/ 1880 h 2487"/>
                  <a:gd name="T28" fmla="*/ 151 w 2872"/>
                  <a:gd name="T29" fmla="*/ 2070 h 2487"/>
                  <a:gd name="T30" fmla="*/ 133 w 2872"/>
                  <a:gd name="T31" fmla="*/ 2385 h 2487"/>
                  <a:gd name="T32" fmla="*/ 193 w 2872"/>
                  <a:gd name="T33" fmla="*/ 2355 h 2487"/>
                  <a:gd name="T34" fmla="*/ 255 w 2872"/>
                  <a:gd name="T35" fmla="*/ 2357 h 2487"/>
                  <a:gd name="T36" fmla="*/ 328 w 2872"/>
                  <a:gd name="T37" fmla="*/ 2207 h 2487"/>
                  <a:gd name="T38" fmla="*/ 738 w 2872"/>
                  <a:gd name="T39" fmla="*/ 2207 h 2487"/>
                  <a:gd name="T40" fmla="*/ 1055 w 2872"/>
                  <a:gd name="T41" fmla="*/ 2287 h 2487"/>
                  <a:gd name="T42" fmla="*/ 1214 w 2872"/>
                  <a:gd name="T43" fmla="*/ 2249 h 2487"/>
                  <a:gd name="T44" fmla="*/ 1502 w 2872"/>
                  <a:gd name="T45" fmla="*/ 2323 h 2487"/>
                  <a:gd name="T46" fmla="*/ 1665 w 2872"/>
                  <a:gd name="T47" fmla="*/ 2332 h 2487"/>
                  <a:gd name="T48" fmla="*/ 1762 w 2872"/>
                  <a:gd name="T49" fmla="*/ 2300 h 2487"/>
                  <a:gd name="T50" fmla="*/ 1818 w 2872"/>
                  <a:gd name="T51" fmla="*/ 2370 h 2487"/>
                  <a:gd name="T52" fmla="*/ 1909 w 2872"/>
                  <a:gd name="T53" fmla="*/ 2388 h 2487"/>
                  <a:gd name="T54" fmla="*/ 2079 w 2872"/>
                  <a:gd name="T55" fmla="*/ 2466 h 2487"/>
                  <a:gd name="T56" fmla="*/ 2176 w 2872"/>
                  <a:gd name="T57" fmla="*/ 2487 h 2487"/>
                  <a:gd name="T58" fmla="*/ 2183 w 2872"/>
                  <a:gd name="T59" fmla="*/ 2400 h 2487"/>
                  <a:gd name="T60" fmla="*/ 2342 w 2872"/>
                  <a:gd name="T61" fmla="*/ 2053 h 2487"/>
                  <a:gd name="T62" fmla="*/ 2545 w 2872"/>
                  <a:gd name="T63" fmla="*/ 1918 h 2487"/>
                  <a:gd name="T64" fmla="*/ 2517 w 2872"/>
                  <a:gd name="T65" fmla="*/ 1856 h 2487"/>
                  <a:gd name="T66" fmla="*/ 2485 w 2872"/>
                  <a:gd name="T67" fmla="*/ 1630 h 2487"/>
                  <a:gd name="T68" fmla="*/ 2688 w 2872"/>
                  <a:gd name="T69" fmla="*/ 1568 h 2487"/>
                  <a:gd name="T70" fmla="*/ 2872 w 2872"/>
                  <a:gd name="T71" fmla="*/ 1311 h 2487"/>
                  <a:gd name="T72" fmla="*/ 2771 w 2872"/>
                  <a:gd name="T73" fmla="*/ 1210 h 2487"/>
                  <a:gd name="T74" fmla="*/ 2628 w 2872"/>
                  <a:gd name="T75" fmla="*/ 1214 h 2487"/>
                  <a:gd name="T76" fmla="*/ 2603 w 2872"/>
                  <a:gd name="T77" fmla="*/ 1068 h 2487"/>
                  <a:gd name="T78" fmla="*/ 2455 w 2872"/>
                  <a:gd name="T79" fmla="*/ 900 h 2487"/>
                  <a:gd name="T80" fmla="*/ 2358 w 2872"/>
                  <a:gd name="T81" fmla="*/ 473 h 2487"/>
                  <a:gd name="T82" fmla="*/ 2329 w 2872"/>
                  <a:gd name="T83" fmla="*/ 221 h 2487"/>
                  <a:gd name="T84" fmla="*/ 2055 w 2872"/>
                  <a:gd name="T85" fmla="*/ 140 h 2487"/>
                  <a:gd name="T86" fmla="*/ 1922 w 2872"/>
                  <a:gd name="T87" fmla="*/ 181 h 2487"/>
                  <a:gd name="T88" fmla="*/ 1781 w 2872"/>
                  <a:gd name="T89" fmla="*/ 30 h 2487"/>
                  <a:gd name="T90" fmla="*/ 1665 w 2872"/>
                  <a:gd name="T91" fmla="*/ 58 h 2487"/>
                  <a:gd name="T92" fmla="*/ 1534 w 2872"/>
                  <a:gd name="T93" fmla="*/ 32 h 2487"/>
                  <a:gd name="T94" fmla="*/ 1387 w 2872"/>
                  <a:gd name="T95" fmla="*/ 67 h 2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72" h="2487">
                    <a:moveTo>
                      <a:pt x="1343" y="156"/>
                    </a:moveTo>
                    <a:lnTo>
                      <a:pt x="1268" y="179"/>
                    </a:lnTo>
                    <a:lnTo>
                      <a:pt x="1161" y="122"/>
                    </a:lnTo>
                    <a:lnTo>
                      <a:pt x="1028" y="194"/>
                    </a:lnTo>
                    <a:lnTo>
                      <a:pt x="945" y="390"/>
                    </a:lnTo>
                    <a:lnTo>
                      <a:pt x="1004" y="420"/>
                    </a:lnTo>
                    <a:lnTo>
                      <a:pt x="990" y="504"/>
                    </a:lnTo>
                    <a:lnTo>
                      <a:pt x="894" y="513"/>
                    </a:lnTo>
                    <a:lnTo>
                      <a:pt x="876" y="580"/>
                    </a:lnTo>
                    <a:lnTo>
                      <a:pt x="804" y="577"/>
                    </a:lnTo>
                    <a:lnTo>
                      <a:pt x="752" y="626"/>
                    </a:lnTo>
                    <a:lnTo>
                      <a:pt x="661" y="843"/>
                    </a:lnTo>
                    <a:lnTo>
                      <a:pt x="684" y="976"/>
                    </a:lnTo>
                    <a:lnTo>
                      <a:pt x="657" y="994"/>
                    </a:lnTo>
                    <a:lnTo>
                      <a:pt x="604" y="946"/>
                    </a:lnTo>
                    <a:lnTo>
                      <a:pt x="476" y="1009"/>
                    </a:lnTo>
                    <a:lnTo>
                      <a:pt x="480" y="1040"/>
                    </a:lnTo>
                    <a:lnTo>
                      <a:pt x="427" y="1049"/>
                    </a:lnTo>
                    <a:lnTo>
                      <a:pt x="383" y="1170"/>
                    </a:lnTo>
                    <a:lnTo>
                      <a:pt x="304" y="1196"/>
                    </a:lnTo>
                    <a:lnTo>
                      <a:pt x="157" y="1211"/>
                    </a:lnTo>
                    <a:lnTo>
                      <a:pt x="127" y="1238"/>
                    </a:lnTo>
                    <a:lnTo>
                      <a:pt x="118" y="1282"/>
                    </a:lnTo>
                    <a:lnTo>
                      <a:pt x="192" y="1512"/>
                    </a:lnTo>
                    <a:lnTo>
                      <a:pt x="237" y="1626"/>
                    </a:lnTo>
                    <a:lnTo>
                      <a:pt x="219" y="1666"/>
                    </a:lnTo>
                    <a:lnTo>
                      <a:pt x="212" y="1781"/>
                    </a:lnTo>
                    <a:lnTo>
                      <a:pt x="30" y="1880"/>
                    </a:lnTo>
                    <a:lnTo>
                      <a:pt x="0" y="2000"/>
                    </a:lnTo>
                    <a:lnTo>
                      <a:pt x="151" y="2070"/>
                    </a:lnTo>
                    <a:lnTo>
                      <a:pt x="109" y="2225"/>
                    </a:lnTo>
                    <a:lnTo>
                      <a:pt x="133" y="2385"/>
                    </a:lnTo>
                    <a:lnTo>
                      <a:pt x="193" y="2374"/>
                    </a:lnTo>
                    <a:lnTo>
                      <a:pt x="193" y="2355"/>
                    </a:lnTo>
                    <a:lnTo>
                      <a:pt x="205" y="2332"/>
                    </a:lnTo>
                    <a:lnTo>
                      <a:pt x="255" y="2357"/>
                    </a:lnTo>
                    <a:lnTo>
                      <a:pt x="338" y="2250"/>
                    </a:lnTo>
                    <a:lnTo>
                      <a:pt x="328" y="2207"/>
                    </a:lnTo>
                    <a:lnTo>
                      <a:pt x="368" y="2173"/>
                    </a:lnTo>
                    <a:lnTo>
                      <a:pt x="738" y="2207"/>
                    </a:lnTo>
                    <a:lnTo>
                      <a:pt x="878" y="2206"/>
                    </a:lnTo>
                    <a:lnTo>
                      <a:pt x="1055" y="2287"/>
                    </a:lnTo>
                    <a:lnTo>
                      <a:pt x="1128" y="2273"/>
                    </a:lnTo>
                    <a:lnTo>
                      <a:pt x="1214" y="2249"/>
                    </a:lnTo>
                    <a:lnTo>
                      <a:pt x="1291" y="2328"/>
                    </a:lnTo>
                    <a:lnTo>
                      <a:pt x="1502" y="2323"/>
                    </a:lnTo>
                    <a:lnTo>
                      <a:pt x="1549" y="2358"/>
                    </a:lnTo>
                    <a:lnTo>
                      <a:pt x="1665" y="2332"/>
                    </a:lnTo>
                    <a:lnTo>
                      <a:pt x="1703" y="2371"/>
                    </a:lnTo>
                    <a:lnTo>
                      <a:pt x="1762" y="2300"/>
                    </a:lnTo>
                    <a:lnTo>
                      <a:pt x="1825" y="2329"/>
                    </a:lnTo>
                    <a:lnTo>
                      <a:pt x="1818" y="2370"/>
                    </a:lnTo>
                    <a:lnTo>
                      <a:pt x="1885" y="2359"/>
                    </a:lnTo>
                    <a:lnTo>
                      <a:pt x="1909" y="2388"/>
                    </a:lnTo>
                    <a:lnTo>
                      <a:pt x="2022" y="2365"/>
                    </a:lnTo>
                    <a:lnTo>
                      <a:pt x="2079" y="2466"/>
                    </a:lnTo>
                    <a:lnTo>
                      <a:pt x="2149" y="2470"/>
                    </a:lnTo>
                    <a:lnTo>
                      <a:pt x="2176" y="2487"/>
                    </a:lnTo>
                    <a:lnTo>
                      <a:pt x="2213" y="2426"/>
                    </a:lnTo>
                    <a:lnTo>
                      <a:pt x="2183" y="2400"/>
                    </a:lnTo>
                    <a:lnTo>
                      <a:pt x="2204" y="2247"/>
                    </a:lnTo>
                    <a:lnTo>
                      <a:pt x="2342" y="2053"/>
                    </a:lnTo>
                    <a:lnTo>
                      <a:pt x="2602" y="2017"/>
                    </a:lnTo>
                    <a:lnTo>
                      <a:pt x="2545" y="1918"/>
                    </a:lnTo>
                    <a:lnTo>
                      <a:pt x="2554" y="1868"/>
                    </a:lnTo>
                    <a:lnTo>
                      <a:pt x="2517" y="1856"/>
                    </a:lnTo>
                    <a:lnTo>
                      <a:pt x="2563" y="1759"/>
                    </a:lnTo>
                    <a:lnTo>
                      <a:pt x="2485" y="1630"/>
                    </a:lnTo>
                    <a:lnTo>
                      <a:pt x="2532" y="1547"/>
                    </a:lnTo>
                    <a:lnTo>
                      <a:pt x="2688" y="1568"/>
                    </a:lnTo>
                    <a:lnTo>
                      <a:pt x="2860" y="1428"/>
                    </a:lnTo>
                    <a:lnTo>
                      <a:pt x="2872" y="1311"/>
                    </a:lnTo>
                    <a:lnTo>
                      <a:pt x="2792" y="1265"/>
                    </a:lnTo>
                    <a:lnTo>
                      <a:pt x="2771" y="1210"/>
                    </a:lnTo>
                    <a:lnTo>
                      <a:pt x="2688" y="1197"/>
                    </a:lnTo>
                    <a:lnTo>
                      <a:pt x="2628" y="1214"/>
                    </a:lnTo>
                    <a:lnTo>
                      <a:pt x="2634" y="1174"/>
                    </a:lnTo>
                    <a:lnTo>
                      <a:pt x="2603" y="1068"/>
                    </a:lnTo>
                    <a:lnTo>
                      <a:pt x="2456" y="937"/>
                    </a:lnTo>
                    <a:lnTo>
                      <a:pt x="2455" y="900"/>
                    </a:lnTo>
                    <a:lnTo>
                      <a:pt x="2315" y="596"/>
                    </a:lnTo>
                    <a:lnTo>
                      <a:pt x="2358" y="473"/>
                    </a:lnTo>
                    <a:lnTo>
                      <a:pt x="2318" y="411"/>
                    </a:lnTo>
                    <a:lnTo>
                      <a:pt x="2329" y="221"/>
                    </a:lnTo>
                    <a:lnTo>
                      <a:pt x="2222" y="142"/>
                    </a:lnTo>
                    <a:lnTo>
                      <a:pt x="2055" y="140"/>
                    </a:lnTo>
                    <a:lnTo>
                      <a:pt x="2009" y="187"/>
                    </a:lnTo>
                    <a:lnTo>
                      <a:pt x="1922" y="181"/>
                    </a:lnTo>
                    <a:lnTo>
                      <a:pt x="1871" y="55"/>
                    </a:lnTo>
                    <a:lnTo>
                      <a:pt x="1781" y="30"/>
                    </a:lnTo>
                    <a:lnTo>
                      <a:pt x="1764" y="57"/>
                    </a:lnTo>
                    <a:lnTo>
                      <a:pt x="1665" y="58"/>
                    </a:lnTo>
                    <a:lnTo>
                      <a:pt x="1614" y="12"/>
                    </a:lnTo>
                    <a:lnTo>
                      <a:pt x="1534" y="32"/>
                    </a:lnTo>
                    <a:lnTo>
                      <a:pt x="1484" y="0"/>
                    </a:lnTo>
                    <a:lnTo>
                      <a:pt x="1387" y="67"/>
                    </a:lnTo>
                    <a:lnTo>
                      <a:pt x="1343" y="15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Freeform 134">
                <a:extLst>
                  <a:ext uri="{FF2B5EF4-FFF2-40B4-BE49-F238E27FC236}">
                    <a16:creationId xmlns:a16="http://schemas.microsoft.com/office/drawing/2014/main" id="{EF39A462-A4BF-314D-B9BE-FFFDDDB86C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66388" y="259576"/>
                <a:ext cx="1349047" cy="910809"/>
              </a:xfrm>
              <a:custGeom>
                <a:avLst/>
                <a:gdLst>
                  <a:gd name="T0" fmla="*/ 3260 w 3340"/>
                  <a:gd name="T1" fmla="*/ 960 h 2255"/>
                  <a:gd name="T2" fmla="*/ 3268 w 3340"/>
                  <a:gd name="T3" fmla="*/ 730 h 2255"/>
                  <a:gd name="T4" fmla="*/ 3142 w 3340"/>
                  <a:gd name="T5" fmla="*/ 751 h 2255"/>
                  <a:gd name="T6" fmla="*/ 3087 w 3340"/>
                  <a:gd name="T7" fmla="*/ 606 h 2255"/>
                  <a:gd name="T8" fmla="*/ 2994 w 3340"/>
                  <a:gd name="T9" fmla="*/ 567 h 2255"/>
                  <a:gd name="T10" fmla="*/ 2852 w 3340"/>
                  <a:gd name="T11" fmla="*/ 409 h 2255"/>
                  <a:gd name="T12" fmla="*/ 2940 w 3340"/>
                  <a:gd name="T13" fmla="*/ 202 h 2255"/>
                  <a:gd name="T14" fmla="*/ 2783 w 3340"/>
                  <a:gd name="T15" fmla="*/ 230 h 2255"/>
                  <a:gd name="T16" fmla="*/ 2650 w 3340"/>
                  <a:gd name="T17" fmla="*/ 251 h 2255"/>
                  <a:gd name="T18" fmla="*/ 2515 w 3340"/>
                  <a:gd name="T19" fmla="*/ 0 h 2255"/>
                  <a:gd name="T20" fmla="*/ 2399 w 3340"/>
                  <a:gd name="T21" fmla="*/ 75 h 2255"/>
                  <a:gd name="T22" fmla="*/ 2282 w 3340"/>
                  <a:gd name="T23" fmla="*/ 358 h 2255"/>
                  <a:gd name="T24" fmla="*/ 2136 w 3340"/>
                  <a:gd name="T25" fmla="*/ 435 h 2255"/>
                  <a:gd name="T26" fmla="*/ 1892 w 3340"/>
                  <a:gd name="T27" fmla="*/ 417 h 2255"/>
                  <a:gd name="T28" fmla="*/ 1914 w 3340"/>
                  <a:gd name="T29" fmla="*/ 600 h 2255"/>
                  <a:gd name="T30" fmla="*/ 1738 w 3340"/>
                  <a:gd name="T31" fmla="*/ 309 h 2255"/>
                  <a:gd name="T32" fmla="*/ 1669 w 3340"/>
                  <a:gd name="T33" fmla="*/ 409 h 2255"/>
                  <a:gd name="T34" fmla="*/ 1583 w 3340"/>
                  <a:gd name="T35" fmla="*/ 556 h 2255"/>
                  <a:gd name="T36" fmla="*/ 1338 w 3340"/>
                  <a:gd name="T37" fmla="*/ 352 h 2255"/>
                  <a:gd name="T38" fmla="*/ 1255 w 3340"/>
                  <a:gd name="T39" fmla="*/ 798 h 2255"/>
                  <a:gd name="T40" fmla="*/ 1104 w 3340"/>
                  <a:gd name="T41" fmla="*/ 920 h 2255"/>
                  <a:gd name="T42" fmla="*/ 972 w 3340"/>
                  <a:gd name="T43" fmla="*/ 847 h 2255"/>
                  <a:gd name="T44" fmla="*/ 961 w 3340"/>
                  <a:gd name="T45" fmla="*/ 662 h 2255"/>
                  <a:gd name="T46" fmla="*/ 950 w 3340"/>
                  <a:gd name="T47" fmla="*/ 483 h 2255"/>
                  <a:gd name="T48" fmla="*/ 916 w 3340"/>
                  <a:gd name="T49" fmla="*/ 374 h 2255"/>
                  <a:gd name="T50" fmla="*/ 694 w 3340"/>
                  <a:gd name="T51" fmla="*/ 235 h 2255"/>
                  <a:gd name="T52" fmla="*/ 433 w 3340"/>
                  <a:gd name="T53" fmla="*/ 142 h 2255"/>
                  <a:gd name="T54" fmla="*/ 477 w 3340"/>
                  <a:gd name="T55" fmla="*/ 194 h 2255"/>
                  <a:gd name="T56" fmla="*/ 531 w 3340"/>
                  <a:gd name="T57" fmla="*/ 258 h 2255"/>
                  <a:gd name="T58" fmla="*/ 657 w 3340"/>
                  <a:gd name="T59" fmla="*/ 532 h 2255"/>
                  <a:gd name="T60" fmla="*/ 562 w 3340"/>
                  <a:gd name="T61" fmla="*/ 449 h 2255"/>
                  <a:gd name="T62" fmla="*/ 318 w 3340"/>
                  <a:gd name="T63" fmla="*/ 299 h 2255"/>
                  <a:gd name="T64" fmla="*/ 263 w 3340"/>
                  <a:gd name="T65" fmla="*/ 386 h 2255"/>
                  <a:gd name="T66" fmla="*/ 317 w 3340"/>
                  <a:gd name="T67" fmla="*/ 552 h 2255"/>
                  <a:gd name="T68" fmla="*/ 348 w 3340"/>
                  <a:gd name="T69" fmla="*/ 651 h 2255"/>
                  <a:gd name="T70" fmla="*/ 128 w 3340"/>
                  <a:gd name="T71" fmla="*/ 630 h 2255"/>
                  <a:gd name="T72" fmla="*/ 209 w 3340"/>
                  <a:gd name="T73" fmla="*/ 798 h 2255"/>
                  <a:gd name="T74" fmla="*/ 117 w 3340"/>
                  <a:gd name="T75" fmla="*/ 825 h 2255"/>
                  <a:gd name="T76" fmla="*/ 602 w 3340"/>
                  <a:gd name="T77" fmla="*/ 775 h 2255"/>
                  <a:gd name="T78" fmla="*/ 830 w 3340"/>
                  <a:gd name="T79" fmla="*/ 823 h 2255"/>
                  <a:gd name="T80" fmla="*/ 828 w 3340"/>
                  <a:gd name="T81" fmla="*/ 1014 h 2255"/>
                  <a:gd name="T82" fmla="*/ 592 w 3340"/>
                  <a:gd name="T83" fmla="*/ 1130 h 2255"/>
                  <a:gd name="T84" fmla="*/ 370 w 3340"/>
                  <a:gd name="T85" fmla="*/ 1218 h 2255"/>
                  <a:gd name="T86" fmla="*/ 311 w 3340"/>
                  <a:gd name="T87" fmla="*/ 1305 h 2255"/>
                  <a:gd name="T88" fmla="*/ 630 w 3340"/>
                  <a:gd name="T89" fmla="*/ 1302 h 2255"/>
                  <a:gd name="T90" fmla="*/ 772 w 3340"/>
                  <a:gd name="T91" fmla="*/ 1470 h 2255"/>
                  <a:gd name="T92" fmla="*/ 760 w 3340"/>
                  <a:gd name="T93" fmla="*/ 1633 h 2255"/>
                  <a:gd name="T94" fmla="*/ 738 w 3340"/>
                  <a:gd name="T95" fmla="*/ 1852 h 2255"/>
                  <a:gd name="T96" fmla="*/ 566 w 3340"/>
                  <a:gd name="T97" fmla="*/ 1933 h 2255"/>
                  <a:gd name="T98" fmla="*/ 900 w 3340"/>
                  <a:gd name="T99" fmla="*/ 1967 h 2255"/>
                  <a:gd name="T100" fmla="*/ 1074 w 3340"/>
                  <a:gd name="T101" fmla="*/ 2008 h 2255"/>
                  <a:gd name="T102" fmla="*/ 1655 w 3340"/>
                  <a:gd name="T103" fmla="*/ 2255 h 2255"/>
                  <a:gd name="T104" fmla="*/ 2310 w 3340"/>
                  <a:gd name="T105" fmla="*/ 1957 h 2255"/>
                  <a:gd name="T106" fmla="*/ 2740 w 3340"/>
                  <a:gd name="T107" fmla="*/ 1638 h 2255"/>
                  <a:gd name="T108" fmla="*/ 2816 w 3340"/>
                  <a:gd name="T109" fmla="*/ 1614 h 2255"/>
                  <a:gd name="T110" fmla="*/ 2873 w 3340"/>
                  <a:gd name="T111" fmla="*/ 1679 h 2255"/>
                  <a:gd name="T112" fmla="*/ 3097 w 3340"/>
                  <a:gd name="T113" fmla="*/ 1392 h 2255"/>
                  <a:gd name="T114" fmla="*/ 3029 w 3340"/>
                  <a:gd name="T115" fmla="*/ 1281 h 2255"/>
                  <a:gd name="T116" fmla="*/ 3170 w 3340"/>
                  <a:gd name="T117" fmla="*/ 1302 h 2255"/>
                  <a:gd name="T118" fmla="*/ 3261 w 3340"/>
                  <a:gd name="T119" fmla="*/ 1122 h 2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40" h="2255">
                    <a:moveTo>
                      <a:pt x="3340" y="1029"/>
                    </a:moveTo>
                    <a:lnTo>
                      <a:pt x="3323" y="992"/>
                    </a:lnTo>
                    <a:lnTo>
                      <a:pt x="3283" y="995"/>
                    </a:lnTo>
                    <a:lnTo>
                      <a:pt x="3271" y="1032"/>
                    </a:lnTo>
                    <a:lnTo>
                      <a:pt x="3260" y="960"/>
                    </a:lnTo>
                    <a:lnTo>
                      <a:pt x="3213" y="950"/>
                    </a:lnTo>
                    <a:lnTo>
                      <a:pt x="3260" y="906"/>
                    </a:lnTo>
                    <a:lnTo>
                      <a:pt x="3272" y="810"/>
                    </a:lnTo>
                    <a:lnTo>
                      <a:pt x="3235" y="777"/>
                    </a:lnTo>
                    <a:lnTo>
                      <a:pt x="3268" y="730"/>
                    </a:lnTo>
                    <a:lnTo>
                      <a:pt x="3212" y="748"/>
                    </a:lnTo>
                    <a:lnTo>
                      <a:pt x="3214" y="701"/>
                    </a:lnTo>
                    <a:lnTo>
                      <a:pt x="3171" y="642"/>
                    </a:lnTo>
                    <a:lnTo>
                      <a:pt x="3147" y="682"/>
                    </a:lnTo>
                    <a:lnTo>
                      <a:pt x="3142" y="751"/>
                    </a:lnTo>
                    <a:lnTo>
                      <a:pt x="3105" y="755"/>
                    </a:lnTo>
                    <a:lnTo>
                      <a:pt x="3107" y="706"/>
                    </a:lnTo>
                    <a:lnTo>
                      <a:pt x="3084" y="699"/>
                    </a:lnTo>
                    <a:lnTo>
                      <a:pt x="3071" y="655"/>
                    </a:lnTo>
                    <a:lnTo>
                      <a:pt x="3087" y="606"/>
                    </a:lnTo>
                    <a:lnTo>
                      <a:pt x="3067" y="593"/>
                    </a:lnTo>
                    <a:lnTo>
                      <a:pt x="2970" y="623"/>
                    </a:lnTo>
                    <a:lnTo>
                      <a:pt x="2935" y="653"/>
                    </a:lnTo>
                    <a:lnTo>
                      <a:pt x="2910" y="618"/>
                    </a:lnTo>
                    <a:lnTo>
                      <a:pt x="2994" y="567"/>
                    </a:lnTo>
                    <a:lnTo>
                      <a:pt x="2981" y="408"/>
                    </a:lnTo>
                    <a:lnTo>
                      <a:pt x="2965" y="401"/>
                    </a:lnTo>
                    <a:lnTo>
                      <a:pt x="2902" y="452"/>
                    </a:lnTo>
                    <a:lnTo>
                      <a:pt x="2882" y="403"/>
                    </a:lnTo>
                    <a:lnTo>
                      <a:pt x="2852" y="409"/>
                    </a:lnTo>
                    <a:lnTo>
                      <a:pt x="2851" y="379"/>
                    </a:lnTo>
                    <a:lnTo>
                      <a:pt x="2814" y="339"/>
                    </a:lnTo>
                    <a:lnTo>
                      <a:pt x="2901" y="286"/>
                    </a:lnTo>
                    <a:lnTo>
                      <a:pt x="2887" y="223"/>
                    </a:lnTo>
                    <a:lnTo>
                      <a:pt x="2940" y="202"/>
                    </a:lnTo>
                    <a:lnTo>
                      <a:pt x="3006" y="182"/>
                    </a:lnTo>
                    <a:lnTo>
                      <a:pt x="2993" y="145"/>
                    </a:lnTo>
                    <a:lnTo>
                      <a:pt x="2902" y="140"/>
                    </a:lnTo>
                    <a:lnTo>
                      <a:pt x="2827" y="250"/>
                    </a:lnTo>
                    <a:lnTo>
                      <a:pt x="2783" y="230"/>
                    </a:lnTo>
                    <a:lnTo>
                      <a:pt x="2764" y="263"/>
                    </a:lnTo>
                    <a:lnTo>
                      <a:pt x="2767" y="317"/>
                    </a:lnTo>
                    <a:lnTo>
                      <a:pt x="2714" y="298"/>
                    </a:lnTo>
                    <a:lnTo>
                      <a:pt x="2697" y="254"/>
                    </a:lnTo>
                    <a:lnTo>
                      <a:pt x="2650" y="251"/>
                    </a:lnTo>
                    <a:lnTo>
                      <a:pt x="2604" y="219"/>
                    </a:lnTo>
                    <a:lnTo>
                      <a:pt x="2633" y="162"/>
                    </a:lnTo>
                    <a:lnTo>
                      <a:pt x="2589" y="146"/>
                    </a:lnTo>
                    <a:lnTo>
                      <a:pt x="2586" y="89"/>
                    </a:lnTo>
                    <a:lnTo>
                      <a:pt x="2515" y="0"/>
                    </a:lnTo>
                    <a:lnTo>
                      <a:pt x="2489" y="27"/>
                    </a:lnTo>
                    <a:lnTo>
                      <a:pt x="2496" y="57"/>
                    </a:lnTo>
                    <a:lnTo>
                      <a:pt x="2442" y="87"/>
                    </a:lnTo>
                    <a:lnTo>
                      <a:pt x="2419" y="61"/>
                    </a:lnTo>
                    <a:lnTo>
                      <a:pt x="2399" y="75"/>
                    </a:lnTo>
                    <a:lnTo>
                      <a:pt x="2444" y="287"/>
                    </a:lnTo>
                    <a:lnTo>
                      <a:pt x="2431" y="327"/>
                    </a:lnTo>
                    <a:lnTo>
                      <a:pt x="2377" y="330"/>
                    </a:lnTo>
                    <a:lnTo>
                      <a:pt x="2352" y="357"/>
                    </a:lnTo>
                    <a:lnTo>
                      <a:pt x="2282" y="358"/>
                    </a:lnTo>
                    <a:lnTo>
                      <a:pt x="2260" y="288"/>
                    </a:lnTo>
                    <a:lnTo>
                      <a:pt x="2214" y="289"/>
                    </a:lnTo>
                    <a:lnTo>
                      <a:pt x="2191" y="361"/>
                    </a:lnTo>
                    <a:lnTo>
                      <a:pt x="2146" y="396"/>
                    </a:lnTo>
                    <a:lnTo>
                      <a:pt x="2136" y="435"/>
                    </a:lnTo>
                    <a:lnTo>
                      <a:pt x="2099" y="426"/>
                    </a:lnTo>
                    <a:lnTo>
                      <a:pt x="1991" y="330"/>
                    </a:lnTo>
                    <a:lnTo>
                      <a:pt x="1928" y="355"/>
                    </a:lnTo>
                    <a:lnTo>
                      <a:pt x="1882" y="315"/>
                    </a:lnTo>
                    <a:lnTo>
                      <a:pt x="1892" y="417"/>
                    </a:lnTo>
                    <a:lnTo>
                      <a:pt x="1956" y="526"/>
                    </a:lnTo>
                    <a:lnTo>
                      <a:pt x="1927" y="576"/>
                    </a:lnTo>
                    <a:lnTo>
                      <a:pt x="1981" y="679"/>
                    </a:lnTo>
                    <a:lnTo>
                      <a:pt x="1925" y="696"/>
                    </a:lnTo>
                    <a:lnTo>
                      <a:pt x="1914" y="600"/>
                    </a:lnTo>
                    <a:lnTo>
                      <a:pt x="1879" y="501"/>
                    </a:lnTo>
                    <a:lnTo>
                      <a:pt x="1819" y="438"/>
                    </a:lnTo>
                    <a:lnTo>
                      <a:pt x="1811" y="375"/>
                    </a:lnTo>
                    <a:lnTo>
                      <a:pt x="1778" y="376"/>
                    </a:lnTo>
                    <a:lnTo>
                      <a:pt x="1738" y="309"/>
                    </a:lnTo>
                    <a:lnTo>
                      <a:pt x="1704" y="317"/>
                    </a:lnTo>
                    <a:lnTo>
                      <a:pt x="1701" y="337"/>
                    </a:lnTo>
                    <a:lnTo>
                      <a:pt x="1664" y="313"/>
                    </a:lnTo>
                    <a:lnTo>
                      <a:pt x="1652" y="350"/>
                    </a:lnTo>
                    <a:lnTo>
                      <a:pt x="1669" y="409"/>
                    </a:lnTo>
                    <a:lnTo>
                      <a:pt x="1615" y="390"/>
                    </a:lnTo>
                    <a:lnTo>
                      <a:pt x="1542" y="410"/>
                    </a:lnTo>
                    <a:lnTo>
                      <a:pt x="1560" y="467"/>
                    </a:lnTo>
                    <a:lnTo>
                      <a:pt x="1536" y="501"/>
                    </a:lnTo>
                    <a:lnTo>
                      <a:pt x="1583" y="556"/>
                    </a:lnTo>
                    <a:lnTo>
                      <a:pt x="1545" y="729"/>
                    </a:lnTo>
                    <a:lnTo>
                      <a:pt x="1474" y="634"/>
                    </a:lnTo>
                    <a:lnTo>
                      <a:pt x="1457" y="554"/>
                    </a:lnTo>
                    <a:lnTo>
                      <a:pt x="1476" y="514"/>
                    </a:lnTo>
                    <a:lnTo>
                      <a:pt x="1338" y="352"/>
                    </a:lnTo>
                    <a:lnTo>
                      <a:pt x="1262" y="390"/>
                    </a:lnTo>
                    <a:lnTo>
                      <a:pt x="1270" y="503"/>
                    </a:lnTo>
                    <a:lnTo>
                      <a:pt x="1318" y="632"/>
                    </a:lnTo>
                    <a:lnTo>
                      <a:pt x="1272" y="751"/>
                    </a:lnTo>
                    <a:lnTo>
                      <a:pt x="1255" y="798"/>
                    </a:lnTo>
                    <a:lnTo>
                      <a:pt x="1225" y="762"/>
                    </a:lnTo>
                    <a:lnTo>
                      <a:pt x="1192" y="719"/>
                    </a:lnTo>
                    <a:lnTo>
                      <a:pt x="1187" y="660"/>
                    </a:lnTo>
                    <a:lnTo>
                      <a:pt x="1099" y="797"/>
                    </a:lnTo>
                    <a:lnTo>
                      <a:pt x="1104" y="920"/>
                    </a:lnTo>
                    <a:lnTo>
                      <a:pt x="1063" y="869"/>
                    </a:lnTo>
                    <a:lnTo>
                      <a:pt x="1047" y="883"/>
                    </a:lnTo>
                    <a:lnTo>
                      <a:pt x="1030" y="960"/>
                    </a:lnTo>
                    <a:lnTo>
                      <a:pt x="1007" y="871"/>
                    </a:lnTo>
                    <a:lnTo>
                      <a:pt x="972" y="847"/>
                    </a:lnTo>
                    <a:lnTo>
                      <a:pt x="972" y="738"/>
                    </a:lnTo>
                    <a:lnTo>
                      <a:pt x="916" y="735"/>
                    </a:lnTo>
                    <a:lnTo>
                      <a:pt x="854" y="652"/>
                    </a:lnTo>
                    <a:lnTo>
                      <a:pt x="938" y="701"/>
                    </a:lnTo>
                    <a:lnTo>
                      <a:pt x="961" y="662"/>
                    </a:lnTo>
                    <a:lnTo>
                      <a:pt x="941" y="605"/>
                    </a:lnTo>
                    <a:lnTo>
                      <a:pt x="977" y="599"/>
                    </a:lnTo>
                    <a:lnTo>
                      <a:pt x="963" y="545"/>
                    </a:lnTo>
                    <a:lnTo>
                      <a:pt x="984" y="528"/>
                    </a:lnTo>
                    <a:lnTo>
                      <a:pt x="950" y="483"/>
                    </a:lnTo>
                    <a:lnTo>
                      <a:pt x="952" y="459"/>
                    </a:lnTo>
                    <a:lnTo>
                      <a:pt x="979" y="436"/>
                    </a:lnTo>
                    <a:lnTo>
                      <a:pt x="942" y="426"/>
                    </a:lnTo>
                    <a:lnTo>
                      <a:pt x="922" y="453"/>
                    </a:lnTo>
                    <a:lnTo>
                      <a:pt x="916" y="374"/>
                    </a:lnTo>
                    <a:lnTo>
                      <a:pt x="869" y="390"/>
                    </a:lnTo>
                    <a:lnTo>
                      <a:pt x="855" y="364"/>
                    </a:lnTo>
                    <a:lnTo>
                      <a:pt x="849" y="354"/>
                    </a:lnTo>
                    <a:lnTo>
                      <a:pt x="828" y="291"/>
                    </a:lnTo>
                    <a:lnTo>
                      <a:pt x="694" y="235"/>
                    </a:lnTo>
                    <a:lnTo>
                      <a:pt x="684" y="166"/>
                    </a:lnTo>
                    <a:lnTo>
                      <a:pt x="626" y="121"/>
                    </a:lnTo>
                    <a:lnTo>
                      <a:pt x="570" y="134"/>
                    </a:lnTo>
                    <a:lnTo>
                      <a:pt x="530" y="105"/>
                    </a:lnTo>
                    <a:lnTo>
                      <a:pt x="433" y="142"/>
                    </a:lnTo>
                    <a:lnTo>
                      <a:pt x="407" y="182"/>
                    </a:lnTo>
                    <a:lnTo>
                      <a:pt x="440" y="182"/>
                    </a:lnTo>
                    <a:lnTo>
                      <a:pt x="424" y="199"/>
                    </a:lnTo>
                    <a:lnTo>
                      <a:pt x="451" y="231"/>
                    </a:lnTo>
                    <a:lnTo>
                      <a:pt x="477" y="194"/>
                    </a:lnTo>
                    <a:lnTo>
                      <a:pt x="590" y="188"/>
                    </a:lnTo>
                    <a:lnTo>
                      <a:pt x="584" y="213"/>
                    </a:lnTo>
                    <a:lnTo>
                      <a:pt x="631" y="260"/>
                    </a:lnTo>
                    <a:lnTo>
                      <a:pt x="605" y="270"/>
                    </a:lnTo>
                    <a:lnTo>
                      <a:pt x="531" y="258"/>
                    </a:lnTo>
                    <a:lnTo>
                      <a:pt x="488" y="284"/>
                    </a:lnTo>
                    <a:lnTo>
                      <a:pt x="606" y="376"/>
                    </a:lnTo>
                    <a:lnTo>
                      <a:pt x="663" y="383"/>
                    </a:lnTo>
                    <a:lnTo>
                      <a:pt x="633" y="436"/>
                    </a:lnTo>
                    <a:lnTo>
                      <a:pt x="657" y="532"/>
                    </a:lnTo>
                    <a:lnTo>
                      <a:pt x="620" y="572"/>
                    </a:lnTo>
                    <a:lnTo>
                      <a:pt x="594" y="525"/>
                    </a:lnTo>
                    <a:lnTo>
                      <a:pt x="563" y="565"/>
                    </a:lnTo>
                    <a:lnTo>
                      <a:pt x="553" y="523"/>
                    </a:lnTo>
                    <a:lnTo>
                      <a:pt x="562" y="449"/>
                    </a:lnTo>
                    <a:lnTo>
                      <a:pt x="529" y="437"/>
                    </a:lnTo>
                    <a:lnTo>
                      <a:pt x="507" y="469"/>
                    </a:lnTo>
                    <a:lnTo>
                      <a:pt x="443" y="440"/>
                    </a:lnTo>
                    <a:lnTo>
                      <a:pt x="449" y="381"/>
                    </a:lnTo>
                    <a:lnTo>
                      <a:pt x="318" y="299"/>
                    </a:lnTo>
                    <a:lnTo>
                      <a:pt x="288" y="342"/>
                    </a:lnTo>
                    <a:lnTo>
                      <a:pt x="368" y="395"/>
                    </a:lnTo>
                    <a:lnTo>
                      <a:pt x="333" y="422"/>
                    </a:lnTo>
                    <a:lnTo>
                      <a:pt x="292" y="376"/>
                    </a:lnTo>
                    <a:lnTo>
                      <a:pt x="263" y="386"/>
                    </a:lnTo>
                    <a:lnTo>
                      <a:pt x="336" y="442"/>
                    </a:lnTo>
                    <a:lnTo>
                      <a:pt x="299" y="452"/>
                    </a:lnTo>
                    <a:lnTo>
                      <a:pt x="206" y="406"/>
                    </a:lnTo>
                    <a:lnTo>
                      <a:pt x="324" y="535"/>
                    </a:lnTo>
                    <a:lnTo>
                      <a:pt x="317" y="552"/>
                    </a:lnTo>
                    <a:lnTo>
                      <a:pt x="240" y="512"/>
                    </a:lnTo>
                    <a:lnTo>
                      <a:pt x="234" y="532"/>
                    </a:lnTo>
                    <a:lnTo>
                      <a:pt x="304" y="621"/>
                    </a:lnTo>
                    <a:lnTo>
                      <a:pt x="397" y="601"/>
                    </a:lnTo>
                    <a:lnTo>
                      <a:pt x="348" y="651"/>
                    </a:lnTo>
                    <a:lnTo>
                      <a:pt x="409" y="673"/>
                    </a:lnTo>
                    <a:lnTo>
                      <a:pt x="292" y="721"/>
                    </a:lnTo>
                    <a:lnTo>
                      <a:pt x="282" y="654"/>
                    </a:lnTo>
                    <a:lnTo>
                      <a:pt x="128" y="593"/>
                    </a:lnTo>
                    <a:lnTo>
                      <a:pt x="128" y="630"/>
                    </a:lnTo>
                    <a:lnTo>
                      <a:pt x="161" y="682"/>
                    </a:lnTo>
                    <a:lnTo>
                      <a:pt x="225" y="715"/>
                    </a:lnTo>
                    <a:lnTo>
                      <a:pt x="186" y="745"/>
                    </a:lnTo>
                    <a:lnTo>
                      <a:pt x="239" y="788"/>
                    </a:lnTo>
                    <a:lnTo>
                      <a:pt x="209" y="798"/>
                    </a:lnTo>
                    <a:lnTo>
                      <a:pt x="69" y="707"/>
                    </a:lnTo>
                    <a:lnTo>
                      <a:pt x="55" y="786"/>
                    </a:lnTo>
                    <a:lnTo>
                      <a:pt x="0" y="829"/>
                    </a:lnTo>
                    <a:lnTo>
                      <a:pt x="26" y="849"/>
                    </a:lnTo>
                    <a:lnTo>
                      <a:pt x="117" y="825"/>
                    </a:lnTo>
                    <a:lnTo>
                      <a:pt x="214" y="854"/>
                    </a:lnTo>
                    <a:lnTo>
                      <a:pt x="410" y="809"/>
                    </a:lnTo>
                    <a:lnTo>
                      <a:pt x="499" y="719"/>
                    </a:lnTo>
                    <a:lnTo>
                      <a:pt x="566" y="741"/>
                    </a:lnTo>
                    <a:lnTo>
                      <a:pt x="602" y="775"/>
                    </a:lnTo>
                    <a:lnTo>
                      <a:pt x="678" y="750"/>
                    </a:lnTo>
                    <a:lnTo>
                      <a:pt x="686" y="824"/>
                    </a:lnTo>
                    <a:lnTo>
                      <a:pt x="726" y="843"/>
                    </a:lnTo>
                    <a:lnTo>
                      <a:pt x="760" y="813"/>
                    </a:lnTo>
                    <a:lnTo>
                      <a:pt x="830" y="823"/>
                    </a:lnTo>
                    <a:lnTo>
                      <a:pt x="625" y="1033"/>
                    </a:lnTo>
                    <a:lnTo>
                      <a:pt x="648" y="1070"/>
                    </a:lnTo>
                    <a:lnTo>
                      <a:pt x="695" y="1065"/>
                    </a:lnTo>
                    <a:lnTo>
                      <a:pt x="779" y="1078"/>
                    </a:lnTo>
                    <a:lnTo>
                      <a:pt x="828" y="1014"/>
                    </a:lnTo>
                    <a:lnTo>
                      <a:pt x="858" y="1018"/>
                    </a:lnTo>
                    <a:lnTo>
                      <a:pt x="796" y="1161"/>
                    </a:lnTo>
                    <a:lnTo>
                      <a:pt x="663" y="1159"/>
                    </a:lnTo>
                    <a:lnTo>
                      <a:pt x="629" y="1116"/>
                    </a:lnTo>
                    <a:lnTo>
                      <a:pt x="592" y="1130"/>
                    </a:lnTo>
                    <a:lnTo>
                      <a:pt x="559" y="1167"/>
                    </a:lnTo>
                    <a:lnTo>
                      <a:pt x="546" y="1130"/>
                    </a:lnTo>
                    <a:lnTo>
                      <a:pt x="522" y="1140"/>
                    </a:lnTo>
                    <a:lnTo>
                      <a:pt x="509" y="1184"/>
                    </a:lnTo>
                    <a:lnTo>
                      <a:pt x="370" y="1218"/>
                    </a:lnTo>
                    <a:lnTo>
                      <a:pt x="237" y="1259"/>
                    </a:lnTo>
                    <a:lnTo>
                      <a:pt x="190" y="1320"/>
                    </a:lnTo>
                    <a:lnTo>
                      <a:pt x="215" y="1355"/>
                    </a:lnTo>
                    <a:lnTo>
                      <a:pt x="284" y="1345"/>
                    </a:lnTo>
                    <a:lnTo>
                      <a:pt x="311" y="1305"/>
                    </a:lnTo>
                    <a:lnTo>
                      <a:pt x="334" y="1321"/>
                    </a:lnTo>
                    <a:lnTo>
                      <a:pt x="417" y="1277"/>
                    </a:lnTo>
                    <a:lnTo>
                      <a:pt x="521" y="1316"/>
                    </a:lnTo>
                    <a:lnTo>
                      <a:pt x="573" y="1299"/>
                    </a:lnTo>
                    <a:lnTo>
                      <a:pt x="630" y="1302"/>
                    </a:lnTo>
                    <a:lnTo>
                      <a:pt x="668" y="1401"/>
                    </a:lnTo>
                    <a:lnTo>
                      <a:pt x="669" y="1488"/>
                    </a:lnTo>
                    <a:lnTo>
                      <a:pt x="708" y="1473"/>
                    </a:lnTo>
                    <a:lnTo>
                      <a:pt x="735" y="1497"/>
                    </a:lnTo>
                    <a:lnTo>
                      <a:pt x="772" y="1470"/>
                    </a:lnTo>
                    <a:lnTo>
                      <a:pt x="832" y="1467"/>
                    </a:lnTo>
                    <a:lnTo>
                      <a:pt x="793" y="1536"/>
                    </a:lnTo>
                    <a:lnTo>
                      <a:pt x="780" y="1576"/>
                    </a:lnTo>
                    <a:lnTo>
                      <a:pt x="746" y="1606"/>
                    </a:lnTo>
                    <a:lnTo>
                      <a:pt x="760" y="1633"/>
                    </a:lnTo>
                    <a:lnTo>
                      <a:pt x="877" y="1611"/>
                    </a:lnTo>
                    <a:lnTo>
                      <a:pt x="923" y="1605"/>
                    </a:lnTo>
                    <a:lnTo>
                      <a:pt x="858" y="1682"/>
                    </a:lnTo>
                    <a:lnTo>
                      <a:pt x="834" y="1735"/>
                    </a:lnTo>
                    <a:lnTo>
                      <a:pt x="738" y="1852"/>
                    </a:lnTo>
                    <a:lnTo>
                      <a:pt x="643" y="1867"/>
                    </a:lnTo>
                    <a:lnTo>
                      <a:pt x="562" y="1830"/>
                    </a:lnTo>
                    <a:lnTo>
                      <a:pt x="552" y="1850"/>
                    </a:lnTo>
                    <a:lnTo>
                      <a:pt x="612" y="1893"/>
                    </a:lnTo>
                    <a:lnTo>
                      <a:pt x="566" y="1933"/>
                    </a:lnTo>
                    <a:lnTo>
                      <a:pt x="610" y="1996"/>
                    </a:lnTo>
                    <a:lnTo>
                      <a:pt x="673" y="1969"/>
                    </a:lnTo>
                    <a:lnTo>
                      <a:pt x="741" y="1995"/>
                    </a:lnTo>
                    <a:lnTo>
                      <a:pt x="810" y="1968"/>
                    </a:lnTo>
                    <a:lnTo>
                      <a:pt x="900" y="1967"/>
                    </a:lnTo>
                    <a:lnTo>
                      <a:pt x="940" y="1989"/>
                    </a:lnTo>
                    <a:lnTo>
                      <a:pt x="1026" y="1899"/>
                    </a:lnTo>
                    <a:lnTo>
                      <a:pt x="1036" y="1962"/>
                    </a:lnTo>
                    <a:lnTo>
                      <a:pt x="1014" y="1982"/>
                    </a:lnTo>
                    <a:lnTo>
                      <a:pt x="1074" y="2008"/>
                    </a:lnTo>
                    <a:lnTo>
                      <a:pt x="1154" y="2020"/>
                    </a:lnTo>
                    <a:lnTo>
                      <a:pt x="1278" y="2119"/>
                    </a:lnTo>
                    <a:lnTo>
                      <a:pt x="1361" y="2172"/>
                    </a:lnTo>
                    <a:lnTo>
                      <a:pt x="1575" y="2210"/>
                    </a:lnTo>
                    <a:lnTo>
                      <a:pt x="1655" y="2255"/>
                    </a:lnTo>
                    <a:lnTo>
                      <a:pt x="1962" y="2249"/>
                    </a:lnTo>
                    <a:lnTo>
                      <a:pt x="2078" y="2078"/>
                    </a:lnTo>
                    <a:lnTo>
                      <a:pt x="2237" y="2015"/>
                    </a:lnTo>
                    <a:lnTo>
                      <a:pt x="2223" y="1941"/>
                    </a:lnTo>
                    <a:lnTo>
                      <a:pt x="2310" y="1957"/>
                    </a:lnTo>
                    <a:lnTo>
                      <a:pt x="2385" y="1913"/>
                    </a:lnTo>
                    <a:lnTo>
                      <a:pt x="2459" y="1909"/>
                    </a:lnTo>
                    <a:lnTo>
                      <a:pt x="2624" y="1738"/>
                    </a:lnTo>
                    <a:lnTo>
                      <a:pt x="2664" y="1662"/>
                    </a:lnTo>
                    <a:lnTo>
                      <a:pt x="2740" y="1638"/>
                    </a:lnTo>
                    <a:lnTo>
                      <a:pt x="2763" y="1608"/>
                    </a:lnTo>
                    <a:lnTo>
                      <a:pt x="2753" y="1578"/>
                    </a:lnTo>
                    <a:lnTo>
                      <a:pt x="2765" y="1548"/>
                    </a:lnTo>
                    <a:lnTo>
                      <a:pt x="2812" y="1555"/>
                    </a:lnTo>
                    <a:lnTo>
                      <a:pt x="2816" y="1614"/>
                    </a:lnTo>
                    <a:lnTo>
                      <a:pt x="2840" y="1640"/>
                    </a:lnTo>
                    <a:lnTo>
                      <a:pt x="2830" y="1670"/>
                    </a:lnTo>
                    <a:lnTo>
                      <a:pt x="2796" y="1684"/>
                    </a:lnTo>
                    <a:lnTo>
                      <a:pt x="2806" y="1697"/>
                    </a:lnTo>
                    <a:lnTo>
                      <a:pt x="2873" y="1679"/>
                    </a:lnTo>
                    <a:lnTo>
                      <a:pt x="2916" y="1580"/>
                    </a:lnTo>
                    <a:lnTo>
                      <a:pt x="2989" y="1572"/>
                    </a:lnTo>
                    <a:lnTo>
                      <a:pt x="3042" y="1469"/>
                    </a:lnTo>
                    <a:lnTo>
                      <a:pt x="3111" y="1405"/>
                    </a:lnTo>
                    <a:lnTo>
                      <a:pt x="3097" y="1392"/>
                    </a:lnTo>
                    <a:lnTo>
                      <a:pt x="3008" y="1440"/>
                    </a:lnTo>
                    <a:lnTo>
                      <a:pt x="3014" y="1373"/>
                    </a:lnTo>
                    <a:lnTo>
                      <a:pt x="3061" y="1346"/>
                    </a:lnTo>
                    <a:lnTo>
                      <a:pt x="3057" y="1320"/>
                    </a:lnTo>
                    <a:lnTo>
                      <a:pt x="3029" y="1281"/>
                    </a:lnTo>
                    <a:lnTo>
                      <a:pt x="3049" y="1237"/>
                    </a:lnTo>
                    <a:lnTo>
                      <a:pt x="3096" y="1299"/>
                    </a:lnTo>
                    <a:lnTo>
                      <a:pt x="3114" y="1353"/>
                    </a:lnTo>
                    <a:lnTo>
                      <a:pt x="3141" y="1338"/>
                    </a:lnTo>
                    <a:lnTo>
                      <a:pt x="3170" y="1302"/>
                    </a:lnTo>
                    <a:lnTo>
                      <a:pt x="3206" y="1298"/>
                    </a:lnTo>
                    <a:lnTo>
                      <a:pt x="3210" y="1255"/>
                    </a:lnTo>
                    <a:lnTo>
                      <a:pt x="3249" y="1208"/>
                    </a:lnTo>
                    <a:lnTo>
                      <a:pt x="3219" y="1166"/>
                    </a:lnTo>
                    <a:lnTo>
                      <a:pt x="3261" y="1122"/>
                    </a:lnTo>
                    <a:lnTo>
                      <a:pt x="3315" y="1118"/>
                    </a:lnTo>
                    <a:lnTo>
                      <a:pt x="3318" y="1055"/>
                    </a:lnTo>
                    <a:lnTo>
                      <a:pt x="3284" y="1059"/>
                    </a:lnTo>
                    <a:lnTo>
                      <a:pt x="3340" y="102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Freeform 144">
                <a:extLst>
                  <a:ext uri="{FF2B5EF4-FFF2-40B4-BE49-F238E27FC236}">
                    <a16:creationId xmlns:a16="http://schemas.microsoft.com/office/drawing/2014/main" id="{AEAC905D-E35D-8A43-A28A-00DFC11F14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4201" y="5449694"/>
                <a:ext cx="397848" cy="793676"/>
              </a:xfrm>
              <a:custGeom>
                <a:avLst/>
                <a:gdLst>
                  <a:gd name="T0" fmla="*/ 895 w 983"/>
                  <a:gd name="T1" fmla="*/ 88 h 1963"/>
                  <a:gd name="T2" fmla="*/ 659 w 983"/>
                  <a:gd name="T3" fmla="*/ 123 h 1963"/>
                  <a:gd name="T4" fmla="*/ 522 w 983"/>
                  <a:gd name="T5" fmla="*/ 84 h 1963"/>
                  <a:gd name="T6" fmla="*/ 419 w 983"/>
                  <a:gd name="T7" fmla="*/ 96 h 1963"/>
                  <a:gd name="T8" fmla="*/ 395 w 983"/>
                  <a:gd name="T9" fmla="*/ 0 h 1963"/>
                  <a:gd name="T10" fmla="*/ 282 w 983"/>
                  <a:gd name="T11" fmla="*/ 41 h 1963"/>
                  <a:gd name="T12" fmla="*/ 200 w 983"/>
                  <a:gd name="T13" fmla="*/ 190 h 1963"/>
                  <a:gd name="T14" fmla="*/ 231 w 983"/>
                  <a:gd name="T15" fmla="*/ 618 h 1963"/>
                  <a:gd name="T16" fmla="*/ 141 w 983"/>
                  <a:gd name="T17" fmla="*/ 971 h 1963"/>
                  <a:gd name="T18" fmla="*/ 52 w 983"/>
                  <a:gd name="T19" fmla="*/ 1105 h 1963"/>
                  <a:gd name="T20" fmla="*/ 0 w 983"/>
                  <a:gd name="T21" fmla="*/ 1314 h 1963"/>
                  <a:gd name="T22" fmla="*/ 37 w 983"/>
                  <a:gd name="T23" fmla="*/ 1337 h 1963"/>
                  <a:gd name="T24" fmla="*/ 114 w 983"/>
                  <a:gd name="T25" fmla="*/ 1333 h 1963"/>
                  <a:gd name="T26" fmla="*/ 133 w 983"/>
                  <a:gd name="T27" fmla="*/ 1277 h 1963"/>
                  <a:gd name="T28" fmla="*/ 236 w 983"/>
                  <a:gd name="T29" fmla="*/ 1215 h 1963"/>
                  <a:gd name="T30" fmla="*/ 193 w 983"/>
                  <a:gd name="T31" fmla="*/ 1272 h 1963"/>
                  <a:gd name="T32" fmla="*/ 111 w 983"/>
                  <a:gd name="T33" fmla="*/ 1347 h 1963"/>
                  <a:gd name="T34" fmla="*/ 101 w 983"/>
                  <a:gd name="T35" fmla="*/ 1380 h 1963"/>
                  <a:gd name="T36" fmla="*/ 131 w 983"/>
                  <a:gd name="T37" fmla="*/ 1433 h 1963"/>
                  <a:gd name="T38" fmla="*/ 238 w 983"/>
                  <a:gd name="T39" fmla="*/ 1391 h 1963"/>
                  <a:gd name="T40" fmla="*/ 234 w 983"/>
                  <a:gd name="T41" fmla="*/ 1415 h 1963"/>
                  <a:gd name="T42" fmla="*/ 229 w 983"/>
                  <a:gd name="T43" fmla="*/ 1502 h 1963"/>
                  <a:gd name="T44" fmla="*/ 224 w 983"/>
                  <a:gd name="T45" fmla="*/ 1767 h 1963"/>
                  <a:gd name="T46" fmla="*/ 179 w 983"/>
                  <a:gd name="T47" fmla="*/ 1926 h 1963"/>
                  <a:gd name="T48" fmla="*/ 180 w 983"/>
                  <a:gd name="T49" fmla="*/ 1963 h 1963"/>
                  <a:gd name="T50" fmla="*/ 319 w 983"/>
                  <a:gd name="T51" fmla="*/ 1912 h 1963"/>
                  <a:gd name="T52" fmla="*/ 453 w 983"/>
                  <a:gd name="T53" fmla="*/ 1937 h 1963"/>
                  <a:gd name="T54" fmla="*/ 566 w 983"/>
                  <a:gd name="T55" fmla="*/ 1950 h 1963"/>
                  <a:gd name="T56" fmla="*/ 624 w 983"/>
                  <a:gd name="T57" fmla="*/ 1787 h 1963"/>
                  <a:gd name="T58" fmla="*/ 759 w 983"/>
                  <a:gd name="T59" fmla="*/ 1560 h 1963"/>
                  <a:gd name="T60" fmla="*/ 701 w 983"/>
                  <a:gd name="T61" fmla="*/ 1450 h 1963"/>
                  <a:gd name="T62" fmla="*/ 682 w 983"/>
                  <a:gd name="T63" fmla="*/ 1135 h 1963"/>
                  <a:gd name="T64" fmla="*/ 803 w 983"/>
                  <a:gd name="T65" fmla="*/ 876 h 1963"/>
                  <a:gd name="T66" fmla="*/ 821 w 983"/>
                  <a:gd name="T67" fmla="*/ 619 h 1963"/>
                  <a:gd name="T68" fmla="*/ 795 w 983"/>
                  <a:gd name="T69" fmla="*/ 438 h 1963"/>
                  <a:gd name="T70" fmla="*/ 938 w 983"/>
                  <a:gd name="T71" fmla="*/ 277 h 1963"/>
                  <a:gd name="T72" fmla="*/ 910 w 983"/>
                  <a:gd name="T73" fmla="*/ 151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83" h="1963">
                    <a:moveTo>
                      <a:pt x="910" y="151"/>
                    </a:moveTo>
                    <a:lnTo>
                      <a:pt x="895" y="88"/>
                    </a:lnTo>
                    <a:lnTo>
                      <a:pt x="732" y="67"/>
                    </a:lnTo>
                    <a:lnTo>
                      <a:pt x="659" y="123"/>
                    </a:lnTo>
                    <a:lnTo>
                      <a:pt x="629" y="87"/>
                    </a:lnTo>
                    <a:lnTo>
                      <a:pt x="522" y="84"/>
                    </a:lnTo>
                    <a:lnTo>
                      <a:pt x="453" y="116"/>
                    </a:lnTo>
                    <a:lnTo>
                      <a:pt x="419" y="96"/>
                    </a:lnTo>
                    <a:lnTo>
                      <a:pt x="425" y="49"/>
                    </a:lnTo>
                    <a:lnTo>
                      <a:pt x="395" y="0"/>
                    </a:lnTo>
                    <a:lnTo>
                      <a:pt x="345" y="0"/>
                    </a:lnTo>
                    <a:lnTo>
                      <a:pt x="282" y="41"/>
                    </a:lnTo>
                    <a:lnTo>
                      <a:pt x="198" y="116"/>
                    </a:lnTo>
                    <a:lnTo>
                      <a:pt x="200" y="190"/>
                    </a:lnTo>
                    <a:lnTo>
                      <a:pt x="256" y="445"/>
                    </a:lnTo>
                    <a:lnTo>
                      <a:pt x="231" y="618"/>
                    </a:lnTo>
                    <a:lnTo>
                      <a:pt x="173" y="925"/>
                    </a:lnTo>
                    <a:lnTo>
                      <a:pt x="141" y="971"/>
                    </a:lnTo>
                    <a:lnTo>
                      <a:pt x="134" y="1018"/>
                    </a:lnTo>
                    <a:lnTo>
                      <a:pt x="52" y="1105"/>
                    </a:lnTo>
                    <a:lnTo>
                      <a:pt x="53" y="1218"/>
                    </a:lnTo>
                    <a:lnTo>
                      <a:pt x="0" y="1314"/>
                    </a:lnTo>
                    <a:lnTo>
                      <a:pt x="10" y="1328"/>
                    </a:lnTo>
                    <a:lnTo>
                      <a:pt x="37" y="1337"/>
                    </a:lnTo>
                    <a:lnTo>
                      <a:pt x="57" y="1327"/>
                    </a:lnTo>
                    <a:lnTo>
                      <a:pt x="114" y="1333"/>
                    </a:lnTo>
                    <a:lnTo>
                      <a:pt x="107" y="1310"/>
                    </a:lnTo>
                    <a:lnTo>
                      <a:pt x="133" y="1277"/>
                    </a:lnTo>
                    <a:lnTo>
                      <a:pt x="173" y="1260"/>
                    </a:lnTo>
                    <a:lnTo>
                      <a:pt x="236" y="1215"/>
                    </a:lnTo>
                    <a:lnTo>
                      <a:pt x="233" y="1235"/>
                    </a:lnTo>
                    <a:lnTo>
                      <a:pt x="193" y="1272"/>
                    </a:lnTo>
                    <a:lnTo>
                      <a:pt x="164" y="1339"/>
                    </a:lnTo>
                    <a:lnTo>
                      <a:pt x="111" y="1347"/>
                    </a:lnTo>
                    <a:lnTo>
                      <a:pt x="81" y="1350"/>
                    </a:lnTo>
                    <a:lnTo>
                      <a:pt x="101" y="1380"/>
                    </a:lnTo>
                    <a:lnTo>
                      <a:pt x="95" y="1453"/>
                    </a:lnTo>
                    <a:lnTo>
                      <a:pt x="131" y="1433"/>
                    </a:lnTo>
                    <a:lnTo>
                      <a:pt x="181" y="1392"/>
                    </a:lnTo>
                    <a:lnTo>
                      <a:pt x="238" y="1391"/>
                    </a:lnTo>
                    <a:lnTo>
                      <a:pt x="258" y="1435"/>
                    </a:lnTo>
                    <a:lnTo>
                      <a:pt x="234" y="1415"/>
                    </a:lnTo>
                    <a:lnTo>
                      <a:pt x="194" y="1441"/>
                    </a:lnTo>
                    <a:lnTo>
                      <a:pt x="229" y="1502"/>
                    </a:lnTo>
                    <a:lnTo>
                      <a:pt x="203" y="1621"/>
                    </a:lnTo>
                    <a:lnTo>
                      <a:pt x="224" y="1767"/>
                    </a:lnTo>
                    <a:lnTo>
                      <a:pt x="212" y="1840"/>
                    </a:lnTo>
                    <a:lnTo>
                      <a:pt x="179" y="1926"/>
                    </a:lnTo>
                    <a:lnTo>
                      <a:pt x="153" y="1953"/>
                    </a:lnTo>
                    <a:lnTo>
                      <a:pt x="180" y="1963"/>
                    </a:lnTo>
                    <a:lnTo>
                      <a:pt x="239" y="1950"/>
                    </a:lnTo>
                    <a:lnTo>
                      <a:pt x="319" y="1912"/>
                    </a:lnTo>
                    <a:lnTo>
                      <a:pt x="386" y="1932"/>
                    </a:lnTo>
                    <a:lnTo>
                      <a:pt x="453" y="1937"/>
                    </a:lnTo>
                    <a:lnTo>
                      <a:pt x="500" y="1954"/>
                    </a:lnTo>
                    <a:lnTo>
                      <a:pt x="566" y="1950"/>
                    </a:lnTo>
                    <a:lnTo>
                      <a:pt x="636" y="1903"/>
                    </a:lnTo>
                    <a:lnTo>
                      <a:pt x="624" y="1787"/>
                    </a:lnTo>
                    <a:lnTo>
                      <a:pt x="670" y="1663"/>
                    </a:lnTo>
                    <a:lnTo>
                      <a:pt x="759" y="1560"/>
                    </a:lnTo>
                    <a:lnTo>
                      <a:pt x="766" y="1533"/>
                    </a:lnTo>
                    <a:lnTo>
                      <a:pt x="701" y="1450"/>
                    </a:lnTo>
                    <a:lnTo>
                      <a:pt x="749" y="1238"/>
                    </a:lnTo>
                    <a:lnTo>
                      <a:pt x="682" y="1135"/>
                    </a:lnTo>
                    <a:lnTo>
                      <a:pt x="651" y="1019"/>
                    </a:lnTo>
                    <a:lnTo>
                      <a:pt x="803" y="876"/>
                    </a:lnTo>
                    <a:lnTo>
                      <a:pt x="785" y="750"/>
                    </a:lnTo>
                    <a:lnTo>
                      <a:pt x="821" y="619"/>
                    </a:lnTo>
                    <a:lnTo>
                      <a:pt x="786" y="517"/>
                    </a:lnTo>
                    <a:lnTo>
                      <a:pt x="795" y="438"/>
                    </a:lnTo>
                    <a:lnTo>
                      <a:pt x="855" y="347"/>
                    </a:lnTo>
                    <a:lnTo>
                      <a:pt x="938" y="277"/>
                    </a:lnTo>
                    <a:lnTo>
                      <a:pt x="983" y="194"/>
                    </a:lnTo>
                    <a:lnTo>
                      <a:pt x="910" y="15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Freeform 164">
                <a:extLst>
                  <a:ext uri="{FF2B5EF4-FFF2-40B4-BE49-F238E27FC236}">
                    <a16:creationId xmlns:a16="http://schemas.microsoft.com/office/drawing/2014/main" id="{B1AB61D2-5E72-2147-834B-96DF7769CF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94814" y="4211722"/>
                <a:ext cx="28273" cy="18176"/>
              </a:xfrm>
              <a:custGeom>
                <a:avLst/>
                <a:gdLst>
                  <a:gd name="T0" fmla="*/ 23 w 70"/>
                  <a:gd name="T1" fmla="*/ 0 h 43"/>
                  <a:gd name="T2" fmla="*/ 0 w 70"/>
                  <a:gd name="T3" fmla="*/ 20 h 43"/>
                  <a:gd name="T4" fmla="*/ 6 w 70"/>
                  <a:gd name="T5" fmla="*/ 43 h 43"/>
                  <a:gd name="T6" fmla="*/ 36 w 70"/>
                  <a:gd name="T7" fmla="*/ 30 h 43"/>
                  <a:gd name="T8" fmla="*/ 60 w 70"/>
                  <a:gd name="T9" fmla="*/ 40 h 43"/>
                  <a:gd name="T10" fmla="*/ 70 w 70"/>
                  <a:gd name="T11" fmla="*/ 30 h 43"/>
                  <a:gd name="T12" fmla="*/ 53 w 70"/>
                  <a:gd name="T13" fmla="*/ 3 h 43"/>
                  <a:gd name="T14" fmla="*/ 23 w 70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43">
                    <a:moveTo>
                      <a:pt x="23" y="0"/>
                    </a:moveTo>
                    <a:lnTo>
                      <a:pt x="0" y="20"/>
                    </a:lnTo>
                    <a:lnTo>
                      <a:pt x="6" y="43"/>
                    </a:lnTo>
                    <a:lnTo>
                      <a:pt x="36" y="30"/>
                    </a:lnTo>
                    <a:lnTo>
                      <a:pt x="60" y="40"/>
                    </a:lnTo>
                    <a:lnTo>
                      <a:pt x="70" y="30"/>
                    </a:lnTo>
                    <a:lnTo>
                      <a:pt x="53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Freeform 168">
                <a:extLst>
                  <a:ext uri="{FF2B5EF4-FFF2-40B4-BE49-F238E27FC236}">
                    <a16:creationId xmlns:a16="http://schemas.microsoft.com/office/drawing/2014/main" id="{AE3B950C-0698-104F-907D-0D7F98753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56444" y="4189506"/>
                <a:ext cx="14137" cy="8078"/>
              </a:xfrm>
              <a:custGeom>
                <a:avLst/>
                <a:gdLst>
                  <a:gd name="T0" fmla="*/ 3 w 36"/>
                  <a:gd name="T1" fmla="*/ 20 h 20"/>
                  <a:gd name="T2" fmla="*/ 26 w 36"/>
                  <a:gd name="T3" fmla="*/ 19 h 20"/>
                  <a:gd name="T4" fmla="*/ 36 w 36"/>
                  <a:gd name="T5" fmla="*/ 6 h 20"/>
                  <a:gd name="T6" fmla="*/ 0 w 36"/>
                  <a:gd name="T7" fmla="*/ 0 h 20"/>
                  <a:gd name="T8" fmla="*/ 3 w 36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0">
                    <a:moveTo>
                      <a:pt x="3" y="20"/>
                    </a:moveTo>
                    <a:lnTo>
                      <a:pt x="26" y="19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3" y="2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0" name="Group 338">
                <a:extLst>
                  <a:ext uri="{FF2B5EF4-FFF2-40B4-BE49-F238E27FC236}">
                    <a16:creationId xmlns:a16="http://schemas.microsoft.com/office/drawing/2014/main" id="{913FA1DD-B93E-9F4A-809D-F6AEE8B61AAB}"/>
                  </a:ext>
                </a:extLst>
              </p:cNvPr>
              <p:cNvGrpSpPr/>
              <p:nvPr userDrawn="1"/>
            </p:nvGrpSpPr>
            <p:grpSpPr>
              <a:xfrm>
                <a:off x="6275861" y="1755972"/>
                <a:ext cx="1189505" cy="2328520"/>
                <a:chOff x="2003425" y="2506663"/>
                <a:chExt cx="935038" cy="1830388"/>
              </a:xfrm>
              <a:grpFill/>
            </p:grpSpPr>
            <p:sp>
              <p:nvSpPr>
                <p:cNvPr id="227" name="Freeform 166">
                  <a:extLst>
                    <a:ext uri="{FF2B5EF4-FFF2-40B4-BE49-F238E27FC236}">
                      <a16:creationId xmlns:a16="http://schemas.microsoft.com/office/drawing/2014/main" id="{9B782DA1-DC76-784D-A633-5355DD28C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425" y="3519488"/>
                  <a:ext cx="241300" cy="188913"/>
                </a:xfrm>
                <a:custGeom>
                  <a:avLst/>
                  <a:gdLst>
                    <a:gd name="T0" fmla="*/ 712 w 761"/>
                    <a:gd name="T1" fmla="*/ 419 h 595"/>
                    <a:gd name="T2" fmla="*/ 742 w 761"/>
                    <a:gd name="T3" fmla="*/ 432 h 595"/>
                    <a:gd name="T4" fmla="*/ 761 w 761"/>
                    <a:gd name="T5" fmla="*/ 409 h 595"/>
                    <a:gd name="T6" fmla="*/ 744 w 761"/>
                    <a:gd name="T7" fmla="*/ 352 h 595"/>
                    <a:gd name="T8" fmla="*/ 751 w 761"/>
                    <a:gd name="T9" fmla="*/ 322 h 595"/>
                    <a:gd name="T10" fmla="*/ 711 w 761"/>
                    <a:gd name="T11" fmla="*/ 289 h 595"/>
                    <a:gd name="T12" fmla="*/ 674 w 761"/>
                    <a:gd name="T13" fmla="*/ 289 h 595"/>
                    <a:gd name="T14" fmla="*/ 624 w 761"/>
                    <a:gd name="T15" fmla="*/ 326 h 595"/>
                    <a:gd name="T16" fmla="*/ 607 w 761"/>
                    <a:gd name="T17" fmla="*/ 356 h 595"/>
                    <a:gd name="T18" fmla="*/ 594 w 761"/>
                    <a:gd name="T19" fmla="*/ 324 h 595"/>
                    <a:gd name="T20" fmla="*/ 630 w 761"/>
                    <a:gd name="T21" fmla="*/ 279 h 595"/>
                    <a:gd name="T22" fmla="*/ 663 w 761"/>
                    <a:gd name="T23" fmla="*/ 253 h 595"/>
                    <a:gd name="T24" fmla="*/ 666 w 761"/>
                    <a:gd name="T25" fmla="*/ 236 h 595"/>
                    <a:gd name="T26" fmla="*/ 636 w 761"/>
                    <a:gd name="T27" fmla="*/ 207 h 595"/>
                    <a:gd name="T28" fmla="*/ 596 w 761"/>
                    <a:gd name="T29" fmla="*/ 131 h 595"/>
                    <a:gd name="T30" fmla="*/ 558 w 761"/>
                    <a:gd name="T31" fmla="*/ 29 h 595"/>
                    <a:gd name="T32" fmla="*/ 518 w 761"/>
                    <a:gd name="T33" fmla="*/ 2 h 595"/>
                    <a:gd name="T34" fmla="*/ 377 w 761"/>
                    <a:gd name="T35" fmla="*/ 0 h 595"/>
                    <a:gd name="T36" fmla="*/ 344 w 761"/>
                    <a:gd name="T37" fmla="*/ 26 h 595"/>
                    <a:gd name="T38" fmla="*/ 302 w 761"/>
                    <a:gd name="T39" fmla="*/ 48 h 595"/>
                    <a:gd name="T40" fmla="*/ 288 w 761"/>
                    <a:gd name="T41" fmla="*/ 34 h 595"/>
                    <a:gd name="T42" fmla="*/ 262 w 761"/>
                    <a:gd name="T43" fmla="*/ 78 h 595"/>
                    <a:gd name="T44" fmla="*/ 215 w 761"/>
                    <a:gd name="T45" fmla="*/ 108 h 595"/>
                    <a:gd name="T46" fmla="*/ 189 w 761"/>
                    <a:gd name="T47" fmla="*/ 123 h 595"/>
                    <a:gd name="T48" fmla="*/ 191 w 761"/>
                    <a:gd name="T49" fmla="*/ 179 h 595"/>
                    <a:gd name="T50" fmla="*/ 156 w 761"/>
                    <a:gd name="T51" fmla="*/ 208 h 595"/>
                    <a:gd name="T52" fmla="*/ 106 w 761"/>
                    <a:gd name="T53" fmla="*/ 212 h 595"/>
                    <a:gd name="T54" fmla="*/ 68 w 761"/>
                    <a:gd name="T55" fmla="*/ 250 h 595"/>
                    <a:gd name="T56" fmla="*/ 73 w 761"/>
                    <a:gd name="T57" fmla="*/ 342 h 595"/>
                    <a:gd name="T58" fmla="*/ 0 w 761"/>
                    <a:gd name="T59" fmla="*/ 373 h 595"/>
                    <a:gd name="T60" fmla="*/ 3 w 761"/>
                    <a:gd name="T61" fmla="*/ 451 h 595"/>
                    <a:gd name="T62" fmla="*/ 110 w 761"/>
                    <a:gd name="T63" fmla="*/ 567 h 595"/>
                    <a:gd name="T64" fmla="*/ 190 w 761"/>
                    <a:gd name="T65" fmla="*/ 555 h 595"/>
                    <a:gd name="T66" fmla="*/ 260 w 761"/>
                    <a:gd name="T67" fmla="*/ 436 h 595"/>
                    <a:gd name="T68" fmla="*/ 327 w 761"/>
                    <a:gd name="T69" fmla="*/ 430 h 595"/>
                    <a:gd name="T70" fmla="*/ 393 w 761"/>
                    <a:gd name="T71" fmla="*/ 567 h 595"/>
                    <a:gd name="T72" fmla="*/ 433 w 761"/>
                    <a:gd name="T73" fmla="*/ 595 h 595"/>
                    <a:gd name="T74" fmla="*/ 497 w 761"/>
                    <a:gd name="T75" fmla="*/ 570 h 595"/>
                    <a:gd name="T76" fmla="*/ 526 w 761"/>
                    <a:gd name="T77" fmla="*/ 582 h 595"/>
                    <a:gd name="T78" fmla="*/ 629 w 761"/>
                    <a:gd name="T79" fmla="*/ 586 h 595"/>
                    <a:gd name="T80" fmla="*/ 629 w 761"/>
                    <a:gd name="T81" fmla="*/ 542 h 595"/>
                    <a:gd name="T82" fmla="*/ 639 w 761"/>
                    <a:gd name="T83" fmla="*/ 526 h 595"/>
                    <a:gd name="T84" fmla="*/ 695 w 761"/>
                    <a:gd name="T85" fmla="*/ 518 h 595"/>
                    <a:gd name="T86" fmla="*/ 715 w 761"/>
                    <a:gd name="T87" fmla="*/ 484 h 595"/>
                    <a:gd name="T88" fmla="*/ 722 w 761"/>
                    <a:gd name="T89" fmla="*/ 452 h 595"/>
                    <a:gd name="T90" fmla="*/ 695 w 761"/>
                    <a:gd name="T91" fmla="*/ 442 h 595"/>
                    <a:gd name="T92" fmla="*/ 687 w 761"/>
                    <a:gd name="T93" fmla="*/ 368 h 595"/>
                    <a:gd name="T94" fmla="*/ 704 w 761"/>
                    <a:gd name="T95" fmla="*/ 358 h 595"/>
                    <a:gd name="T96" fmla="*/ 712 w 761"/>
                    <a:gd name="T97" fmla="*/ 419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61" h="595">
                      <a:moveTo>
                        <a:pt x="712" y="419"/>
                      </a:moveTo>
                      <a:lnTo>
                        <a:pt x="742" y="432"/>
                      </a:lnTo>
                      <a:lnTo>
                        <a:pt x="761" y="409"/>
                      </a:lnTo>
                      <a:lnTo>
                        <a:pt x="744" y="352"/>
                      </a:lnTo>
                      <a:lnTo>
                        <a:pt x="751" y="322"/>
                      </a:lnTo>
                      <a:lnTo>
                        <a:pt x="711" y="289"/>
                      </a:lnTo>
                      <a:lnTo>
                        <a:pt x="674" y="289"/>
                      </a:lnTo>
                      <a:lnTo>
                        <a:pt x="624" y="326"/>
                      </a:lnTo>
                      <a:lnTo>
                        <a:pt x="607" y="356"/>
                      </a:lnTo>
                      <a:lnTo>
                        <a:pt x="594" y="324"/>
                      </a:lnTo>
                      <a:lnTo>
                        <a:pt x="630" y="279"/>
                      </a:lnTo>
                      <a:lnTo>
                        <a:pt x="663" y="253"/>
                      </a:lnTo>
                      <a:lnTo>
                        <a:pt x="666" y="236"/>
                      </a:lnTo>
                      <a:lnTo>
                        <a:pt x="636" y="207"/>
                      </a:lnTo>
                      <a:lnTo>
                        <a:pt x="596" y="131"/>
                      </a:lnTo>
                      <a:lnTo>
                        <a:pt x="558" y="29"/>
                      </a:lnTo>
                      <a:lnTo>
                        <a:pt x="518" y="2"/>
                      </a:lnTo>
                      <a:lnTo>
                        <a:pt x="377" y="0"/>
                      </a:lnTo>
                      <a:lnTo>
                        <a:pt x="344" y="26"/>
                      </a:lnTo>
                      <a:lnTo>
                        <a:pt x="302" y="48"/>
                      </a:lnTo>
                      <a:lnTo>
                        <a:pt x="288" y="34"/>
                      </a:lnTo>
                      <a:lnTo>
                        <a:pt x="262" y="78"/>
                      </a:lnTo>
                      <a:lnTo>
                        <a:pt x="215" y="108"/>
                      </a:lnTo>
                      <a:lnTo>
                        <a:pt x="189" y="123"/>
                      </a:lnTo>
                      <a:lnTo>
                        <a:pt x="191" y="179"/>
                      </a:lnTo>
                      <a:lnTo>
                        <a:pt x="156" y="208"/>
                      </a:lnTo>
                      <a:lnTo>
                        <a:pt x="106" y="212"/>
                      </a:lnTo>
                      <a:lnTo>
                        <a:pt x="68" y="250"/>
                      </a:lnTo>
                      <a:lnTo>
                        <a:pt x="73" y="342"/>
                      </a:lnTo>
                      <a:lnTo>
                        <a:pt x="0" y="373"/>
                      </a:lnTo>
                      <a:lnTo>
                        <a:pt x="3" y="451"/>
                      </a:lnTo>
                      <a:lnTo>
                        <a:pt x="110" y="567"/>
                      </a:lnTo>
                      <a:lnTo>
                        <a:pt x="190" y="555"/>
                      </a:lnTo>
                      <a:lnTo>
                        <a:pt x="260" y="436"/>
                      </a:lnTo>
                      <a:lnTo>
                        <a:pt x="327" y="430"/>
                      </a:lnTo>
                      <a:lnTo>
                        <a:pt x="393" y="567"/>
                      </a:lnTo>
                      <a:lnTo>
                        <a:pt x="433" y="595"/>
                      </a:lnTo>
                      <a:lnTo>
                        <a:pt x="497" y="570"/>
                      </a:lnTo>
                      <a:lnTo>
                        <a:pt x="526" y="582"/>
                      </a:lnTo>
                      <a:lnTo>
                        <a:pt x="629" y="586"/>
                      </a:lnTo>
                      <a:lnTo>
                        <a:pt x="629" y="542"/>
                      </a:lnTo>
                      <a:lnTo>
                        <a:pt x="639" y="526"/>
                      </a:lnTo>
                      <a:lnTo>
                        <a:pt x="695" y="518"/>
                      </a:lnTo>
                      <a:lnTo>
                        <a:pt x="715" y="484"/>
                      </a:lnTo>
                      <a:lnTo>
                        <a:pt x="722" y="452"/>
                      </a:lnTo>
                      <a:lnTo>
                        <a:pt x="695" y="442"/>
                      </a:lnTo>
                      <a:lnTo>
                        <a:pt x="687" y="368"/>
                      </a:lnTo>
                      <a:lnTo>
                        <a:pt x="704" y="358"/>
                      </a:lnTo>
                      <a:lnTo>
                        <a:pt x="712" y="41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8" name="Freeform 145">
                  <a:extLst>
                    <a:ext uri="{FF2B5EF4-FFF2-40B4-BE49-F238E27FC236}">
                      <a16:creationId xmlns:a16="http://schemas.microsoft.com/office/drawing/2014/main" id="{8A9EB62E-FFD0-0746-B00A-F7E9ED387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5388" y="2790825"/>
                  <a:ext cx="23813" cy="22225"/>
                </a:xfrm>
                <a:custGeom>
                  <a:avLst/>
                  <a:gdLst>
                    <a:gd name="T0" fmla="*/ 64 w 73"/>
                    <a:gd name="T1" fmla="*/ 73 h 73"/>
                    <a:gd name="T2" fmla="*/ 73 w 73"/>
                    <a:gd name="T3" fmla="*/ 49 h 73"/>
                    <a:gd name="T4" fmla="*/ 39 w 73"/>
                    <a:gd name="T5" fmla="*/ 20 h 73"/>
                    <a:gd name="T6" fmla="*/ 46 w 73"/>
                    <a:gd name="T7" fmla="*/ 0 h 73"/>
                    <a:gd name="T8" fmla="*/ 19 w 73"/>
                    <a:gd name="T9" fmla="*/ 7 h 73"/>
                    <a:gd name="T10" fmla="*/ 0 w 73"/>
                    <a:gd name="T11" fmla="*/ 34 h 73"/>
                    <a:gd name="T12" fmla="*/ 32 w 73"/>
                    <a:gd name="T13" fmla="*/ 41 h 73"/>
                    <a:gd name="T14" fmla="*/ 64 w 73"/>
                    <a:gd name="T15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73">
                      <a:moveTo>
                        <a:pt x="64" y="73"/>
                      </a:moveTo>
                      <a:lnTo>
                        <a:pt x="73" y="49"/>
                      </a:lnTo>
                      <a:lnTo>
                        <a:pt x="39" y="20"/>
                      </a:lnTo>
                      <a:lnTo>
                        <a:pt x="46" y="0"/>
                      </a:lnTo>
                      <a:lnTo>
                        <a:pt x="19" y="7"/>
                      </a:lnTo>
                      <a:lnTo>
                        <a:pt x="0" y="34"/>
                      </a:lnTo>
                      <a:lnTo>
                        <a:pt x="32" y="41"/>
                      </a:lnTo>
                      <a:lnTo>
                        <a:pt x="64" y="7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9" name="Freeform 146">
                  <a:extLst>
                    <a:ext uri="{FF2B5EF4-FFF2-40B4-BE49-F238E27FC236}">
                      <a16:creationId xmlns:a16="http://schemas.microsoft.com/office/drawing/2014/main" id="{B14195F1-27B7-3349-9474-390121D468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2213" y="2817813"/>
                  <a:ext cx="15875" cy="11113"/>
                </a:xfrm>
                <a:custGeom>
                  <a:avLst/>
                  <a:gdLst>
                    <a:gd name="T0" fmla="*/ 50 w 50"/>
                    <a:gd name="T1" fmla="*/ 9 h 36"/>
                    <a:gd name="T2" fmla="*/ 7 w 50"/>
                    <a:gd name="T3" fmla="*/ 0 h 36"/>
                    <a:gd name="T4" fmla="*/ 0 w 50"/>
                    <a:gd name="T5" fmla="*/ 16 h 36"/>
                    <a:gd name="T6" fmla="*/ 20 w 50"/>
                    <a:gd name="T7" fmla="*/ 36 h 36"/>
                    <a:gd name="T8" fmla="*/ 50 w 50"/>
                    <a:gd name="T9" fmla="*/ 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6">
                      <a:moveTo>
                        <a:pt x="50" y="9"/>
                      </a:moveTo>
                      <a:lnTo>
                        <a:pt x="7" y="0"/>
                      </a:lnTo>
                      <a:lnTo>
                        <a:pt x="0" y="16"/>
                      </a:lnTo>
                      <a:lnTo>
                        <a:pt x="20" y="36"/>
                      </a:lnTo>
                      <a:lnTo>
                        <a:pt x="50" y="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0" name="Freeform 147">
                  <a:extLst>
                    <a:ext uri="{FF2B5EF4-FFF2-40B4-BE49-F238E27FC236}">
                      <a16:creationId xmlns:a16="http://schemas.microsoft.com/office/drawing/2014/main" id="{F5904B62-81BD-5546-A929-5C8BE7EC9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1738" y="2881313"/>
                  <a:ext cx="15875" cy="19050"/>
                </a:xfrm>
                <a:custGeom>
                  <a:avLst/>
                  <a:gdLst>
                    <a:gd name="T0" fmla="*/ 0 w 47"/>
                    <a:gd name="T1" fmla="*/ 13 h 56"/>
                    <a:gd name="T2" fmla="*/ 7 w 47"/>
                    <a:gd name="T3" fmla="*/ 43 h 56"/>
                    <a:gd name="T4" fmla="*/ 27 w 47"/>
                    <a:gd name="T5" fmla="*/ 56 h 56"/>
                    <a:gd name="T6" fmla="*/ 47 w 47"/>
                    <a:gd name="T7" fmla="*/ 20 h 56"/>
                    <a:gd name="T8" fmla="*/ 29 w 47"/>
                    <a:gd name="T9" fmla="*/ 0 h 56"/>
                    <a:gd name="T10" fmla="*/ 0 w 47"/>
                    <a:gd name="T11" fmla="*/ 1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56">
                      <a:moveTo>
                        <a:pt x="0" y="13"/>
                      </a:moveTo>
                      <a:lnTo>
                        <a:pt x="7" y="43"/>
                      </a:lnTo>
                      <a:lnTo>
                        <a:pt x="27" y="56"/>
                      </a:lnTo>
                      <a:lnTo>
                        <a:pt x="47" y="20"/>
                      </a:lnTo>
                      <a:lnTo>
                        <a:pt x="29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1" name="Freeform 148">
                  <a:extLst>
                    <a:ext uri="{FF2B5EF4-FFF2-40B4-BE49-F238E27FC236}">
                      <a16:creationId xmlns:a16="http://schemas.microsoft.com/office/drawing/2014/main" id="{8800D569-F0D6-EB41-9BB8-32B717F7C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3638" y="2827338"/>
                  <a:ext cx="79375" cy="44450"/>
                </a:xfrm>
                <a:custGeom>
                  <a:avLst/>
                  <a:gdLst>
                    <a:gd name="T0" fmla="*/ 60 w 247"/>
                    <a:gd name="T1" fmla="*/ 116 h 142"/>
                    <a:gd name="T2" fmla="*/ 84 w 247"/>
                    <a:gd name="T3" fmla="*/ 136 h 142"/>
                    <a:gd name="T4" fmla="*/ 164 w 247"/>
                    <a:gd name="T5" fmla="*/ 85 h 142"/>
                    <a:gd name="T6" fmla="*/ 184 w 247"/>
                    <a:gd name="T7" fmla="*/ 142 h 142"/>
                    <a:gd name="T8" fmla="*/ 231 w 247"/>
                    <a:gd name="T9" fmla="*/ 131 h 142"/>
                    <a:gd name="T10" fmla="*/ 247 w 247"/>
                    <a:gd name="T11" fmla="*/ 88 h 142"/>
                    <a:gd name="T12" fmla="*/ 204 w 247"/>
                    <a:gd name="T13" fmla="*/ 102 h 142"/>
                    <a:gd name="T14" fmla="*/ 184 w 247"/>
                    <a:gd name="T15" fmla="*/ 85 h 142"/>
                    <a:gd name="T16" fmla="*/ 154 w 247"/>
                    <a:gd name="T17" fmla="*/ 58 h 142"/>
                    <a:gd name="T18" fmla="*/ 104 w 247"/>
                    <a:gd name="T19" fmla="*/ 100 h 142"/>
                    <a:gd name="T20" fmla="*/ 84 w 247"/>
                    <a:gd name="T21" fmla="*/ 73 h 142"/>
                    <a:gd name="T22" fmla="*/ 94 w 247"/>
                    <a:gd name="T23" fmla="*/ 36 h 142"/>
                    <a:gd name="T24" fmla="*/ 76 w 247"/>
                    <a:gd name="T25" fmla="*/ 9 h 142"/>
                    <a:gd name="T26" fmla="*/ 26 w 247"/>
                    <a:gd name="T27" fmla="*/ 0 h 142"/>
                    <a:gd name="T28" fmla="*/ 0 w 247"/>
                    <a:gd name="T29" fmla="*/ 77 h 142"/>
                    <a:gd name="T30" fmla="*/ 27 w 247"/>
                    <a:gd name="T31" fmla="*/ 113 h 142"/>
                    <a:gd name="T32" fmla="*/ 60 w 247"/>
                    <a:gd name="T33" fmla="*/ 11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7" h="142">
                      <a:moveTo>
                        <a:pt x="60" y="116"/>
                      </a:moveTo>
                      <a:lnTo>
                        <a:pt x="84" y="136"/>
                      </a:lnTo>
                      <a:lnTo>
                        <a:pt x="164" y="85"/>
                      </a:lnTo>
                      <a:lnTo>
                        <a:pt x="184" y="142"/>
                      </a:lnTo>
                      <a:lnTo>
                        <a:pt x="231" y="131"/>
                      </a:lnTo>
                      <a:lnTo>
                        <a:pt x="247" y="88"/>
                      </a:lnTo>
                      <a:lnTo>
                        <a:pt x="204" y="102"/>
                      </a:lnTo>
                      <a:lnTo>
                        <a:pt x="184" y="85"/>
                      </a:lnTo>
                      <a:lnTo>
                        <a:pt x="154" y="58"/>
                      </a:lnTo>
                      <a:lnTo>
                        <a:pt x="104" y="100"/>
                      </a:lnTo>
                      <a:lnTo>
                        <a:pt x="84" y="73"/>
                      </a:lnTo>
                      <a:lnTo>
                        <a:pt x="94" y="36"/>
                      </a:lnTo>
                      <a:lnTo>
                        <a:pt x="76" y="9"/>
                      </a:lnTo>
                      <a:lnTo>
                        <a:pt x="26" y="0"/>
                      </a:lnTo>
                      <a:lnTo>
                        <a:pt x="0" y="77"/>
                      </a:lnTo>
                      <a:lnTo>
                        <a:pt x="27" y="113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2" name="Freeform 149">
                  <a:extLst>
                    <a:ext uri="{FF2B5EF4-FFF2-40B4-BE49-F238E27FC236}">
                      <a16:creationId xmlns:a16="http://schemas.microsoft.com/office/drawing/2014/main" id="{F0BFF55D-A061-BE43-8975-40C677552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5225" y="2865438"/>
                  <a:ext cx="25400" cy="25400"/>
                </a:xfrm>
                <a:custGeom>
                  <a:avLst/>
                  <a:gdLst>
                    <a:gd name="T0" fmla="*/ 0 w 81"/>
                    <a:gd name="T1" fmla="*/ 20 h 82"/>
                    <a:gd name="T2" fmla="*/ 0 w 81"/>
                    <a:gd name="T3" fmla="*/ 50 h 82"/>
                    <a:gd name="T4" fmla="*/ 41 w 81"/>
                    <a:gd name="T5" fmla="*/ 82 h 82"/>
                    <a:gd name="T6" fmla="*/ 81 w 81"/>
                    <a:gd name="T7" fmla="*/ 59 h 82"/>
                    <a:gd name="T8" fmla="*/ 33 w 81"/>
                    <a:gd name="T9" fmla="*/ 0 h 82"/>
                    <a:gd name="T10" fmla="*/ 0 w 81"/>
                    <a:gd name="T11" fmla="*/ 2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82">
                      <a:moveTo>
                        <a:pt x="0" y="20"/>
                      </a:moveTo>
                      <a:lnTo>
                        <a:pt x="0" y="50"/>
                      </a:lnTo>
                      <a:lnTo>
                        <a:pt x="41" y="82"/>
                      </a:lnTo>
                      <a:lnTo>
                        <a:pt x="81" y="59"/>
                      </a:lnTo>
                      <a:lnTo>
                        <a:pt x="33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3" name="Freeform 150">
                  <a:extLst>
                    <a:ext uri="{FF2B5EF4-FFF2-40B4-BE49-F238E27FC236}">
                      <a16:creationId xmlns:a16="http://schemas.microsoft.com/office/drawing/2014/main" id="{624C7A4D-61CB-E745-910E-D6E9790D8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075" y="3273425"/>
                  <a:ext cx="22225" cy="15875"/>
                </a:xfrm>
                <a:custGeom>
                  <a:avLst/>
                  <a:gdLst>
                    <a:gd name="T0" fmla="*/ 14 w 66"/>
                    <a:gd name="T1" fmla="*/ 24 h 50"/>
                    <a:gd name="T2" fmla="*/ 0 w 66"/>
                    <a:gd name="T3" fmla="*/ 50 h 50"/>
                    <a:gd name="T4" fmla="*/ 34 w 66"/>
                    <a:gd name="T5" fmla="*/ 44 h 50"/>
                    <a:gd name="T6" fmla="*/ 66 w 66"/>
                    <a:gd name="T7" fmla="*/ 3 h 50"/>
                    <a:gd name="T8" fmla="*/ 47 w 66"/>
                    <a:gd name="T9" fmla="*/ 0 h 50"/>
                    <a:gd name="T10" fmla="*/ 14 w 66"/>
                    <a:gd name="T11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50">
                      <a:moveTo>
                        <a:pt x="14" y="24"/>
                      </a:moveTo>
                      <a:lnTo>
                        <a:pt x="0" y="50"/>
                      </a:lnTo>
                      <a:lnTo>
                        <a:pt x="34" y="44"/>
                      </a:lnTo>
                      <a:lnTo>
                        <a:pt x="66" y="3"/>
                      </a:lnTo>
                      <a:lnTo>
                        <a:pt x="47" y="0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4" name="Freeform 151">
                  <a:extLst>
                    <a:ext uri="{FF2B5EF4-FFF2-40B4-BE49-F238E27FC236}">
                      <a16:creationId xmlns:a16="http://schemas.microsoft.com/office/drawing/2014/main" id="{433D3805-B597-564A-98AC-6AB923A24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375" y="3095625"/>
                  <a:ext cx="103188" cy="125413"/>
                </a:xfrm>
                <a:custGeom>
                  <a:avLst/>
                  <a:gdLst>
                    <a:gd name="T0" fmla="*/ 193 w 325"/>
                    <a:gd name="T1" fmla="*/ 139 h 394"/>
                    <a:gd name="T2" fmla="*/ 186 w 325"/>
                    <a:gd name="T3" fmla="*/ 46 h 394"/>
                    <a:gd name="T4" fmla="*/ 125 w 325"/>
                    <a:gd name="T5" fmla="*/ 0 h 394"/>
                    <a:gd name="T6" fmla="*/ 99 w 325"/>
                    <a:gd name="T7" fmla="*/ 30 h 394"/>
                    <a:gd name="T8" fmla="*/ 130 w 325"/>
                    <a:gd name="T9" fmla="*/ 99 h 394"/>
                    <a:gd name="T10" fmla="*/ 76 w 325"/>
                    <a:gd name="T11" fmla="*/ 83 h 394"/>
                    <a:gd name="T12" fmla="*/ 55 w 325"/>
                    <a:gd name="T13" fmla="*/ 37 h 394"/>
                    <a:gd name="T14" fmla="*/ 50 w 325"/>
                    <a:gd name="T15" fmla="*/ 67 h 394"/>
                    <a:gd name="T16" fmla="*/ 63 w 325"/>
                    <a:gd name="T17" fmla="*/ 120 h 394"/>
                    <a:gd name="T18" fmla="*/ 50 w 325"/>
                    <a:gd name="T19" fmla="*/ 130 h 394"/>
                    <a:gd name="T20" fmla="*/ 23 w 325"/>
                    <a:gd name="T21" fmla="*/ 110 h 394"/>
                    <a:gd name="T22" fmla="*/ 0 w 325"/>
                    <a:gd name="T23" fmla="*/ 137 h 394"/>
                    <a:gd name="T24" fmla="*/ 14 w 325"/>
                    <a:gd name="T25" fmla="*/ 170 h 394"/>
                    <a:gd name="T26" fmla="*/ 37 w 325"/>
                    <a:gd name="T27" fmla="*/ 206 h 394"/>
                    <a:gd name="T28" fmla="*/ 78 w 325"/>
                    <a:gd name="T29" fmla="*/ 216 h 394"/>
                    <a:gd name="T30" fmla="*/ 76 w 325"/>
                    <a:gd name="T31" fmla="*/ 176 h 394"/>
                    <a:gd name="T32" fmla="*/ 114 w 325"/>
                    <a:gd name="T33" fmla="*/ 203 h 394"/>
                    <a:gd name="T34" fmla="*/ 121 w 325"/>
                    <a:gd name="T35" fmla="*/ 246 h 394"/>
                    <a:gd name="T36" fmla="*/ 118 w 325"/>
                    <a:gd name="T37" fmla="*/ 268 h 394"/>
                    <a:gd name="T38" fmla="*/ 151 w 325"/>
                    <a:gd name="T39" fmla="*/ 309 h 394"/>
                    <a:gd name="T40" fmla="*/ 161 w 325"/>
                    <a:gd name="T41" fmla="*/ 332 h 394"/>
                    <a:gd name="T42" fmla="*/ 185 w 325"/>
                    <a:gd name="T43" fmla="*/ 322 h 394"/>
                    <a:gd name="T44" fmla="*/ 231 w 325"/>
                    <a:gd name="T45" fmla="*/ 321 h 394"/>
                    <a:gd name="T46" fmla="*/ 226 w 325"/>
                    <a:gd name="T47" fmla="*/ 374 h 394"/>
                    <a:gd name="T48" fmla="*/ 229 w 325"/>
                    <a:gd name="T49" fmla="*/ 394 h 394"/>
                    <a:gd name="T50" fmla="*/ 256 w 325"/>
                    <a:gd name="T51" fmla="*/ 378 h 394"/>
                    <a:gd name="T52" fmla="*/ 281 w 325"/>
                    <a:gd name="T53" fmla="*/ 321 h 394"/>
                    <a:gd name="T54" fmla="*/ 325 w 325"/>
                    <a:gd name="T55" fmla="*/ 287 h 394"/>
                    <a:gd name="T56" fmla="*/ 317 w 325"/>
                    <a:gd name="T57" fmla="*/ 257 h 394"/>
                    <a:gd name="T58" fmla="*/ 235 w 325"/>
                    <a:gd name="T59" fmla="*/ 277 h 394"/>
                    <a:gd name="T60" fmla="*/ 240 w 325"/>
                    <a:gd name="T61" fmla="*/ 238 h 394"/>
                    <a:gd name="T62" fmla="*/ 225 w 325"/>
                    <a:gd name="T63" fmla="*/ 238 h 394"/>
                    <a:gd name="T64" fmla="*/ 217 w 325"/>
                    <a:gd name="T65" fmla="*/ 185 h 394"/>
                    <a:gd name="T66" fmla="*/ 183 w 325"/>
                    <a:gd name="T67" fmla="*/ 169 h 394"/>
                    <a:gd name="T68" fmla="*/ 193 w 325"/>
                    <a:gd name="T69" fmla="*/ 139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25" h="394">
                      <a:moveTo>
                        <a:pt x="193" y="139"/>
                      </a:moveTo>
                      <a:lnTo>
                        <a:pt x="186" y="46"/>
                      </a:lnTo>
                      <a:lnTo>
                        <a:pt x="125" y="0"/>
                      </a:lnTo>
                      <a:lnTo>
                        <a:pt x="99" y="30"/>
                      </a:lnTo>
                      <a:lnTo>
                        <a:pt x="130" y="99"/>
                      </a:lnTo>
                      <a:lnTo>
                        <a:pt x="76" y="83"/>
                      </a:lnTo>
                      <a:lnTo>
                        <a:pt x="55" y="37"/>
                      </a:lnTo>
                      <a:lnTo>
                        <a:pt x="50" y="67"/>
                      </a:lnTo>
                      <a:lnTo>
                        <a:pt x="63" y="120"/>
                      </a:lnTo>
                      <a:lnTo>
                        <a:pt x="50" y="130"/>
                      </a:lnTo>
                      <a:lnTo>
                        <a:pt x="23" y="110"/>
                      </a:lnTo>
                      <a:lnTo>
                        <a:pt x="0" y="137"/>
                      </a:lnTo>
                      <a:lnTo>
                        <a:pt x="14" y="170"/>
                      </a:lnTo>
                      <a:lnTo>
                        <a:pt x="37" y="206"/>
                      </a:lnTo>
                      <a:lnTo>
                        <a:pt x="78" y="216"/>
                      </a:lnTo>
                      <a:lnTo>
                        <a:pt x="76" y="176"/>
                      </a:lnTo>
                      <a:lnTo>
                        <a:pt x="114" y="203"/>
                      </a:lnTo>
                      <a:lnTo>
                        <a:pt x="121" y="246"/>
                      </a:lnTo>
                      <a:lnTo>
                        <a:pt x="118" y="268"/>
                      </a:lnTo>
                      <a:lnTo>
                        <a:pt x="151" y="309"/>
                      </a:lnTo>
                      <a:lnTo>
                        <a:pt x="161" y="332"/>
                      </a:lnTo>
                      <a:lnTo>
                        <a:pt x="185" y="322"/>
                      </a:lnTo>
                      <a:lnTo>
                        <a:pt x="231" y="321"/>
                      </a:lnTo>
                      <a:lnTo>
                        <a:pt x="226" y="374"/>
                      </a:lnTo>
                      <a:lnTo>
                        <a:pt x="229" y="394"/>
                      </a:lnTo>
                      <a:lnTo>
                        <a:pt x="256" y="378"/>
                      </a:lnTo>
                      <a:lnTo>
                        <a:pt x="281" y="321"/>
                      </a:lnTo>
                      <a:lnTo>
                        <a:pt x="325" y="287"/>
                      </a:lnTo>
                      <a:lnTo>
                        <a:pt x="317" y="257"/>
                      </a:lnTo>
                      <a:lnTo>
                        <a:pt x="235" y="277"/>
                      </a:lnTo>
                      <a:lnTo>
                        <a:pt x="240" y="238"/>
                      </a:lnTo>
                      <a:lnTo>
                        <a:pt x="225" y="238"/>
                      </a:lnTo>
                      <a:lnTo>
                        <a:pt x="217" y="185"/>
                      </a:lnTo>
                      <a:lnTo>
                        <a:pt x="183" y="169"/>
                      </a:lnTo>
                      <a:lnTo>
                        <a:pt x="193" y="13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" name="Freeform 152">
                  <a:extLst>
                    <a:ext uri="{FF2B5EF4-FFF2-40B4-BE49-F238E27FC236}">
                      <a16:creationId xmlns:a16="http://schemas.microsoft.com/office/drawing/2014/main" id="{FCEB8CE3-AEB2-6743-869C-8F327A8A3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4400" y="3144838"/>
                  <a:ext cx="6350" cy="22225"/>
                </a:xfrm>
                <a:custGeom>
                  <a:avLst/>
                  <a:gdLst>
                    <a:gd name="T0" fmla="*/ 10 w 24"/>
                    <a:gd name="T1" fmla="*/ 70 h 70"/>
                    <a:gd name="T2" fmla="*/ 24 w 24"/>
                    <a:gd name="T3" fmla="*/ 33 h 70"/>
                    <a:gd name="T4" fmla="*/ 17 w 24"/>
                    <a:gd name="T5" fmla="*/ 6 h 70"/>
                    <a:gd name="T6" fmla="*/ 0 w 24"/>
                    <a:gd name="T7" fmla="*/ 0 h 70"/>
                    <a:gd name="T8" fmla="*/ 0 w 24"/>
                    <a:gd name="T9" fmla="*/ 40 h 70"/>
                    <a:gd name="T10" fmla="*/ 10 w 24"/>
                    <a:gd name="T11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70">
                      <a:moveTo>
                        <a:pt x="10" y="70"/>
                      </a:moveTo>
                      <a:lnTo>
                        <a:pt x="24" y="33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6" name="Freeform 153">
                  <a:extLst>
                    <a:ext uri="{FF2B5EF4-FFF2-40B4-BE49-F238E27FC236}">
                      <a16:creationId xmlns:a16="http://schemas.microsoft.com/office/drawing/2014/main" id="{77760548-81FF-9246-BC12-1E0D48B1F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9000" y="3276600"/>
                  <a:ext cx="61913" cy="71438"/>
                </a:xfrm>
                <a:custGeom>
                  <a:avLst/>
                  <a:gdLst>
                    <a:gd name="T0" fmla="*/ 106 w 193"/>
                    <a:gd name="T1" fmla="*/ 76 h 223"/>
                    <a:gd name="T2" fmla="*/ 58 w 193"/>
                    <a:gd name="T3" fmla="*/ 0 h 223"/>
                    <a:gd name="T4" fmla="*/ 28 w 193"/>
                    <a:gd name="T5" fmla="*/ 10 h 223"/>
                    <a:gd name="T6" fmla="*/ 39 w 193"/>
                    <a:gd name="T7" fmla="*/ 37 h 223"/>
                    <a:gd name="T8" fmla="*/ 2 w 193"/>
                    <a:gd name="T9" fmla="*/ 30 h 223"/>
                    <a:gd name="T10" fmla="*/ 12 w 193"/>
                    <a:gd name="T11" fmla="*/ 67 h 223"/>
                    <a:gd name="T12" fmla="*/ 56 w 193"/>
                    <a:gd name="T13" fmla="*/ 89 h 223"/>
                    <a:gd name="T14" fmla="*/ 99 w 193"/>
                    <a:gd name="T15" fmla="*/ 86 h 223"/>
                    <a:gd name="T16" fmla="*/ 83 w 193"/>
                    <a:gd name="T17" fmla="*/ 120 h 223"/>
                    <a:gd name="T18" fmla="*/ 56 w 193"/>
                    <a:gd name="T19" fmla="*/ 123 h 223"/>
                    <a:gd name="T20" fmla="*/ 47 w 193"/>
                    <a:gd name="T21" fmla="*/ 146 h 223"/>
                    <a:gd name="T22" fmla="*/ 83 w 193"/>
                    <a:gd name="T23" fmla="*/ 150 h 223"/>
                    <a:gd name="T24" fmla="*/ 84 w 193"/>
                    <a:gd name="T25" fmla="*/ 166 h 223"/>
                    <a:gd name="T26" fmla="*/ 37 w 193"/>
                    <a:gd name="T27" fmla="*/ 163 h 223"/>
                    <a:gd name="T28" fmla="*/ 0 w 193"/>
                    <a:gd name="T29" fmla="*/ 196 h 223"/>
                    <a:gd name="T30" fmla="*/ 24 w 193"/>
                    <a:gd name="T31" fmla="*/ 223 h 223"/>
                    <a:gd name="T32" fmla="*/ 67 w 193"/>
                    <a:gd name="T33" fmla="*/ 222 h 223"/>
                    <a:gd name="T34" fmla="*/ 90 w 193"/>
                    <a:gd name="T35" fmla="*/ 205 h 223"/>
                    <a:gd name="T36" fmla="*/ 137 w 193"/>
                    <a:gd name="T37" fmla="*/ 189 h 223"/>
                    <a:gd name="T38" fmla="*/ 144 w 193"/>
                    <a:gd name="T39" fmla="*/ 209 h 223"/>
                    <a:gd name="T40" fmla="*/ 193 w 193"/>
                    <a:gd name="T41" fmla="*/ 165 h 223"/>
                    <a:gd name="T42" fmla="*/ 150 w 193"/>
                    <a:gd name="T43" fmla="*/ 135 h 223"/>
                    <a:gd name="T44" fmla="*/ 160 w 193"/>
                    <a:gd name="T45" fmla="*/ 98 h 223"/>
                    <a:gd name="T46" fmla="*/ 106 w 193"/>
                    <a:gd name="T47" fmla="*/ 7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3" h="223">
                      <a:moveTo>
                        <a:pt x="106" y="76"/>
                      </a:moveTo>
                      <a:lnTo>
                        <a:pt x="58" y="0"/>
                      </a:lnTo>
                      <a:lnTo>
                        <a:pt x="28" y="10"/>
                      </a:lnTo>
                      <a:lnTo>
                        <a:pt x="39" y="37"/>
                      </a:lnTo>
                      <a:lnTo>
                        <a:pt x="2" y="30"/>
                      </a:lnTo>
                      <a:lnTo>
                        <a:pt x="12" y="67"/>
                      </a:lnTo>
                      <a:lnTo>
                        <a:pt x="56" y="89"/>
                      </a:lnTo>
                      <a:lnTo>
                        <a:pt x="99" y="86"/>
                      </a:lnTo>
                      <a:lnTo>
                        <a:pt x="83" y="120"/>
                      </a:lnTo>
                      <a:lnTo>
                        <a:pt x="56" y="123"/>
                      </a:lnTo>
                      <a:lnTo>
                        <a:pt x="47" y="146"/>
                      </a:lnTo>
                      <a:lnTo>
                        <a:pt x="83" y="150"/>
                      </a:lnTo>
                      <a:lnTo>
                        <a:pt x="84" y="166"/>
                      </a:lnTo>
                      <a:lnTo>
                        <a:pt x="37" y="163"/>
                      </a:lnTo>
                      <a:lnTo>
                        <a:pt x="0" y="196"/>
                      </a:lnTo>
                      <a:lnTo>
                        <a:pt x="24" y="223"/>
                      </a:lnTo>
                      <a:lnTo>
                        <a:pt x="67" y="222"/>
                      </a:lnTo>
                      <a:lnTo>
                        <a:pt x="90" y="205"/>
                      </a:lnTo>
                      <a:lnTo>
                        <a:pt x="137" y="189"/>
                      </a:lnTo>
                      <a:lnTo>
                        <a:pt x="144" y="209"/>
                      </a:lnTo>
                      <a:lnTo>
                        <a:pt x="193" y="165"/>
                      </a:lnTo>
                      <a:lnTo>
                        <a:pt x="150" y="135"/>
                      </a:lnTo>
                      <a:lnTo>
                        <a:pt x="160" y="98"/>
                      </a:lnTo>
                      <a:lnTo>
                        <a:pt x="106" y="7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7" name="Freeform 154">
                  <a:extLst>
                    <a:ext uri="{FF2B5EF4-FFF2-40B4-BE49-F238E27FC236}">
                      <a16:creationId xmlns:a16="http://schemas.microsoft.com/office/drawing/2014/main" id="{3255A2E8-E5C9-DE45-BC09-7D0972946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3500" y="2551113"/>
                  <a:ext cx="25400" cy="46038"/>
                </a:xfrm>
                <a:custGeom>
                  <a:avLst/>
                  <a:gdLst>
                    <a:gd name="T0" fmla="*/ 26 w 79"/>
                    <a:gd name="T1" fmla="*/ 143 h 143"/>
                    <a:gd name="T2" fmla="*/ 50 w 79"/>
                    <a:gd name="T3" fmla="*/ 90 h 143"/>
                    <a:gd name="T4" fmla="*/ 79 w 79"/>
                    <a:gd name="T5" fmla="*/ 63 h 143"/>
                    <a:gd name="T6" fmla="*/ 75 w 79"/>
                    <a:gd name="T7" fmla="*/ 0 h 143"/>
                    <a:gd name="T8" fmla="*/ 32 w 79"/>
                    <a:gd name="T9" fmla="*/ 4 h 143"/>
                    <a:gd name="T10" fmla="*/ 19 w 79"/>
                    <a:gd name="T11" fmla="*/ 47 h 143"/>
                    <a:gd name="T12" fmla="*/ 39 w 79"/>
                    <a:gd name="T13" fmla="*/ 80 h 143"/>
                    <a:gd name="T14" fmla="*/ 0 w 79"/>
                    <a:gd name="T15" fmla="*/ 130 h 143"/>
                    <a:gd name="T16" fmla="*/ 26 w 79"/>
                    <a:gd name="T17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9" h="143">
                      <a:moveTo>
                        <a:pt x="26" y="143"/>
                      </a:moveTo>
                      <a:lnTo>
                        <a:pt x="50" y="90"/>
                      </a:lnTo>
                      <a:lnTo>
                        <a:pt x="79" y="63"/>
                      </a:lnTo>
                      <a:lnTo>
                        <a:pt x="75" y="0"/>
                      </a:lnTo>
                      <a:lnTo>
                        <a:pt x="32" y="4"/>
                      </a:lnTo>
                      <a:lnTo>
                        <a:pt x="19" y="47"/>
                      </a:lnTo>
                      <a:lnTo>
                        <a:pt x="39" y="80"/>
                      </a:lnTo>
                      <a:lnTo>
                        <a:pt x="0" y="130"/>
                      </a:lnTo>
                      <a:lnTo>
                        <a:pt x="26" y="143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8" name="Freeform 155">
                  <a:extLst>
                    <a:ext uri="{FF2B5EF4-FFF2-40B4-BE49-F238E27FC236}">
                      <a16:creationId xmlns:a16="http://schemas.microsoft.com/office/drawing/2014/main" id="{D8ADFA58-7E6B-6843-913D-73ADCB10C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8425" y="2532063"/>
                  <a:ext cx="17463" cy="39688"/>
                </a:xfrm>
                <a:custGeom>
                  <a:avLst/>
                  <a:gdLst>
                    <a:gd name="T0" fmla="*/ 40 w 54"/>
                    <a:gd name="T1" fmla="*/ 109 h 126"/>
                    <a:gd name="T2" fmla="*/ 54 w 54"/>
                    <a:gd name="T3" fmla="*/ 82 h 126"/>
                    <a:gd name="T4" fmla="*/ 49 w 54"/>
                    <a:gd name="T5" fmla="*/ 22 h 126"/>
                    <a:gd name="T6" fmla="*/ 22 w 54"/>
                    <a:gd name="T7" fmla="*/ 0 h 126"/>
                    <a:gd name="T8" fmla="*/ 12 w 54"/>
                    <a:gd name="T9" fmla="*/ 23 h 126"/>
                    <a:gd name="T10" fmla="*/ 0 w 54"/>
                    <a:gd name="T11" fmla="*/ 89 h 126"/>
                    <a:gd name="T12" fmla="*/ 7 w 54"/>
                    <a:gd name="T13" fmla="*/ 126 h 126"/>
                    <a:gd name="T14" fmla="*/ 40 w 54"/>
                    <a:gd name="T15" fmla="*/ 10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126">
                      <a:moveTo>
                        <a:pt x="40" y="109"/>
                      </a:moveTo>
                      <a:lnTo>
                        <a:pt x="54" y="82"/>
                      </a:lnTo>
                      <a:lnTo>
                        <a:pt x="49" y="22"/>
                      </a:lnTo>
                      <a:lnTo>
                        <a:pt x="22" y="0"/>
                      </a:lnTo>
                      <a:lnTo>
                        <a:pt x="12" y="23"/>
                      </a:lnTo>
                      <a:lnTo>
                        <a:pt x="0" y="89"/>
                      </a:lnTo>
                      <a:lnTo>
                        <a:pt x="7" y="126"/>
                      </a:lnTo>
                      <a:lnTo>
                        <a:pt x="40" y="10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9" name="Freeform 156">
                  <a:extLst>
                    <a:ext uri="{FF2B5EF4-FFF2-40B4-BE49-F238E27FC236}">
                      <a16:creationId xmlns:a16="http://schemas.microsoft.com/office/drawing/2014/main" id="{5E491E8B-FAB8-D645-9C86-512AF6770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0650" y="2533650"/>
                  <a:ext cx="7938" cy="12700"/>
                </a:xfrm>
                <a:custGeom>
                  <a:avLst/>
                  <a:gdLst>
                    <a:gd name="T0" fmla="*/ 4 w 27"/>
                    <a:gd name="T1" fmla="*/ 40 h 40"/>
                    <a:gd name="T2" fmla="*/ 27 w 27"/>
                    <a:gd name="T3" fmla="*/ 0 h 40"/>
                    <a:gd name="T4" fmla="*/ 0 w 27"/>
                    <a:gd name="T5" fmla="*/ 6 h 40"/>
                    <a:gd name="T6" fmla="*/ 4 w 27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40">
                      <a:moveTo>
                        <a:pt x="4" y="40"/>
                      </a:moveTo>
                      <a:lnTo>
                        <a:pt x="27" y="0"/>
                      </a:lnTo>
                      <a:lnTo>
                        <a:pt x="0" y="6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0" name="Freeform 157">
                  <a:extLst>
                    <a:ext uri="{FF2B5EF4-FFF2-40B4-BE49-F238E27FC236}">
                      <a16:creationId xmlns:a16="http://schemas.microsoft.com/office/drawing/2014/main" id="{EA04ABA8-6628-334D-A120-C722AEF3D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6363" y="2506663"/>
                  <a:ext cx="14288" cy="22225"/>
                </a:xfrm>
                <a:custGeom>
                  <a:avLst/>
                  <a:gdLst>
                    <a:gd name="T0" fmla="*/ 49 w 49"/>
                    <a:gd name="T1" fmla="*/ 26 h 66"/>
                    <a:gd name="T2" fmla="*/ 26 w 49"/>
                    <a:gd name="T3" fmla="*/ 0 h 66"/>
                    <a:gd name="T4" fmla="*/ 0 w 49"/>
                    <a:gd name="T5" fmla="*/ 47 h 66"/>
                    <a:gd name="T6" fmla="*/ 24 w 49"/>
                    <a:gd name="T7" fmla="*/ 66 h 66"/>
                    <a:gd name="T8" fmla="*/ 49 w 49"/>
                    <a:gd name="T9" fmla="*/ 2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6">
                      <a:moveTo>
                        <a:pt x="49" y="26"/>
                      </a:moveTo>
                      <a:lnTo>
                        <a:pt x="26" y="0"/>
                      </a:lnTo>
                      <a:lnTo>
                        <a:pt x="0" y="47"/>
                      </a:lnTo>
                      <a:lnTo>
                        <a:pt x="24" y="66"/>
                      </a:lnTo>
                      <a:lnTo>
                        <a:pt x="49" y="26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1" name="Freeform 158">
                  <a:extLst>
                    <a:ext uri="{FF2B5EF4-FFF2-40B4-BE49-F238E27FC236}">
                      <a16:creationId xmlns:a16="http://schemas.microsoft.com/office/drawing/2014/main" id="{306B66FA-DBF1-7F4B-896C-2859CFFF2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0313" y="2816225"/>
                  <a:ext cx="14288" cy="11113"/>
                </a:xfrm>
                <a:custGeom>
                  <a:avLst/>
                  <a:gdLst>
                    <a:gd name="T0" fmla="*/ 41 w 47"/>
                    <a:gd name="T1" fmla="*/ 0 h 33"/>
                    <a:gd name="T2" fmla="*/ 0 w 47"/>
                    <a:gd name="T3" fmla="*/ 21 h 33"/>
                    <a:gd name="T4" fmla="*/ 47 w 47"/>
                    <a:gd name="T5" fmla="*/ 33 h 33"/>
                    <a:gd name="T6" fmla="*/ 41 w 47"/>
                    <a:gd name="T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" h="33">
                      <a:moveTo>
                        <a:pt x="41" y="0"/>
                      </a:moveTo>
                      <a:lnTo>
                        <a:pt x="0" y="21"/>
                      </a:lnTo>
                      <a:lnTo>
                        <a:pt x="47" y="33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2" name="Freeform 159">
                  <a:extLst>
                    <a:ext uri="{FF2B5EF4-FFF2-40B4-BE49-F238E27FC236}">
                      <a16:creationId xmlns:a16="http://schemas.microsoft.com/office/drawing/2014/main" id="{1E374DFD-A12D-3643-922C-5D88D020F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6025" y="2835275"/>
                  <a:ext cx="14288" cy="7938"/>
                </a:xfrm>
                <a:custGeom>
                  <a:avLst/>
                  <a:gdLst>
                    <a:gd name="T0" fmla="*/ 20 w 43"/>
                    <a:gd name="T1" fmla="*/ 27 h 27"/>
                    <a:gd name="T2" fmla="*/ 43 w 43"/>
                    <a:gd name="T3" fmla="*/ 0 h 27"/>
                    <a:gd name="T4" fmla="*/ 0 w 43"/>
                    <a:gd name="T5" fmla="*/ 11 h 27"/>
                    <a:gd name="T6" fmla="*/ 20 w 43"/>
                    <a:gd name="T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27">
                      <a:moveTo>
                        <a:pt x="20" y="27"/>
                      </a:moveTo>
                      <a:lnTo>
                        <a:pt x="43" y="0"/>
                      </a:lnTo>
                      <a:lnTo>
                        <a:pt x="0" y="11"/>
                      </a:lnTo>
                      <a:lnTo>
                        <a:pt x="20" y="2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3" name="Freeform 160">
                  <a:extLst>
                    <a:ext uri="{FF2B5EF4-FFF2-40B4-BE49-F238E27FC236}">
                      <a16:creationId xmlns:a16="http://schemas.microsoft.com/office/drawing/2014/main" id="{B2A2887A-CCBF-6643-A53D-363249212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900" y="2792413"/>
                  <a:ext cx="25400" cy="22225"/>
                </a:xfrm>
                <a:custGeom>
                  <a:avLst/>
                  <a:gdLst>
                    <a:gd name="T0" fmla="*/ 76 w 76"/>
                    <a:gd name="T1" fmla="*/ 0 h 71"/>
                    <a:gd name="T2" fmla="*/ 36 w 76"/>
                    <a:gd name="T3" fmla="*/ 1 h 71"/>
                    <a:gd name="T4" fmla="*/ 2 w 76"/>
                    <a:gd name="T5" fmla="*/ 31 h 71"/>
                    <a:gd name="T6" fmla="*/ 0 w 76"/>
                    <a:gd name="T7" fmla="*/ 71 h 71"/>
                    <a:gd name="T8" fmla="*/ 63 w 76"/>
                    <a:gd name="T9" fmla="*/ 23 h 71"/>
                    <a:gd name="T10" fmla="*/ 76 w 76"/>
                    <a:gd name="T11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36" y="1"/>
                      </a:lnTo>
                      <a:lnTo>
                        <a:pt x="2" y="31"/>
                      </a:lnTo>
                      <a:lnTo>
                        <a:pt x="0" y="71"/>
                      </a:lnTo>
                      <a:lnTo>
                        <a:pt x="63" y="23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4" name="Freeform 161">
                  <a:extLst>
                    <a:ext uri="{FF2B5EF4-FFF2-40B4-BE49-F238E27FC236}">
                      <a16:creationId xmlns:a16="http://schemas.microsoft.com/office/drawing/2014/main" id="{0871DD29-9643-F34C-8288-67049268E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975" y="2576513"/>
                  <a:ext cx="66675" cy="112713"/>
                </a:xfrm>
                <a:custGeom>
                  <a:avLst/>
                  <a:gdLst>
                    <a:gd name="T0" fmla="*/ 100 w 209"/>
                    <a:gd name="T1" fmla="*/ 152 h 355"/>
                    <a:gd name="T2" fmla="*/ 127 w 209"/>
                    <a:gd name="T3" fmla="*/ 156 h 355"/>
                    <a:gd name="T4" fmla="*/ 130 w 209"/>
                    <a:gd name="T5" fmla="*/ 179 h 355"/>
                    <a:gd name="T6" fmla="*/ 123 w 209"/>
                    <a:gd name="T7" fmla="*/ 255 h 355"/>
                    <a:gd name="T8" fmla="*/ 88 w 209"/>
                    <a:gd name="T9" fmla="*/ 332 h 355"/>
                    <a:gd name="T10" fmla="*/ 124 w 209"/>
                    <a:gd name="T11" fmla="*/ 355 h 355"/>
                    <a:gd name="T12" fmla="*/ 141 w 209"/>
                    <a:gd name="T13" fmla="*/ 308 h 355"/>
                    <a:gd name="T14" fmla="*/ 170 w 209"/>
                    <a:gd name="T15" fmla="*/ 265 h 355"/>
                    <a:gd name="T16" fmla="*/ 170 w 209"/>
                    <a:gd name="T17" fmla="*/ 195 h 355"/>
                    <a:gd name="T18" fmla="*/ 187 w 209"/>
                    <a:gd name="T19" fmla="*/ 168 h 355"/>
                    <a:gd name="T20" fmla="*/ 200 w 209"/>
                    <a:gd name="T21" fmla="*/ 185 h 355"/>
                    <a:gd name="T22" fmla="*/ 209 w 209"/>
                    <a:gd name="T23" fmla="*/ 158 h 355"/>
                    <a:gd name="T24" fmla="*/ 152 w 209"/>
                    <a:gd name="T25" fmla="*/ 129 h 355"/>
                    <a:gd name="T26" fmla="*/ 156 w 209"/>
                    <a:gd name="T27" fmla="*/ 105 h 355"/>
                    <a:gd name="T28" fmla="*/ 179 w 209"/>
                    <a:gd name="T29" fmla="*/ 92 h 355"/>
                    <a:gd name="T30" fmla="*/ 156 w 209"/>
                    <a:gd name="T31" fmla="*/ 45 h 355"/>
                    <a:gd name="T32" fmla="*/ 185 w 209"/>
                    <a:gd name="T33" fmla="*/ 25 h 355"/>
                    <a:gd name="T34" fmla="*/ 161 w 209"/>
                    <a:gd name="T35" fmla="*/ 6 h 355"/>
                    <a:gd name="T36" fmla="*/ 131 w 209"/>
                    <a:gd name="T37" fmla="*/ 20 h 355"/>
                    <a:gd name="T38" fmla="*/ 111 w 209"/>
                    <a:gd name="T39" fmla="*/ 0 h 355"/>
                    <a:gd name="T40" fmla="*/ 95 w 209"/>
                    <a:gd name="T41" fmla="*/ 23 h 355"/>
                    <a:gd name="T42" fmla="*/ 82 w 209"/>
                    <a:gd name="T43" fmla="*/ 70 h 355"/>
                    <a:gd name="T44" fmla="*/ 95 w 209"/>
                    <a:gd name="T45" fmla="*/ 93 h 355"/>
                    <a:gd name="T46" fmla="*/ 89 w 209"/>
                    <a:gd name="T47" fmla="*/ 113 h 355"/>
                    <a:gd name="T48" fmla="*/ 72 w 209"/>
                    <a:gd name="T49" fmla="*/ 93 h 355"/>
                    <a:gd name="T50" fmla="*/ 3 w 209"/>
                    <a:gd name="T51" fmla="*/ 113 h 355"/>
                    <a:gd name="T52" fmla="*/ 0 w 209"/>
                    <a:gd name="T53" fmla="*/ 147 h 355"/>
                    <a:gd name="T54" fmla="*/ 63 w 209"/>
                    <a:gd name="T55" fmla="*/ 202 h 355"/>
                    <a:gd name="T56" fmla="*/ 100 w 209"/>
                    <a:gd name="T57" fmla="*/ 152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9" h="355">
                      <a:moveTo>
                        <a:pt x="100" y="152"/>
                      </a:moveTo>
                      <a:lnTo>
                        <a:pt x="127" y="156"/>
                      </a:lnTo>
                      <a:lnTo>
                        <a:pt x="130" y="179"/>
                      </a:lnTo>
                      <a:lnTo>
                        <a:pt x="123" y="255"/>
                      </a:lnTo>
                      <a:lnTo>
                        <a:pt x="88" y="332"/>
                      </a:lnTo>
                      <a:lnTo>
                        <a:pt x="124" y="355"/>
                      </a:lnTo>
                      <a:lnTo>
                        <a:pt x="141" y="308"/>
                      </a:lnTo>
                      <a:lnTo>
                        <a:pt x="170" y="265"/>
                      </a:lnTo>
                      <a:lnTo>
                        <a:pt x="170" y="195"/>
                      </a:lnTo>
                      <a:lnTo>
                        <a:pt x="187" y="168"/>
                      </a:lnTo>
                      <a:lnTo>
                        <a:pt x="200" y="185"/>
                      </a:lnTo>
                      <a:lnTo>
                        <a:pt x="209" y="158"/>
                      </a:lnTo>
                      <a:lnTo>
                        <a:pt x="152" y="129"/>
                      </a:lnTo>
                      <a:lnTo>
                        <a:pt x="156" y="105"/>
                      </a:lnTo>
                      <a:lnTo>
                        <a:pt x="179" y="92"/>
                      </a:lnTo>
                      <a:lnTo>
                        <a:pt x="156" y="45"/>
                      </a:lnTo>
                      <a:lnTo>
                        <a:pt x="185" y="25"/>
                      </a:lnTo>
                      <a:lnTo>
                        <a:pt x="161" y="6"/>
                      </a:lnTo>
                      <a:lnTo>
                        <a:pt x="131" y="20"/>
                      </a:lnTo>
                      <a:lnTo>
                        <a:pt x="111" y="0"/>
                      </a:lnTo>
                      <a:lnTo>
                        <a:pt x="95" y="23"/>
                      </a:lnTo>
                      <a:lnTo>
                        <a:pt x="82" y="70"/>
                      </a:lnTo>
                      <a:lnTo>
                        <a:pt x="95" y="93"/>
                      </a:lnTo>
                      <a:lnTo>
                        <a:pt x="89" y="113"/>
                      </a:lnTo>
                      <a:lnTo>
                        <a:pt x="72" y="93"/>
                      </a:lnTo>
                      <a:lnTo>
                        <a:pt x="3" y="113"/>
                      </a:lnTo>
                      <a:lnTo>
                        <a:pt x="0" y="147"/>
                      </a:lnTo>
                      <a:lnTo>
                        <a:pt x="63" y="202"/>
                      </a:lnTo>
                      <a:lnTo>
                        <a:pt x="100" y="152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" name="Freeform 162">
                  <a:extLst>
                    <a:ext uri="{FF2B5EF4-FFF2-40B4-BE49-F238E27FC236}">
                      <a16:creationId xmlns:a16="http://schemas.microsoft.com/office/drawing/2014/main" id="{D9C5F309-9F3D-874B-A79D-5117C8DCB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1538" y="3402013"/>
                  <a:ext cx="47625" cy="57150"/>
                </a:xfrm>
                <a:custGeom>
                  <a:avLst/>
                  <a:gdLst>
                    <a:gd name="T0" fmla="*/ 60 w 149"/>
                    <a:gd name="T1" fmla="*/ 174 h 182"/>
                    <a:gd name="T2" fmla="*/ 93 w 149"/>
                    <a:gd name="T3" fmla="*/ 182 h 182"/>
                    <a:gd name="T4" fmla="*/ 110 w 149"/>
                    <a:gd name="T5" fmla="*/ 152 h 182"/>
                    <a:gd name="T6" fmla="*/ 149 w 149"/>
                    <a:gd name="T7" fmla="*/ 122 h 182"/>
                    <a:gd name="T8" fmla="*/ 132 w 149"/>
                    <a:gd name="T9" fmla="*/ 77 h 182"/>
                    <a:gd name="T10" fmla="*/ 132 w 149"/>
                    <a:gd name="T11" fmla="*/ 37 h 182"/>
                    <a:gd name="T12" fmla="*/ 106 w 149"/>
                    <a:gd name="T13" fmla="*/ 0 h 182"/>
                    <a:gd name="T14" fmla="*/ 76 w 149"/>
                    <a:gd name="T15" fmla="*/ 27 h 182"/>
                    <a:gd name="T16" fmla="*/ 55 w 149"/>
                    <a:gd name="T17" fmla="*/ 53 h 182"/>
                    <a:gd name="T18" fmla="*/ 29 w 149"/>
                    <a:gd name="T19" fmla="*/ 34 h 182"/>
                    <a:gd name="T20" fmla="*/ 0 w 149"/>
                    <a:gd name="T21" fmla="*/ 101 h 182"/>
                    <a:gd name="T22" fmla="*/ 3 w 149"/>
                    <a:gd name="T23" fmla="*/ 140 h 182"/>
                    <a:gd name="T24" fmla="*/ 16 w 149"/>
                    <a:gd name="T25" fmla="*/ 120 h 182"/>
                    <a:gd name="T26" fmla="*/ 42 w 149"/>
                    <a:gd name="T27" fmla="*/ 90 h 182"/>
                    <a:gd name="T28" fmla="*/ 72 w 149"/>
                    <a:gd name="T29" fmla="*/ 90 h 182"/>
                    <a:gd name="T30" fmla="*/ 53 w 149"/>
                    <a:gd name="T31" fmla="*/ 143 h 182"/>
                    <a:gd name="T32" fmla="*/ 60 w 149"/>
                    <a:gd name="T33" fmla="*/ 174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9" h="182">
                      <a:moveTo>
                        <a:pt x="60" y="174"/>
                      </a:moveTo>
                      <a:lnTo>
                        <a:pt x="93" y="182"/>
                      </a:lnTo>
                      <a:lnTo>
                        <a:pt x="110" y="152"/>
                      </a:lnTo>
                      <a:lnTo>
                        <a:pt x="149" y="122"/>
                      </a:lnTo>
                      <a:lnTo>
                        <a:pt x="132" y="77"/>
                      </a:lnTo>
                      <a:lnTo>
                        <a:pt x="132" y="37"/>
                      </a:lnTo>
                      <a:lnTo>
                        <a:pt x="106" y="0"/>
                      </a:lnTo>
                      <a:lnTo>
                        <a:pt x="76" y="27"/>
                      </a:lnTo>
                      <a:lnTo>
                        <a:pt x="55" y="53"/>
                      </a:lnTo>
                      <a:lnTo>
                        <a:pt x="29" y="34"/>
                      </a:lnTo>
                      <a:lnTo>
                        <a:pt x="0" y="101"/>
                      </a:lnTo>
                      <a:lnTo>
                        <a:pt x="3" y="140"/>
                      </a:lnTo>
                      <a:lnTo>
                        <a:pt x="16" y="120"/>
                      </a:lnTo>
                      <a:lnTo>
                        <a:pt x="42" y="90"/>
                      </a:lnTo>
                      <a:lnTo>
                        <a:pt x="72" y="90"/>
                      </a:lnTo>
                      <a:lnTo>
                        <a:pt x="53" y="143"/>
                      </a:lnTo>
                      <a:lnTo>
                        <a:pt x="60" y="17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" name="Freeform 163">
                  <a:extLst>
                    <a:ext uri="{FF2B5EF4-FFF2-40B4-BE49-F238E27FC236}">
                      <a16:creationId xmlns:a16="http://schemas.microsoft.com/office/drawing/2014/main" id="{1EC7185E-9509-2149-8CEE-C154D2A25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613" y="4216400"/>
                  <a:ext cx="55563" cy="33338"/>
                </a:xfrm>
                <a:custGeom>
                  <a:avLst/>
                  <a:gdLst>
                    <a:gd name="T0" fmla="*/ 101 w 174"/>
                    <a:gd name="T1" fmla="*/ 13 h 102"/>
                    <a:gd name="T2" fmla="*/ 84 w 174"/>
                    <a:gd name="T3" fmla="*/ 0 h 102"/>
                    <a:gd name="T4" fmla="*/ 14 w 174"/>
                    <a:gd name="T5" fmla="*/ 53 h 102"/>
                    <a:gd name="T6" fmla="*/ 0 w 174"/>
                    <a:gd name="T7" fmla="*/ 63 h 102"/>
                    <a:gd name="T8" fmla="*/ 44 w 174"/>
                    <a:gd name="T9" fmla="*/ 63 h 102"/>
                    <a:gd name="T10" fmla="*/ 121 w 174"/>
                    <a:gd name="T11" fmla="*/ 102 h 102"/>
                    <a:gd name="T12" fmla="*/ 144 w 174"/>
                    <a:gd name="T13" fmla="*/ 95 h 102"/>
                    <a:gd name="T14" fmla="*/ 168 w 174"/>
                    <a:gd name="T15" fmla="*/ 72 h 102"/>
                    <a:gd name="T16" fmla="*/ 174 w 174"/>
                    <a:gd name="T17" fmla="*/ 49 h 102"/>
                    <a:gd name="T18" fmla="*/ 157 w 174"/>
                    <a:gd name="T19" fmla="*/ 25 h 102"/>
                    <a:gd name="T20" fmla="*/ 101 w 174"/>
                    <a:gd name="T21" fmla="*/ 13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4" h="102">
                      <a:moveTo>
                        <a:pt x="101" y="13"/>
                      </a:moveTo>
                      <a:lnTo>
                        <a:pt x="84" y="0"/>
                      </a:lnTo>
                      <a:lnTo>
                        <a:pt x="14" y="53"/>
                      </a:lnTo>
                      <a:lnTo>
                        <a:pt x="0" y="63"/>
                      </a:lnTo>
                      <a:lnTo>
                        <a:pt x="44" y="63"/>
                      </a:lnTo>
                      <a:lnTo>
                        <a:pt x="121" y="102"/>
                      </a:lnTo>
                      <a:lnTo>
                        <a:pt x="144" y="95"/>
                      </a:lnTo>
                      <a:lnTo>
                        <a:pt x="168" y="72"/>
                      </a:lnTo>
                      <a:lnTo>
                        <a:pt x="174" y="49"/>
                      </a:lnTo>
                      <a:lnTo>
                        <a:pt x="157" y="25"/>
                      </a:lnTo>
                      <a:lnTo>
                        <a:pt x="101" y="1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" name="Freeform 165">
                  <a:extLst>
                    <a:ext uri="{FF2B5EF4-FFF2-40B4-BE49-F238E27FC236}">
                      <a16:creationId xmlns:a16="http://schemas.microsoft.com/office/drawing/2014/main" id="{3862DB1D-AF83-C845-A4FF-79A90BB0F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0" y="3133725"/>
                  <a:ext cx="20638" cy="14288"/>
                </a:xfrm>
                <a:custGeom>
                  <a:avLst/>
                  <a:gdLst>
                    <a:gd name="T0" fmla="*/ 30 w 63"/>
                    <a:gd name="T1" fmla="*/ 0 h 47"/>
                    <a:gd name="T2" fmla="*/ 3 w 63"/>
                    <a:gd name="T3" fmla="*/ 4 h 47"/>
                    <a:gd name="T4" fmla="*/ 0 w 63"/>
                    <a:gd name="T5" fmla="*/ 28 h 47"/>
                    <a:gd name="T6" fmla="*/ 23 w 63"/>
                    <a:gd name="T7" fmla="*/ 40 h 47"/>
                    <a:gd name="T8" fmla="*/ 46 w 63"/>
                    <a:gd name="T9" fmla="*/ 47 h 47"/>
                    <a:gd name="T10" fmla="*/ 63 w 63"/>
                    <a:gd name="T11" fmla="*/ 17 h 47"/>
                    <a:gd name="T12" fmla="*/ 30 w 63"/>
                    <a:gd name="T1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47">
                      <a:moveTo>
                        <a:pt x="30" y="0"/>
                      </a:moveTo>
                      <a:lnTo>
                        <a:pt x="3" y="4"/>
                      </a:lnTo>
                      <a:lnTo>
                        <a:pt x="0" y="28"/>
                      </a:lnTo>
                      <a:lnTo>
                        <a:pt x="23" y="40"/>
                      </a:lnTo>
                      <a:lnTo>
                        <a:pt x="46" y="47"/>
                      </a:lnTo>
                      <a:lnTo>
                        <a:pt x="63" y="1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" name="Freeform 169">
                  <a:extLst>
                    <a:ext uri="{FF2B5EF4-FFF2-40B4-BE49-F238E27FC236}">
                      <a16:creationId xmlns:a16="http://schemas.microsoft.com/office/drawing/2014/main" id="{EB7F527B-3214-A041-B747-B0E03F847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113" y="2919413"/>
                  <a:ext cx="768350" cy="1417638"/>
                </a:xfrm>
                <a:custGeom>
                  <a:avLst/>
                  <a:gdLst>
                    <a:gd name="T0" fmla="*/ 1971 w 2422"/>
                    <a:gd name="T1" fmla="*/ 3120 h 4462"/>
                    <a:gd name="T2" fmla="*/ 1851 w 2422"/>
                    <a:gd name="T3" fmla="*/ 2723 h 4462"/>
                    <a:gd name="T4" fmla="*/ 1744 w 2422"/>
                    <a:gd name="T5" fmla="*/ 2651 h 4462"/>
                    <a:gd name="T6" fmla="*/ 1835 w 2422"/>
                    <a:gd name="T7" fmla="*/ 2435 h 4462"/>
                    <a:gd name="T8" fmla="*/ 1493 w 2422"/>
                    <a:gd name="T9" fmla="*/ 2229 h 4462"/>
                    <a:gd name="T10" fmla="*/ 1393 w 2422"/>
                    <a:gd name="T11" fmla="*/ 1814 h 4462"/>
                    <a:gd name="T12" fmla="*/ 1311 w 2422"/>
                    <a:gd name="T13" fmla="*/ 1643 h 4462"/>
                    <a:gd name="T14" fmla="*/ 954 w 2422"/>
                    <a:gd name="T15" fmla="*/ 1490 h 4462"/>
                    <a:gd name="T16" fmla="*/ 889 w 2422"/>
                    <a:gd name="T17" fmla="*/ 1438 h 4462"/>
                    <a:gd name="T18" fmla="*/ 1018 w 2422"/>
                    <a:gd name="T19" fmla="*/ 1287 h 4462"/>
                    <a:gd name="T20" fmla="*/ 1071 w 2422"/>
                    <a:gd name="T21" fmla="*/ 1163 h 4462"/>
                    <a:gd name="T22" fmla="*/ 1284 w 2422"/>
                    <a:gd name="T23" fmla="*/ 554 h 4462"/>
                    <a:gd name="T24" fmla="*/ 821 w 2422"/>
                    <a:gd name="T25" fmla="*/ 548 h 4462"/>
                    <a:gd name="T26" fmla="*/ 519 w 2422"/>
                    <a:gd name="T27" fmla="*/ 644 h 4462"/>
                    <a:gd name="T28" fmla="*/ 522 w 2422"/>
                    <a:gd name="T29" fmla="*/ 584 h 4462"/>
                    <a:gd name="T30" fmla="*/ 607 w 2422"/>
                    <a:gd name="T31" fmla="*/ 434 h 4462"/>
                    <a:gd name="T32" fmla="*/ 923 w 2422"/>
                    <a:gd name="T33" fmla="*/ 83 h 4462"/>
                    <a:gd name="T34" fmla="*/ 527 w 2422"/>
                    <a:gd name="T35" fmla="*/ 76 h 4462"/>
                    <a:gd name="T36" fmla="*/ 301 w 2422"/>
                    <a:gd name="T37" fmla="*/ 132 h 4462"/>
                    <a:gd name="T38" fmla="*/ 273 w 2422"/>
                    <a:gd name="T39" fmla="*/ 335 h 4462"/>
                    <a:gd name="T40" fmla="*/ 247 w 2422"/>
                    <a:gd name="T41" fmla="*/ 454 h 4462"/>
                    <a:gd name="T42" fmla="*/ 176 w 2422"/>
                    <a:gd name="T43" fmla="*/ 663 h 4462"/>
                    <a:gd name="T44" fmla="*/ 234 w 2422"/>
                    <a:gd name="T45" fmla="*/ 789 h 4462"/>
                    <a:gd name="T46" fmla="*/ 102 w 2422"/>
                    <a:gd name="T47" fmla="*/ 986 h 4462"/>
                    <a:gd name="T48" fmla="*/ 78 w 2422"/>
                    <a:gd name="T49" fmla="*/ 1089 h 4462"/>
                    <a:gd name="T50" fmla="*/ 247 w 2422"/>
                    <a:gd name="T51" fmla="*/ 1111 h 4462"/>
                    <a:gd name="T52" fmla="*/ 252 w 2422"/>
                    <a:gd name="T53" fmla="*/ 1250 h 4462"/>
                    <a:gd name="T54" fmla="*/ 190 w 2422"/>
                    <a:gd name="T55" fmla="*/ 1483 h 4462"/>
                    <a:gd name="T56" fmla="*/ 123 w 2422"/>
                    <a:gd name="T57" fmla="*/ 1855 h 4462"/>
                    <a:gd name="T58" fmla="*/ 230 w 2422"/>
                    <a:gd name="T59" fmla="*/ 1477 h 4462"/>
                    <a:gd name="T60" fmla="*/ 347 w 2422"/>
                    <a:gd name="T61" fmla="*/ 1502 h 4462"/>
                    <a:gd name="T62" fmla="*/ 430 w 2422"/>
                    <a:gd name="T63" fmla="*/ 1491 h 4462"/>
                    <a:gd name="T64" fmla="*/ 357 w 2422"/>
                    <a:gd name="T65" fmla="*/ 1973 h 4462"/>
                    <a:gd name="T66" fmla="*/ 430 w 2422"/>
                    <a:gd name="T67" fmla="*/ 2195 h 4462"/>
                    <a:gd name="T68" fmla="*/ 556 w 2422"/>
                    <a:gd name="T69" fmla="*/ 2067 h 4462"/>
                    <a:gd name="T70" fmla="*/ 831 w 2422"/>
                    <a:gd name="T71" fmla="*/ 1972 h 4462"/>
                    <a:gd name="T72" fmla="*/ 845 w 2422"/>
                    <a:gd name="T73" fmla="*/ 2108 h 4462"/>
                    <a:gd name="T74" fmla="*/ 939 w 2422"/>
                    <a:gd name="T75" fmla="*/ 2443 h 4462"/>
                    <a:gd name="T76" fmla="*/ 1033 w 2422"/>
                    <a:gd name="T77" fmla="*/ 2538 h 4462"/>
                    <a:gd name="T78" fmla="*/ 1046 w 2422"/>
                    <a:gd name="T79" fmla="*/ 2842 h 4462"/>
                    <a:gd name="T80" fmla="*/ 827 w 2422"/>
                    <a:gd name="T81" fmla="*/ 2885 h 4462"/>
                    <a:gd name="T82" fmla="*/ 409 w 2422"/>
                    <a:gd name="T83" fmla="*/ 3134 h 4462"/>
                    <a:gd name="T84" fmla="*/ 632 w 2422"/>
                    <a:gd name="T85" fmla="*/ 3085 h 4462"/>
                    <a:gd name="T86" fmla="*/ 435 w 2422"/>
                    <a:gd name="T87" fmla="*/ 3505 h 4462"/>
                    <a:gd name="T88" fmla="*/ 353 w 2422"/>
                    <a:gd name="T89" fmla="*/ 3659 h 4462"/>
                    <a:gd name="T90" fmla="*/ 600 w 2422"/>
                    <a:gd name="T91" fmla="*/ 3717 h 4462"/>
                    <a:gd name="T92" fmla="*/ 1110 w 2422"/>
                    <a:gd name="T93" fmla="*/ 3652 h 4462"/>
                    <a:gd name="T94" fmla="*/ 755 w 2422"/>
                    <a:gd name="T95" fmla="*/ 3871 h 4462"/>
                    <a:gd name="T96" fmla="*/ 421 w 2422"/>
                    <a:gd name="T97" fmla="*/ 4163 h 4462"/>
                    <a:gd name="T98" fmla="*/ 331 w 2422"/>
                    <a:gd name="T99" fmla="*/ 4446 h 4462"/>
                    <a:gd name="T100" fmla="*/ 773 w 2422"/>
                    <a:gd name="T101" fmla="*/ 4335 h 4462"/>
                    <a:gd name="T102" fmla="*/ 1211 w 2422"/>
                    <a:gd name="T103" fmla="*/ 4176 h 4462"/>
                    <a:gd name="T104" fmla="*/ 1461 w 2422"/>
                    <a:gd name="T105" fmla="*/ 4074 h 4462"/>
                    <a:gd name="T106" fmla="*/ 1617 w 2422"/>
                    <a:gd name="T107" fmla="*/ 4062 h 4462"/>
                    <a:gd name="T108" fmla="*/ 2292 w 2422"/>
                    <a:gd name="T109" fmla="*/ 3927 h 4462"/>
                    <a:gd name="T110" fmla="*/ 2058 w 2422"/>
                    <a:gd name="T111" fmla="*/ 3833 h 4462"/>
                    <a:gd name="T112" fmla="*/ 2106 w 2422"/>
                    <a:gd name="T113" fmla="*/ 3613 h 4462"/>
                    <a:gd name="T114" fmla="*/ 2265 w 2422"/>
                    <a:gd name="T115" fmla="*/ 3492 h 4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422" h="4462">
                      <a:moveTo>
                        <a:pt x="2351" y="3110"/>
                      </a:moveTo>
                      <a:lnTo>
                        <a:pt x="2314" y="3051"/>
                      </a:lnTo>
                      <a:lnTo>
                        <a:pt x="2170" y="3025"/>
                      </a:lnTo>
                      <a:lnTo>
                        <a:pt x="2103" y="3013"/>
                      </a:lnTo>
                      <a:lnTo>
                        <a:pt x="2060" y="3020"/>
                      </a:lnTo>
                      <a:lnTo>
                        <a:pt x="2013" y="3030"/>
                      </a:lnTo>
                      <a:lnTo>
                        <a:pt x="2001" y="3066"/>
                      </a:lnTo>
                      <a:lnTo>
                        <a:pt x="1988" y="3113"/>
                      </a:lnTo>
                      <a:lnTo>
                        <a:pt x="1971" y="3120"/>
                      </a:lnTo>
                      <a:lnTo>
                        <a:pt x="1914" y="3098"/>
                      </a:lnTo>
                      <a:lnTo>
                        <a:pt x="1887" y="3064"/>
                      </a:lnTo>
                      <a:lnTo>
                        <a:pt x="1914" y="3004"/>
                      </a:lnTo>
                      <a:lnTo>
                        <a:pt x="1956" y="2964"/>
                      </a:lnTo>
                      <a:lnTo>
                        <a:pt x="1980" y="2927"/>
                      </a:lnTo>
                      <a:lnTo>
                        <a:pt x="1972" y="2841"/>
                      </a:lnTo>
                      <a:lnTo>
                        <a:pt x="1945" y="2795"/>
                      </a:lnTo>
                      <a:lnTo>
                        <a:pt x="1897" y="2746"/>
                      </a:lnTo>
                      <a:lnTo>
                        <a:pt x="1851" y="2723"/>
                      </a:lnTo>
                      <a:lnTo>
                        <a:pt x="1827" y="2690"/>
                      </a:lnTo>
                      <a:lnTo>
                        <a:pt x="1787" y="2693"/>
                      </a:lnTo>
                      <a:lnTo>
                        <a:pt x="1747" y="2691"/>
                      </a:lnTo>
                      <a:lnTo>
                        <a:pt x="1720" y="2668"/>
                      </a:lnTo>
                      <a:lnTo>
                        <a:pt x="1680" y="2668"/>
                      </a:lnTo>
                      <a:lnTo>
                        <a:pt x="1638" y="2672"/>
                      </a:lnTo>
                      <a:lnTo>
                        <a:pt x="1647" y="2652"/>
                      </a:lnTo>
                      <a:lnTo>
                        <a:pt x="1690" y="2654"/>
                      </a:lnTo>
                      <a:lnTo>
                        <a:pt x="1744" y="2651"/>
                      </a:lnTo>
                      <a:lnTo>
                        <a:pt x="1794" y="2680"/>
                      </a:lnTo>
                      <a:lnTo>
                        <a:pt x="1837" y="2680"/>
                      </a:lnTo>
                      <a:lnTo>
                        <a:pt x="1854" y="2693"/>
                      </a:lnTo>
                      <a:lnTo>
                        <a:pt x="1917" y="2682"/>
                      </a:lnTo>
                      <a:lnTo>
                        <a:pt x="1951" y="2719"/>
                      </a:lnTo>
                      <a:lnTo>
                        <a:pt x="1931" y="2665"/>
                      </a:lnTo>
                      <a:lnTo>
                        <a:pt x="1856" y="2593"/>
                      </a:lnTo>
                      <a:lnTo>
                        <a:pt x="1808" y="2471"/>
                      </a:lnTo>
                      <a:lnTo>
                        <a:pt x="1835" y="2435"/>
                      </a:lnTo>
                      <a:lnTo>
                        <a:pt x="1775" y="2395"/>
                      </a:lnTo>
                      <a:lnTo>
                        <a:pt x="1740" y="2319"/>
                      </a:lnTo>
                      <a:lnTo>
                        <a:pt x="1663" y="2250"/>
                      </a:lnTo>
                      <a:lnTo>
                        <a:pt x="1613" y="2214"/>
                      </a:lnTo>
                      <a:lnTo>
                        <a:pt x="1586" y="2187"/>
                      </a:lnTo>
                      <a:lnTo>
                        <a:pt x="1556" y="2187"/>
                      </a:lnTo>
                      <a:lnTo>
                        <a:pt x="1546" y="2204"/>
                      </a:lnTo>
                      <a:lnTo>
                        <a:pt x="1513" y="2209"/>
                      </a:lnTo>
                      <a:lnTo>
                        <a:pt x="1493" y="2229"/>
                      </a:lnTo>
                      <a:lnTo>
                        <a:pt x="1513" y="2178"/>
                      </a:lnTo>
                      <a:lnTo>
                        <a:pt x="1533" y="2142"/>
                      </a:lnTo>
                      <a:lnTo>
                        <a:pt x="1505" y="2108"/>
                      </a:lnTo>
                      <a:lnTo>
                        <a:pt x="1488" y="2086"/>
                      </a:lnTo>
                      <a:lnTo>
                        <a:pt x="1448" y="2069"/>
                      </a:lnTo>
                      <a:lnTo>
                        <a:pt x="1458" y="2049"/>
                      </a:lnTo>
                      <a:lnTo>
                        <a:pt x="1427" y="1980"/>
                      </a:lnTo>
                      <a:lnTo>
                        <a:pt x="1414" y="1864"/>
                      </a:lnTo>
                      <a:lnTo>
                        <a:pt x="1393" y="1814"/>
                      </a:lnTo>
                      <a:lnTo>
                        <a:pt x="1359" y="1799"/>
                      </a:lnTo>
                      <a:lnTo>
                        <a:pt x="1373" y="1772"/>
                      </a:lnTo>
                      <a:lnTo>
                        <a:pt x="1406" y="1754"/>
                      </a:lnTo>
                      <a:lnTo>
                        <a:pt x="1368" y="1675"/>
                      </a:lnTo>
                      <a:lnTo>
                        <a:pt x="1368" y="1675"/>
                      </a:lnTo>
                      <a:lnTo>
                        <a:pt x="1342" y="1663"/>
                      </a:lnTo>
                      <a:lnTo>
                        <a:pt x="1323" y="1651"/>
                      </a:lnTo>
                      <a:lnTo>
                        <a:pt x="1316" y="1647"/>
                      </a:lnTo>
                      <a:lnTo>
                        <a:pt x="1311" y="1643"/>
                      </a:lnTo>
                      <a:lnTo>
                        <a:pt x="1311" y="1643"/>
                      </a:lnTo>
                      <a:lnTo>
                        <a:pt x="1237" y="1537"/>
                      </a:lnTo>
                      <a:lnTo>
                        <a:pt x="1180" y="1514"/>
                      </a:lnTo>
                      <a:lnTo>
                        <a:pt x="1133" y="1498"/>
                      </a:lnTo>
                      <a:lnTo>
                        <a:pt x="1100" y="1462"/>
                      </a:lnTo>
                      <a:lnTo>
                        <a:pt x="1063" y="1442"/>
                      </a:lnTo>
                      <a:lnTo>
                        <a:pt x="1026" y="1440"/>
                      </a:lnTo>
                      <a:lnTo>
                        <a:pt x="980" y="1483"/>
                      </a:lnTo>
                      <a:lnTo>
                        <a:pt x="954" y="1490"/>
                      </a:lnTo>
                      <a:lnTo>
                        <a:pt x="883" y="1483"/>
                      </a:lnTo>
                      <a:lnTo>
                        <a:pt x="833" y="1468"/>
                      </a:lnTo>
                      <a:lnTo>
                        <a:pt x="796" y="1454"/>
                      </a:lnTo>
                      <a:lnTo>
                        <a:pt x="746" y="1449"/>
                      </a:lnTo>
                      <a:lnTo>
                        <a:pt x="700" y="1455"/>
                      </a:lnTo>
                      <a:lnTo>
                        <a:pt x="700" y="1439"/>
                      </a:lnTo>
                      <a:lnTo>
                        <a:pt x="776" y="1432"/>
                      </a:lnTo>
                      <a:lnTo>
                        <a:pt x="857" y="1431"/>
                      </a:lnTo>
                      <a:lnTo>
                        <a:pt x="889" y="1438"/>
                      </a:lnTo>
                      <a:lnTo>
                        <a:pt x="936" y="1416"/>
                      </a:lnTo>
                      <a:lnTo>
                        <a:pt x="959" y="1386"/>
                      </a:lnTo>
                      <a:lnTo>
                        <a:pt x="969" y="1357"/>
                      </a:lnTo>
                      <a:lnTo>
                        <a:pt x="1006" y="1360"/>
                      </a:lnTo>
                      <a:lnTo>
                        <a:pt x="1048" y="1360"/>
                      </a:lnTo>
                      <a:lnTo>
                        <a:pt x="1062" y="1340"/>
                      </a:lnTo>
                      <a:lnTo>
                        <a:pt x="1065" y="1323"/>
                      </a:lnTo>
                      <a:lnTo>
                        <a:pt x="1055" y="1299"/>
                      </a:lnTo>
                      <a:lnTo>
                        <a:pt x="1018" y="1287"/>
                      </a:lnTo>
                      <a:lnTo>
                        <a:pt x="1025" y="1267"/>
                      </a:lnTo>
                      <a:lnTo>
                        <a:pt x="998" y="1250"/>
                      </a:lnTo>
                      <a:lnTo>
                        <a:pt x="958" y="1254"/>
                      </a:lnTo>
                      <a:lnTo>
                        <a:pt x="928" y="1274"/>
                      </a:lnTo>
                      <a:lnTo>
                        <a:pt x="921" y="1258"/>
                      </a:lnTo>
                      <a:lnTo>
                        <a:pt x="961" y="1220"/>
                      </a:lnTo>
                      <a:lnTo>
                        <a:pt x="1032" y="1244"/>
                      </a:lnTo>
                      <a:lnTo>
                        <a:pt x="1057" y="1200"/>
                      </a:lnTo>
                      <a:lnTo>
                        <a:pt x="1071" y="1163"/>
                      </a:lnTo>
                      <a:lnTo>
                        <a:pt x="1116" y="1133"/>
                      </a:lnTo>
                      <a:lnTo>
                        <a:pt x="1120" y="1090"/>
                      </a:lnTo>
                      <a:lnTo>
                        <a:pt x="1170" y="1057"/>
                      </a:lnTo>
                      <a:lnTo>
                        <a:pt x="1179" y="990"/>
                      </a:lnTo>
                      <a:lnTo>
                        <a:pt x="1224" y="896"/>
                      </a:lnTo>
                      <a:lnTo>
                        <a:pt x="1237" y="804"/>
                      </a:lnTo>
                      <a:lnTo>
                        <a:pt x="1300" y="720"/>
                      </a:lnTo>
                      <a:lnTo>
                        <a:pt x="1306" y="614"/>
                      </a:lnTo>
                      <a:lnTo>
                        <a:pt x="1284" y="554"/>
                      </a:lnTo>
                      <a:lnTo>
                        <a:pt x="1244" y="541"/>
                      </a:lnTo>
                      <a:lnTo>
                        <a:pt x="1168" y="538"/>
                      </a:lnTo>
                      <a:lnTo>
                        <a:pt x="1095" y="546"/>
                      </a:lnTo>
                      <a:lnTo>
                        <a:pt x="1055" y="526"/>
                      </a:lnTo>
                      <a:lnTo>
                        <a:pt x="995" y="543"/>
                      </a:lnTo>
                      <a:lnTo>
                        <a:pt x="961" y="561"/>
                      </a:lnTo>
                      <a:lnTo>
                        <a:pt x="921" y="547"/>
                      </a:lnTo>
                      <a:lnTo>
                        <a:pt x="868" y="528"/>
                      </a:lnTo>
                      <a:lnTo>
                        <a:pt x="821" y="548"/>
                      </a:lnTo>
                      <a:lnTo>
                        <a:pt x="795" y="569"/>
                      </a:lnTo>
                      <a:lnTo>
                        <a:pt x="762" y="579"/>
                      </a:lnTo>
                      <a:lnTo>
                        <a:pt x="715" y="583"/>
                      </a:lnTo>
                      <a:lnTo>
                        <a:pt x="702" y="596"/>
                      </a:lnTo>
                      <a:lnTo>
                        <a:pt x="632" y="610"/>
                      </a:lnTo>
                      <a:lnTo>
                        <a:pt x="649" y="630"/>
                      </a:lnTo>
                      <a:lnTo>
                        <a:pt x="596" y="673"/>
                      </a:lnTo>
                      <a:lnTo>
                        <a:pt x="572" y="677"/>
                      </a:lnTo>
                      <a:lnTo>
                        <a:pt x="519" y="644"/>
                      </a:lnTo>
                      <a:lnTo>
                        <a:pt x="529" y="634"/>
                      </a:lnTo>
                      <a:lnTo>
                        <a:pt x="549" y="638"/>
                      </a:lnTo>
                      <a:lnTo>
                        <a:pt x="583" y="630"/>
                      </a:lnTo>
                      <a:lnTo>
                        <a:pt x="615" y="613"/>
                      </a:lnTo>
                      <a:lnTo>
                        <a:pt x="632" y="546"/>
                      </a:lnTo>
                      <a:lnTo>
                        <a:pt x="615" y="547"/>
                      </a:lnTo>
                      <a:lnTo>
                        <a:pt x="565" y="567"/>
                      </a:lnTo>
                      <a:lnTo>
                        <a:pt x="526" y="597"/>
                      </a:lnTo>
                      <a:lnTo>
                        <a:pt x="522" y="584"/>
                      </a:lnTo>
                      <a:lnTo>
                        <a:pt x="565" y="534"/>
                      </a:lnTo>
                      <a:lnTo>
                        <a:pt x="650" y="501"/>
                      </a:lnTo>
                      <a:lnTo>
                        <a:pt x="668" y="523"/>
                      </a:lnTo>
                      <a:lnTo>
                        <a:pt x="721" y="453"/>
                      </a:lnTo>
                      <a:lnTo>
                        <a:pt x="704" y="446"/>
                      </a:lnTo>
                      <a:lnTo>
                        <a:pt x="614" y="474"/>
                      </a:lnTo>
                      <a:lnTo>
                        <a:pt x="604" y="457"/>
                      </a:lnTo>
                      <a:lnTo>
                        <a:pt x="557" y="448"/>
                      </a:lnTo>
                      <a:lnTo>
                        <a:pt x="607" y="434"/>
                      </a:lnTo>
                      <a:lnTo>
                        <a:pt x="630" y="437"/>
                      </a:lnTo>
                      <a:lnTo>
                        <a:pt x="683" y="384"/>
                      </a:lnTo>
                      <a:lnTo>
                        <a:pt x="686" y="360"/>
                      </a:lnTo>
                      <a:lnTo>
                        <a:pt x="730" y="340"/>
                      </a:lnTo>
                      <a:lnTo>
                        <a:pt x="759" y="293"/>
                      </a:lnTo>
                      <a:lnTo>
                        <a:pt x="861" y="203"/>
                      </a:lnTo>
                      <a:lnTo>
                        <a:pt x="928" y="162"/>
                      </a:lnTo>
                      <a:lnTo>
                        <a:pt x="957" y="89"/>
                      </a:lnTo>
                      <a:lnTo>
                        <a:pt x="923" y="83"/>
                      </a:lnTo>
                      <a:lnTo>
                        <a:pt x="910" y="59"/>
                      </a:lnTo>
                      <a:lnTo>
                        <a:pt x="917" y="23"/>
                      </a:lnTo>
                      <a:lnTo>
                        <a:pt x="893" y="0"/>
                      </a:lnTo>
                      <a:lnTo>
                        <a:pt x="770" y="35"/>
                      </a:lnTo>
                      <a:lnTo>
                        <a:pt x="721" y="68"/>
                      </a:lnTo>
                      <a:lnTo>
                        <a:pt x="671" y="38"/>
                      </a:lnTo>
                      <a:lnTo>
                        <a:pt x="590" y="69"/>
                      </a:lnTo>
                      <a:lnTo>
                        <a:pt x="550" y="89"/>
                      </a:lnTo>
                      <a:lnTo>
                        <a:pt x="527" y="76"/>
                      </a:lnTo>
                      <a:lnTo>
                        <a:pt x="497" y="54"/>
                      </a:lnTo>
                      <a:lnTo>
                        <a:pt x="473" y="54"/>
                      </a:lnTo>
                      <a:lnTo>
                        <a:pt x="463" y="74"/>
                      </a:lnTo>
                      <a:lnTo>
                        <a:pt x="427" y="44"/>
                      </a:lnTo>
                      <a:lnTo>
                        <a:pt x="396" y="25"/>
                      </a:lnTo>
                      <a:lnTo>
                        <a:pt x="363" y="38"/>
                      </a:lnTo>
                      <a:lnTo>
                        <a:pt x="347" y="38"/>
                      </a:lnTo>
                      <a:lnTo>
                        <a:pt x="341" y="78"/>
                      </a:lnTo>
                      <a:lnTo>
                        <a:pt x="301" y="132"/>
                      </a:lnTo>
                      <a:lnTo>
                        <a:pt x="298" y="169"/>
                      </a:lnTo>
                      <a:lnTo>
                        <a:pt x="305" y="204"/>
                      </a:lnTo>
                      <a:lnTo>
                        <a:pt x="362" y="234"/>
                      </a:lnTo>
                      <a:lnTo>
                        <a:pt x="362" y="253"/>
                      </a:lnTo>
                      <a:lnTo>
                        <a:pt x="315" y="224"/>
                      </a:lnTo>
                      <a:lnTo>
                        <a:pt x="282" y="244"/>
                      </a:lnTo>
                      <a:lnTo>
                        <a:pt x="253" y="271"/>
                      </a:lnTo>
                      <a:lnTo>
                        <a:pt x="279" y="318"/>
                      </a:lnTo>
                      <a:lnTo>
                        <a:pt x="273" y="335"/>
                      </a:lnTo>
                      <a:lnTo>
                        <a:pt x="243" y="318"/>
                      </a:lnTo>
                      <a:lnTo>
                        <a:pt x="219" y="325"/>
                      </a:lnTo>
                      <a:lnTo>
                        <a:pt x="219" y="345"/>
                      </a:lnTo>
                      <a:lnTo>
                        <a:pt x="264" y="381"/>
                      </a:lnTo>
                      <a:lnTo>
                        <a:pt x="297" y="437"/>
                      </a:lnTo>
                      <a:lnTo>
                        <a:pt x="284" y="450"/>
                      </a:lnTo>
                      <a:lnTo>
                        <a:pt x="244" y="424"/>
                      </a:lnTo>
                      <a:lnTo>
                        <a:pt x="234" y="437"/>
                      </a:lnTo>
                      <a:lnTo>
                        <a:pt x="247" y="454"/>
                      </a:lnTo>
                      <a:lnTo>
                        <a:pt x="174" y="452"/>
                      </a:lnTo>
                      <a:lnTo>
                        <a:pt x="133" y="452"/>
                      </a:lnTo>
                      <a:lnTo>
                        <a:pt x="105" y="482"/>
                      </a:lnTo>
                      <a:lnTo>
                        <a:pt x="151" y="544"/>
                      </a:lnTo>
                      <a:lnTo>
                        <a:pt x="125" y="548"/>
                      </a:lnTo>
                      <a:lnTo>
                        <a:pt x="111" y="569"/>
                      </a:lnTo>
                      <a:lnTo>
                        <a:pt x="172" y="644"/>
                      </a:lnTo>
                      <a:lnTo>
                        <a:pt x="213" y="660"/>
                      </a:lnTo>
                      <a:lnTo>
                        <a:pt x="176" y="663"/>
                      </a:lnTo>
                      <a:lnTo>
                        <a:pt x="119" y="631"/>
                      </a:lnTo>
                      <a:lnTo>
                        <a:pt x="92" y="644"/>
                      </a:lnTo>
                      <a:lnTo>
                        <a:pt x="107" y="711"/>
                      </a:lnTo>
                      <a:lnTo>
                        <a:pt x="150" y="770"/>
                      </a:lnTo>
                      <a:lnTo>
                        <a:pt x="187" y="720"/>
                      </a:lnTo>
                      <a:lnTo>
                        <a:pt x="187" y="747"/>
                      </a:lnTo>
                      <a:lnTo>
                        <a:pt x="256" y="722"/>
                      </a:lnTo>
                      <a:lnTo>
                        <a:pt x="180" y="770"/>
                      </a:lnTo>
                      <a:lnTo>
                        <a:pt x="234" y="789"/>
                      </a:lnTo>
                      <a:lnTo>
                        <a:pt x="230" y="806"/>
                      </a:lnTo>
                      <a:lnTo>
                        <a:pt x="177" y="816"/>
                      </a:lnTo>
                      <a:lnTo>
                        <a:pt x="158" y="843"/>
                      </a:lnTo>
                      <a:lnTo>
                        <a:pt x="205" y="896"/>
                      </a:lnTo>
                      <a:lnTo>
                        <a:pt x="165" y="876"/>
                      </a:lnTo>
                      <a:lnTo>
                        <a:pt x="118" y="906"/>
                      </a:lnTo>
                      <a:lnTo>
                        <a:pt x="178" y="936"/>
                      </a:lnTo>
                      <a:lnTo>
                        <a:pt x="115" y="944"/>
                      </a:lnTo>
                      <a:lnTo>
                        <a:pt x="102" y="986"/>
                      </a:lnTo>
                      <a:lnTo>
                        <a:pt x="132" y="1025"/>
                      </a:lnTo>
                      <a:lnTo>
                        <a:pt x="127" y="1062"/>
                      </a:lnTo>
                      <a:lnTo>
                        <a:pt x="100" y="1065"/>
                      </a:lnTo>
                      <a:lnTo>
                        <a:pt x="67" y="1057"/>
                      </a:lnTo>
                      <a:lnTo>
                        <a:pt x="3" y="1070"/>
                      </a:lnTo>
                      <a:lnTo>
                        <a:pt x="0" y="1093"/>
                      </a:lnTo>
                      <a:lnTo>
                        <a:pt x="50" y="1117"/>
                      </a:lnTo>
                      <a:lnTo>
                        <a:pt x="76" y="1108"/>
                      </a:lnTo>
                      <a:lnTo>
                        <a:pt x="78" y="1089"/>
                      </a:lnTo>
                      <a:lnTo>
                        <a:pt x="130" y="1096"/>
                      </a:lnTo>
                      <a:lnTo>
                        <a:pt x="81" y="1112"/>
                      </a:lnTo>
                      <a:lnTo>
                        <a:pt x="77" y="1152"/>
                      </a:lnTo>
                      <a:lnTo>
                        <a:pt x="117" y="1176"/>
                      </a:lnTo>
                      <a:lnTo>
                        <a:pt x="148" y="1211"/>
                      </a:lnTo>
                      <a:lnTo>
                        <a:pt x="185" y="1215"/>
                      </a:lnTo>
                      <a:lnTo>
                        <a:pt x="200" y="1188"/>
                      </a:lnTo>
                      <a:lnTo>
                        <a:pt x="247" y="1155"/>
                      </a:lnTo>
                      <a:lnTo>
                        <a:pt x="247" y="1111"/>
                      </a:lnTo>
                      <a:lnTo>
                        <a:pt x="283" y="1084"/>
                      </a:lnTo>
                      <a:lnTo>
                        <a:pt x="317" y="1042"/>
                      </a:lnTo>
                      <a:lnTo>
                        <a:pt x="410" y="928"/>
                      </a:lnTo>
                      <a:lnTo>
                        <a:pt x="289" y="1087"/>
                      </a:lnTo>
                      <a:lnTo>
                        <a:pt x="303" y="1120"/>
                      </a:lnTo>
                      <a:lnTo>
                        <a:pt x="291" y="1147"/>
                      </a:lnTo>
                      <a:lnTo>
                        <a:pt x="301" y="1167"/>
                      </a:lnTo>
                      <a:lnTo>
                        <a:pt x="247" y="1210"/>
                      </a:lnTo>
                      <a:lnTo>
                        <a:pt x="252" y="1250"/>
                      </a:lnTo>
                      <a:lnTo>
                        <a:pt x="235" y="1244"/>
                      </a:lnTo>
                      <a:lnTo>
                        <a:pt x="238" y="1274"/>
                      </a:lnTo>
                      <a:lnTo>
                        <a:pt x="188" y="1284"/>
                      </a:lnTo>
                      <a:lnTo>
                        <a:pt x="188" y="1321"/>
                      </a:lnTo>
                      <a:lnTo>
                        <a:pt x="226" y="1364"/>
                      </a:lnTo>
                      <a:lnTo>
                        <a:pt x="209" y="1400"/>
                      </a:lnTo>
                      <a:lnTo>
                        <a:pt x="182" y="1440"/>
                      </a:lnTo>
                      <a:lnTo>
                        <a:pt x="160" y="1490"/>
                      </a:lnTo>
                      <a:lnTo>
                        <a:pt x="190" y="1483"/>
                      </a:lnTo>
                      <a:lnTo>
                        <a:pt x="177" y="1547"/>
                      </a:lnTo>
                      <a:lnTo>
                        <a:pt x="155" y="1577"/>
                      </a:lnTo>
                      <a:lnTo>
                        <a:pt x="161" y="1600"/>
                      </a:lnTo>
                      <a:lnTo>
                        <a:pt x="195" y="1589"/>
                      </a:lnTo>
                      <a:lnTo>
                        <a:pt x="195" y="1612"/>
                      </a:lnTo>
                      <a:lnTo>
                        <a:pt x="162" y="1693"/>
                      </a:lnTo>
                      <a:lnTo>
                        <a:pt x="129" y="1760"/>
                      </a:lnTo>
                      <a:lnTo>
                        <a:pt x="110" y="1810"/>
                      </a:lnTo>
                      <a:lnTo>
                        <a:pt x="123" y="1855"/>
                      </a:lnTo>
                      <a:lnTo>
                        <a:pt x="160" y="1855"/>
                      </a:lnTo>
                      <a:lnTo>
                        <a:pt x="194" y="1839"/>
                      </a:lnTo>
                      <a:lnTo>
                        <a:pt x="213" y="1775"/>
                      </a:lnTo>
                      <a:lnTo>
                        <a:pt x="223" y="1722"/>
                      </a:lnTo>
                      <a:lnTo>
                        <a:pt x="242" y="1626"/>
                      </a:lnTo>
                      <a:lnTo>
                        <a:pt x="267" y="1589"/>
                      </a:lnTo>
                      <a:lnTo>
                        <a:pt x="277" y="1539"/>
                      </a:lnTo>
                      <a:lnTo>
                        <a:pt x="254" y="1509"/>
                      </a:lnTo>
                      <a:lnTo>
                        <a:pt x="230" y="1477"/>
                      </a:lnTo>
                      <a:lnTo>
                        <a:pt x="246" y="1430"/>
                      </a:lnTo>
                      <a:lnTo>
                        <a:pt x="259" y="1440"/>
                      </a:lnTo>
                      <a:lnTo>
                        <a:pt x="342" y="1323"/>
                      </a:lnTo>
                      <a:lnTo>
                        <a:pt x="338" y="1353"/>
                      </a:lnTo>
                      <a:lnTo>
                        <a:pt x="286" y="1459"/>
                      </a:lnTo>
                      <a:lnTo>
                        <a:pt x="287" y="1492"/>
                      </a:lnTo>
                      <a:lnTo>
                        <a:pt x="314" y="1519"/>
                      </a:lnTo>
                      <a:lnTo>
                        <a:pt x="327" y="1495"/>
                      </a:lnTo>
                      <a:lnTo>
                        <a:pt x="347" y="1502"/>
                      </a:lnTo>
                      <a:lnTo>
                        <a:pt x="380" y="1492"/>
                      </a:lnTo>
                      <a:lnTo>
                        <a:pt x="386" y="1459"/>
                      </a:lnTo>
                      <a:lnTo>
                        <a:pt x="385" y="1385"/>
                      </a:lnTo>
                      <a:lnTo>
                        <a:pt x="416" y="1471"/>
                      </a:lnTo>
                      <a:lnTo>
                        <a:pt x="497" y="1478"/>
                      </a:lnTo>
                      <a:lnTo>
                        <a:pt x="577" y="1527"/>
                      </a:lnTo>
                      <a:lnTo>
                        <a:pt x="493" y="1488"/>
                      </a:lnTo>
                      <a:lnTo>
                        <a:pt x="460" y="1504"/>
                      </a:lnTo>
                      <a:lnTo>
                        <a:pt x="430" y="1491"/>
                      </a:lnTo>
                      <a:lnTo>
                        <a:pt x="391" y="1565"/>
                      </a:lnTo>
                      <a:lnTo>
                        <a:pt x="391" y="1615"/>
                      </a:lnTo>
                      <a:lnTo>
                        <a:pt x="415" y="1670"/>
                      </a:lnTo>
                      <a:lnTo>
                        <a:pt x="419" y="1697"/>
                      </a:lnTo>
                      <a:lnTo>
                        <a:pt x="459" y="1716"/>
                      </a:lnTo>
                      <a:lnTo>
                        <a:pt x="445" y="1770"/>
                      </a:lnTo>
                      <a:lnTo>
                        <a:pt x="427" y="1790"/>
                      </a:lnTo>
                      <a:lnTo>
                        <a:pt x="377" y="1917"/>
                      </a:lnTo>
                      <a:lnTo>
                        <a:pt x="357" y="1973"/>
                      </a:lnTo>
                      <a:lnTo>
                        <a:pt x="379" y="2046"/>
                      </a:lnTo>
                      <a:lnTo>
                        <a:pt x="369" y="2056"/>
                      </a:lnTo>
                      <a:lnTo>
                        <a:pt x="349" y="2012"/>
                      </a:lnTo>
                      <a:lnTo>
                        <a:pt x="325" y="2007"/>
                      </a:lnTo>
                      <a:lnTo>
                        <a:pt x="302" y="2040"/>
                      </a:lnTo>
                      <a:lnTo>
                        <a:pt x="312" y="2073"/>
                      </a:lnTo>
                      <a:lnTo>
                        <a:pt x="362" y="2106"/>
                      </a:lnTo>
                      <a:lnTo>
                        <a:pt x="386" y="2172"/>
                      </a:lnTo>
                      <a:lnTo>
                        <a:pt x="430" y="2195"/>
                      </a:lnTo>
                      <a:lnTo>
                        <a:pt x="430" y="2172"/>
                      </a:lnTo>
                      <a:lnTo>
                        <a:pt x="400" y="2145"/>
                      </a:lnTo>
                      <a:lnTo>
                        <a:pt x="392" y="2093"/>
                      </a:lnTo>
                      <a:lnTo>
                        <a:pt x="452" y="2071"/>
                      </a:lnTo>
                      <a:lnTo>
                        <a:pt x="489" y="2147"/>
                      </a:lnTo>
                      <a:lnTo>
                        <a:pt x="516" y="2161"/>
                      </a:lnTo>
                      <a:lnTo>
                        <a:pt x="562" y="2164"/>
                      </a:lnTo>
                      <a:lnTo>
                        <a:pt x="589" y="2127"/>
                      </a:lnTo>
                      <a:lnTo>
                        <a:pt x="556" y="2067"/>
                      </a:lnTo>
                      <a:lnTo>
                        <a:pt x="575" y="2044"/>
                      </a:lnTo>
                      <a:lnTo>
                        <a:pt x="583" y="2070"/>
                      </a:lnTo>
                      <a:lnTo>
                        <a:pt x="616" y="2107"/>
                      </a:lnTo>
                      <a:lnTo>
                        <a:pt x="682" y="2086"/>
                      </a:lnTo>
                      <a:lnTo>
                        <a:pt x="712" y="2049"/>
                      </a:lnTo>
                      <a:lnTo>
                        <a:pt x="722" y="2066"/>
                      </a:lnTo>
                      <a:lnTo>
                        <a:pt x="785" y="2063"/>
                      </a:lnTo>
                      <a:lnTo>
                        <a:pt x="811" y="2019"/>
                      </a:lnTo>
                      <a:lnTo>
                        <a:pt x="831" y="1972"/>
                      </a:lnTo>
                      <a:lnTo>
                        <a:pt x="848" y="1998"/>
                      </a:lnTo>
                      <a:lnTo>
                        <a:pt x="898" y="2008"/>
                      </a:lnTo>
                      <a:lnTo>
                        <a:pt x="935" y="2015"/>
                      </a:lnTo>
                      <a:lnTo>
                        <a:pt x="961" y="2030"/>
                      </a:lnTo>
                      <a:lnTo>
                        <a:pt x="991" y="2020"/>
                      </a:lnTo>
                      <a:lnTo>
                        <a:pt x="965" y="2044"/>
                      </a:lnTo>
                      <a:lnTo>
                        <a:pt x="901" y="2038"/>
                      </a:lnTo>
                      <a:lnTo>
                        <a:pt x="866" y="2065"/>
                      </a:lnTo>
                      <a:lnTo>
                        <a:pt x="845" y="2108"/>
                      </a:lnTo>
                      <a:lnTo>
                        <a:pt x="817" y="2152"/>
                      </a:lnTo>
                      <a:lnTo>
                        <a:pt x="790" y="2244"/>
                      </a:lnTo>
                      <a:lnTo>
                        <a:pt x="818" y="2348"/>
                      </a:lnTo>
                      <a:lnTo>
                        <a:pt x="838" y="2387"/>
                      </a:lnTo>
                      <a:lnTo>
                        <a:pt x="871" y="2400"/>
                      </a:lnTo>
                      <a:lnTo>
                        <a:pt x="905" y="2373"/>
                      </a:lnTo>
                      <a:lnTo>
                        <a:pt x="898" y="2409"/>
                      </a:lnTo>
                      <a:lnTo>
                        <a:pt x="926" y="2463"/>
                      </a:lnTo>
                      <a:lnTo>
                        <a:pt x="939" y="2443"/>
                      </a:lnTo>
                      <a:lnTo>
                        <a:pt x="961" y="2412"/>
                      </a:lnTo>
                      <a:lnTo>
                        <a:pt x="965" y="2429"/>
                      </a:lnTo>
                      <a:lnTo>
                        <a:pt x="995" y="2412"/>
                      </a:lnTo>
                      <a:lnTo>
                        <a:pt x="1012" y="2382"/>
                      </a:lnTo>
                      <a:lnTo>
                        <a:pt x="1028" y="2405"/>
                      </a:lnTo>
                      <a:lnTo>
                        <a:pt x="988" y="2439"/>
                      </a:lnTo>
                      <a:lnTo>
                        <a:pt x="999" y="2465"/>
                      </a:lnTo>
                      <a:lnTo>
                        <a:pt x="1039" y="2515"/>
                      </a:lnTo>
                      <a:lnTo>
                        <a:pt x="1033" y="2538"/>
                      </a:lnTo>
                      <a:lnTo>
                        <a:pt x="1003" y="2542"/>
                      </a:lnTo>
                      <a:lnTo>
                        <a:pt x="974" y="2568"/>
                      </a:lnTo>
                      <a:lnTo>
                        <a:pt x="980" y="2631"/>
                      </a:lnTo>
                      <a:lnTo>
                        <a:pt x="1024" y="2634"/>
                      </a:lnTo>
                      <a:lnTo>
                        <a:pt x="987" y="2648"/>
                      </a:lnTo>
                      <a:lnTo>
                        <a:pt x="961" y="2711"/>
                      </a:lnTo>
                      <a:lnTo>
                        <a:pt x="968" y="2771"/>
                      </a:lnTo>
                      <a:lnTo>
                        <a:pt x="999" y="2817"/>
                      </a:lnTo>
                      <a:lnTo>
                        <a:pt x="1046" y="2842"/>
                      </a:lnTo>
                      <a:lnTo>
                        <a:pt x="1019" y="2860"/>
                      </a:lnTo>
                      <a:lnTo>
                        <a:pt x="979" y="2840"/>
                      </a:lnTo>
                      <a:lnTo>
                        <a:pt x="968" y="2787"/>
                      </a:lnTo>
                      <a:lnTo>
                        <a:pt x="922" y="2825"/>
                      </a:lnTo>
                      <a:lnTo>
                        <a:pt x="909" y="2848"/>
                      </a:lnTo>
                      <a:lnTo>
                        <a:pt x="976" y="2887"/>
                      </a:lnTo>
                      <a:lnTo>
                        <a:pt x="899" y="2871"/>
                      </a:lnTo>
                      <a:lnTo>
                        <a:pt x="869" y="2855"/>
                      </a:lnTo>
                      <a:lnTo>
                        <a:pt x="827" y="2885"/>
                      </a:lnTo>
                      <a:lnTo>
                        <a:pt x="773" y="2869"/>
                      </a:lnTo>
                      <a:lnTo>
                        <a:pt x="726" y="2849"/>
                      </a:lnTo>
                      <a:lnTo>
                        <a:pt x="629" y="2904"/>
                      </a:lnTo>
                      <a:lnTo>
                        <a:pt x="594" y="2931"/>
                      </a:lnTo>
                      <a:lnTo>
                        <a:pt x="597" y="2983"/>
                      </a:lnTo>
                      <a:lnTo>
                        <a:pt x="557" y="3023"/>
                      </a:lnTo>
                      <a:lnTo>
                        <a:pt x="521" y="3041"/>
                      </a:lnTo>
                      <a:lnTo>
                        <a:pt x="488" y="3047"/>
                      </a:lnTo>
                      <a:lnTo>
                        <a:pt x="409" y="3134"/>
                      </a:lnTo>
                      <a:lnTo>
                        <a:pt x="425" y="3148"/>
                      </a:lnTo>
                      <a:lnTo>
                        <a:pt x="464" y="3114"/>
                      </a:lnTo>
                      <a:lnTo>
                        <a:pt x="508" y="3133"/>
                      </a:lnTo>
                      <a:lnTo>
                        <a:pt x="528" y="3120"/>
                      </a:lnTo>
                      <a:lnTo>
                        <a:pt x="538" y="3086"/>
                      </a:lnTo>
                      <a:lnTo>
                        <a:pt x="538" y="3086"/>
                      </a:lnTo>
                      <a:lnTo>
                        <a:pt x="608" y="3073"/>
                      </a:lnTo>
                      <a:lnTo>
                        <a:pt x="640" y="3055"/>
                      </a:lnTo>
                      <a:lnTo>
                        <a:pt x="632" y="3085"/>
                      </a:lnTo>
                      <a:lnTo>
                        <a:pt x="638" y="3129"/>
                      </a:lnTo>
                      <a:lnTo>
                        <a:pt x="668" y="3152"/>
                      </a:lnTo>
                      <a:lnTo>
                        <a:pt x="659" y="3215"/>
                      </a:lnTo>
                      <a:lnTo>
                        <a:pt x="700" y="3218"/>
                      </a:lnTo>
                      <a:lnTo>
                        <a:pt x="654" y="3318"/>
                      </a:lnTo>
                      <a:lnTo>
                        <a:pt x="614" y="3388"/>
                      </a:lnTo>
                      <a:lnTo>
                        <a:pt x="545" y="3422"/>
                      </a:lnTo>
                      <a:lnTo>
                        <a:pt x="484" y="3465"/>
                      </a:lnTo>
                      <a:lnTo>
                        <a:pt x="435" y="3505"/>
                      </a:lnTo>
                      <a:lnTo>
                        <a:pt x="365" y="3510"/>
                      </a:lnTo>
                      <a:lnTo>
                        <a:pt x="328" y="3540"/>
                      </a:lnTo>
                      <a:lnTo>
                        <a:pt x="313" y="3563"/>
                      </a:lnTo>
                      <a:lnTo>
                        <a:pt x="279" y="3560"/>
                      </a:lnTo>
                      <a:lnTo>
                        <a:pt x="283" y="3570"/>
                      </a:lnTo>
                      <a:lnTo>
                        <a:pt x="343" y="3580"/>
                      </a:lnTo>
                      <a:lnTo>
                        <a:pt x="310" y="3613"/>
                      </a:lnTo>
                      <a:lnTo>
                        <a:pt x="310" y="3639"/>
                      </a:lnTo>
                      <a:lnTo>
                        <a:pt x="353" y="3659"/>
                      </a:lnTo>
                      <a:lnTo>
                        <a:pt x="371" y="3706"/>
                      </a:lnTo>
                      <a:lnTo>
                        <a:pt x="420" y="3705"/>
                      </a:lnTo>
                      <a:lnTo>
                        <a:pt x="440" y="3671"/>
                      </a:lnTo>
                      <a:lnTo>
                        <a:pt x="507" y="3648"/>
                      </a:lnTo>
                      <a:lnTo>
                        <a:pt x="556" y="3605"/>
                      </a:lnTo>
                      <a:lnTo>
                        <a:pt x="556" y="3637"/>
                      </a:lnTo>
                      <a:lnTo>
                        <a:pt x="649" y="3640"/>
                      </a:lnTo>
                      <a:lnTo>
                        <a:pt x="554" y="3697"/>
                      </a:lnTo>
                      <a:lnTo>
                        <a:pt x="600" y="3717"/>
                      </a:lnTo>
                      <a:lnTo>
                        <a:pt x="677" y="3719"/>
                      </a:lnTo>
                      <a:lnTo>
                        <a:pt x="726" y="3676"/>
                      </a:lnTo>
                      <a:lnTo>
                        <a:pt x="781" y="3732"/>
                      </a:lnTo>
                      <a:lnTo>
                        <a:pt x="844" y="3801"/>
                      </a:lnTo>
                      <a:lnTo>
                        <a:pt x="921" y="3784"/>
                      </a:lnTo>
                      <a:lnTo>
                        <a:pt x="977" y="3726"/>
                      </a:lnTo>
                      <a:lnTo>
                        <a:pt x="1027" y="3719"/>
                      </a:lnTo>
                      <a:lnTo>
                        <a:pt x="1069" y="3673"/>
                      </a:lnTo>
                      <a:lnTo>
                        <a:pt x="1110" y="3652"/>
                      </a:lnTo>
                      <a:lnTo>
                        <a:pt x="1172" y="3602"/>
                      </a:lnTo>
                      <a:lnTo>
                        <a:pt x="1199" y="3569"/>
                      </a:lnTo>
                      <a:lnTo>
                        <a:pt x="1192" y="3598"/>
                      </a:lnTo>
                      <a:lnTo>
                        <a:pt x="1110" y="3679"/>
                      </a:lnTo>
                      <a:lnTo>
                        <a:pt x="1094" y="3738"/>
                      </a:lnTo>
                      <a:lnTo>
                        <a:pt x="995" y="3800"/>
                      </a:lnTo>
                      <a:lnTo>
                        <a:pt x="975" y="3889"/>
                      </a:lnTo>
                      <a:lnTo>
                        <a:pt x="909" y="3896"/>
                      </a:lnTo>
                      <a:lnTo>
                        <a:pt x="755" y="3871"/>
                      </a:lnTo>
                      <a:lnTo>
                        <a:pt x="622" y="3892"/>
                      </a:lnTo>
                      <a:lnTo>
                        <a:pt x="609" y="3935"/>
                      </a:lnTo>
                      <a:lnTo>
                        <a:pt x="619" y="3956"/>
                      </a:lnTo>
                      <a:lnTo>
                        <a:pt x="669" y="3942"/>
                      </a:lnTo>
                      <a:lnTo>
                        <a:pt x="616" y="3986"/>
                      </a:lnTo>
                      <a:lnTo>
                        <a:pt x="576" y="3962"/>
                      </a:lnTo>
                      <a:lnTo>
                        <a:pt x="542" y="3966"/>
                      </a:lnTo>
                      <a:lnTo>
                        <a:pt x="515" y="4129"/>
                      </a:lnTo>
                      <a:lnTo>
                        <a:pt x="421" y="4163"/>
                      </a:lnTo>
                      <a:lnTo>
                        <a:pt x="342" y="4300"/>
                      </a:lnTo>
                      <a:lnTo>
                        <a:pt x="236" y="4361"/>
                      </a:lnTo>
                      <a:lnTo>
                        <a:pt x="223" y="4383"/>
                      </a:lnTo>
                      <a:lnTo>
                        <a:pt x="184" y="4381"/>
                      </a:lnTo>
                      <a:lnTo>
                        <a:pt x="170" y="4425"/>
                      </a:lnTo>
                      <a:lnTo>
                        <a:pt x="214" y="4460"/>
                      </a:lnTo>
                      <a:lnTo>
                        <a:pt x="217" y="4423"/>
                      </a:lnTo>
                      <a:lnTo>
                        <a:pt x="264" y="4407"/>
                      </a:lnTo>
                      <a:lnTo>
                        <a:pt x="331" y="4446"/>
                      </a:lnTo>
                      <a:lnTo>
                        <a:pt x="371" y="4462"/>
                      </a:lnTo>
                      <a:lnTo>
                        <a:pt x="380" y="4436"/>
                      </a:lnTo>
                      <a:lnTo>
                        <a:pt x="363" y="4389"/>
                      </a:lnTo>
                      <a:lnTo>
                        <a:pt x="455" y="4332"/>
                      </a:lnTo>
                      <a:lnTo>
                        <a:pt x="479" y="4282"/>
                      </a:lnTo>
                      <a:lnTo>
                        <a:pt x="556" y="4274"/>
                      </a:lnTo>
                      <a:lnTo>
                        <a:pt x="646" y="4304"/>
                      </a:lnTo>
                      <a:lnTo>
                        <a:pt x="723" y="4313"/>
                      </a:lnTo>
                      <a:lnTo>
                        <a:pt x="773" y="4335"/>
                      </a:lnTo>
                      <a:lnTo>
                        <a:pt x="819" y="4325"/>
                      </a:lnTo>
                      <a:lnTo>
                        <a:pt x="814" y="4216"/>
                      </a:lnTo>
                      <a:lnTo>
                        <a:pt x="848" y="4139"/>
                      </a:lnTo>
                      <a:lnTo>
                        <a:pt x="861" y="4169"/>
                      </a:lnTo>
                      <a:lnTo>
                        <a:pt x="898" y="4175"/>
                      </a:lnTo>
                      <a:lnTo>
                        <a:pt x="974" y="4118"/>
                      </a:lnTo>
                      <a:lnTo>
                        <a:pt x="1101" y="4127"/>
                      </a:lnTo>
                      <a:lnTo>
                        <a:pt x="1147" y="4200"/>
                      </a:lnTo>
                      <a:lnTo>
                        <a:pt x="1211" y="4176"/>
                      </a:lnTo>
                      <a:lnTo>
                        <a:pt x="1271" y="4185"/>
                      </a:lnTo>
                      <a:lnTo>
                        <a:pt x="1284" y="4198"/>
                      </a:lnTo>
                      <a:lnTo>
                        <a:pt x="1321" y="4152"/>
                      </a:lnTo>
                      <a:lnTo>
                        <a:pt x="1280" y="4125"/>
                      </a:lnTo>
                      <a:lnTo>
                        <a:pt x="1297" y="4098"/>
                      </a:lnTo>
                      <a:lnTo>
                        <a:pt x="1347" y="4118"/>
                      </a:lnTo>
                      <a:lnTo>
                        <a:pt x="1397" y="4125"/>
                      </a:lnTo>
                      <a:lnTo>
                        <a:pt x="1410" y="4108"/>
                      </a:lnTo>
                      <a:lnTo>
                        <a:pt x="1461" y="4074"/>
                      </a:lnTo>
                      <a:lnTo>
                        <a:pt x="1469" y="4054"/>
                      </a:lnTo>
                      <a:lnTo>
                        <a:pt x="1456" y="4035"/>
                      </a:lnTo>
                      <a:lnTo>
                        <a:pt x="1429" y="4011"/>
                      </a:lnTo>
                      <a:lnTo>
                        <a:pt x="1476" y="4011"/>
                      </a:lnTo>
                      <a:lnTo>
                        <a:pt x="1520" y="4067"/>
                      </a:lnTo>
                      <a:lnTo>
                        <a:pt x="1546" y="4080"/>
                      </a:lnTo>
                      <a:lnTo>
                        <a:pt x="1570" y="4050"/>
                      </a:lnTo>
                      <a:lnTo>
                        <a:pt x="1583" y="4059"/>
                      </a:lnTo>
                      <a:lnTo>
                        <a:pt x="1617" y="4062"/>
                      </a:lnTo>
                      <a:lnTo>
                        <a:pt x="1630" y="4096"/>
                      </a:lnTo>
                      <a:lnTo>
                        <a:pt x="1687" y="4118"/>
                      </a:lnTo>
                      <a:lnTo>
                        <a:pt x="1717" y="4068"/>
                      </a:lnTo>
                      <a:lnTo>
                        <a:pt x="1873" y="4070"/>
                      </a:lnTo>
                      <a:lnTo>
                        <a:pt x="1911" y="4096"/>
                      </a:lnTo>
                      <a:lnTo>
                        <a:pt x="2080" y="4035"/>
                      </a:lnTo>
                      <a:lnTo>
                        <a:pt x="2173" y="4018"/>
                      </a:lnTo>
                      <a:lnTo>
                        <a:pt x="2189" y="3954"/>
                      </a:lnTo>
                      <a:lnTo>
                        <a:pt x="2292" y="3927"/>
                      </a:lnTo>
                      <a:lnTo>
                        <a:pt x="2315" y="3900"/>
                      </a:lnTo>
                      <a:lnTo>
                        <a:pt x="2304" y="3831"/>
                      </a:lnTo>
                      <a:lnTo>
                        <a:pt x="2324" y="3801"/>
                      </a:lnTo>
                      <a:lnTo>
                        <a:pt x="2294" y="3797"/>
                      </a:lnTo>
                      <a:lnTo>
                        <a:pt x="2227" y="3818"/>
                      </a:lnTo>
                      <a:lnTo>
                        <a:pt x="2192" y="3835"/>
                      </a:lnTo>
                      <a:lnTo>
                        <a:pt x="2125" y="3825"/>
                      </a:lnTo>
                      <a:lnTo>
                        <a:pt x="2091" y="3796"/>
                      </a:lnTo>
                      <a:lnTo>
                        <a:pt x="2058" y="3833"/>
                      </a:lnTo>
                      <a:lnTo>
                        <a:pt x="2041" y="3816"/>
                      </a:lnTo>
                      <a:lnTo>
                        <a:pt x="2080" y="3779"/>
                      </a:lnTo>
                      <a:lnTo>
                        <a:pt x="2037" y="3747"/>
                      </a:lnTo>
                      <a:lnTo>
                        <a:pt x="2087" y="3766"/>
                      </a:lnTo>
                      <a:lnTo>
                        <a:pt x="2114" y="3743"/>
                      </a:lnTo>
                      <a:lnTo>
                        <a:pt x="2127" y="3696"/>
                      </a:lnTo>
                      <a:lnTo>
                        <a:pt x="2153" y="3669"/>
                      </a:lnTo>
                      <a:lnTo>
                        <a:pt x="2156" y="3642"/>
                      </a:lnTo>
                      <a:lnTo>
                        <a:pt x="2106" y="3613"/>
                      </a:lnTo>
                      <a:lnTo>
                        <a:pt x="2126" y="3603"/>
                      </a:lnTo>
                      <a:lnTo>
                        <a:pt x="2166" y="3607"/>
                      </a:lnTo>
                      <a:lnTo>
                        <a:pt x="2183" y="3580"/>
                      </a:lnTo>
                      <a:lnTo>
                        <a:pt x="2203" y="3592"/>
                      </a:lnTo>
                      <a:lnTo>
                        <a:pt x="2238" y="3596"/>
                      </a:lnTo>
                      <a:lnTo>
                        <a:pt x="2275" y="3586"/>
                      </a:lnTo>
                      <a:lnTo>
                        <a:pt x="2285" y="3552"/>
                      </a:lnTo>
                      <a:lnTo>
                        <a:pt x="2265" y="3535"/>
                      </a:lnTo>
                      <a:lnTo>
                        <a:pt x="2265" y="3492"/>
                      </a:lnTo>
                      <a:lnTo>
                        <a:pt x="2301" y="3472"/>
                      </a:lnTo>
                      <a:lnTo>
                        <a:pt x="2341" y="3479"/>
                      </a:lnTo>
                      <a:lnTo>
                        <a:pt x="2390" y="3395"/>
                      </a:lnTo>
                      <a:lnTo>
                        <a:pt x="2410" y="3315"/>
                      </a:lnTo>
                      <a:lnTo>
                        <a:pt x="2422" y="3242"/>
                      </a:lnTo>
                      <a:lnTo>
                        <a:pt x="2351" y="311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" name="Freeform 170">
                  <a:extLst>
                    <a:ext uri="{FF2B5EF4-FFF2-40B4-BE49-F238E27FC236}">
                      <a16:creationId xmlns:a16="http://schemas.microsoft.com/office/drawing/2014/main" id="{30C0592E-2A96-B747-8519-92CDDE373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513" y="3806825"/>
                  <a:ext cx="53975" cy="44450"/>
                </a:xfrm>
                <a:custGeom>
                  <a:avLst/>
                  <a:gdLst>
                    <a:gd name="T0" fmla="*/ 11 w 167"/>
                    <a:gd name="T1" fmla="*/ 111 h 140"/>
                    <a:gd name="T2" fmla="*/ 98 w 167"/>
                    <a:gd name="T3" fmla="*/ 140 h 140"/>
                    <a:gd name="T4" fmla="*/ 121 w 167"/>
                    <a:gd name="T5" fmla="*/ 123 h 140"/>
                    <a:gd name="T6" fmla="*/ 137 w 167"/>
                    <a:gd name="T7" fmla="*/ 86 h 140"/>
                    <a:gd name="T8" fmla="*/ 167 w 167"/>
                    <a:gd name="T9" fmla="*/ 46 h 140"/>
                    <a:gd name="T10" fmla="*/ 137 w 167"/>
                    <a:gd name="T11" fmla="*/ 49 h 140"/>
                    <a:gd name="T12" fmla="*/ 107 w 167"/>
                    <a:gd name="T13" fmla="*/ 27 h 140"/>
                    <a:gd name="T14" fmla="*/ 84 w 167"/>
                    <a:gd name="T15" fmla="*/ 0 h 140"/>
                    <a:gd name="T16" fmla="*/ 4 w 167"/>
                    <a:gd name="T17" fmla="*/ 11 h 140"/>
                    <a:gd name="T18" fmla="*/ 10 w 167"/>
                    <a:gd name="T19" fmla="*/ 54 h 140"/>
                    <a:gd name="T20" fmla="*/ 20 w 167"/>
                    <a:gd name="T21" fmla="*/ 64 h 140"/>
                    <a:gd name="T22" fmla="*/ 0 w 167"/>
                    <a:gd name="T23" fmla="*/ 71 h 140"/>
                    <a:gd name="T24" fmla="*/ 11 w 167"/>
                    <a:gd name="T25" fmla="*/ 11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7" h="140">
                      <a:moveTo>
                        <a:pt x="11" y="111"/>
                      </a:moveTo>
                      <a:lnTo>
                        <a:pt x="98" y="140"/>
                      </a:lnTo>
                      <a:lnTo>
                        <a:pt x="121" y="123"/>
                      </a:lnTo>
                      <a:lnTo>
                        <a:pt x="137" y="86"/>
                      </a:lnTo>
                      <a:lnTo>
                        <a:pt x="167" y="46"/>
                      </a:lnTo>
                      <a:lnTo>
                        <a:pt x="137" y="49"/>
                      </a:lnTo>
                      <a:lnTo>
                        <a:pt x="107" y="27"/>
                      </a:lnTo>
                      <a:lnTo>
                        <a:pt x="84" y="0"/>
                      </a:lnTo>
                      <a:lnTo>
                        <a:pt x="4" y="11"/>
                      </a:lnTo>
                      <a:lnTo>
                        <a:pt x="10" y="54"/>
                      </a:lnTo>
                      <a:lnTo>
                        <a:pt x="20" y="64"/>
                      </a:lnTo>
                      <a:lnTo>
                        <a:pt x="0" y="71"/>
                      </a:lnTo>
                      <a:lnTo>
                        <a:pt x="11" y="11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0" name="Freeform 172">
                  <a:extLst>
                    <a:ext uri="{FF2B5EF4-FFF2-40B4-BE49-F238E27FC236}">
                      <a16:creationId xmlns:a16="http://schemas.microsoft.com/office/drawing/2014/main" id="{9C131781-063E-784C-8F24-E83B4246D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2663" y="3440113"/>
                  <a:ext cx="25400" cy="42863"/>
                </a:xfrm>
                <a:custGeom>
                  <a:avLst/>
                  <a:gdLst>
                    <a:gd name="T0" fmla="*/ 72 w 84"/>
                    <a:gd name="T1" fmla="*/ 123 h 133"/>
                    <a:gd name="T2" fmla="*/ 84 w 84"/>
                    <a:gd name="T3" fmla="*/ 83 h 133"/>
                    <a:gd name="T4" fmla="*/ 64 w 84"/>
                    <a:gd name="T5" fmla="*/ 30 h 133"/>
                    <a:gd name="T6" fmla="*/ 54 w 84"/>
                    <a:gd name="T7" fmla="*/ 0 h 133"/>
                    <a:gd name="T8" fmla="*/ 27 w 84"/>
                    <a:gd name="T9" fmla="*/ 0 h 133"/>
                    <a:gd name="T10" fmla="*/ 7 w 84"/>
                    <a:gd name="T11" fmla="*/ 30 h 133"/>
                    <a:gd name="T12" fmla="*/ 0 w 84"/>
                    <a:gd name="T13" fmla="*/ 70 h 133"/>
                    <a:gd name="T14" fmla="*/ 15 w 84"/>
                    <a:gd name="T15" fmla="*/ 110 h 133"/>
                    <a:gd name="T16" fmla="*/ 55 w 84"/>
                    <a:gd name="T17" fmla="*/ 133 h 133"/>
                    <a:gd name="T18" fmla="*/ 72 w 84"/>
                    <a:gd name="T19" fmla="*/ 12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133">
                      <a:moveTo>
                        <a:pt x="72" y="123"/>
                      </a:moveTo>
                      <a:lnTo>
                        <a:pt x="84" y="83"/>
                      </a:lnTo>
                      <a:lnTo>
                        <a:pt x="64" y="30"/>
                      </a:lnTo>
                      <a:lnTo>
                        <a:pt x="54" y="0"/>
                      </a:lnTo>
                      <a:lnTo>
                        <a:pt x="27" y="0"/>
                      </a:lnTo>
                      <a:lnTo>
                        <a:pt x="7" y="30"/>
                      </a:lnTo>
                      <a:lnTo>
                        <a:pt x="0" y="70"/>
                      </a:lnTo>
                      <a:lnTo>
                        <a:pt x="15" y="110"/>
                      </a:lnTo>
                      <a:lnTo>
                        <a:pt x="55" y="133"/>
                      </a:lnTo>
                      <a:lnTo>
                        <a:pt x="72" y="123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1" name="Freeform 173">
                  <a:extLst>
                    <a:ext uri="{FF2B5EF4-FFF2-40B4-BE49-F238E27FC236}">
                      <a16:creationId xmlns:a16="http://schemas.microsoft.com/office/drawing/2014/main" id="{8ABE8D50-F15B-AF4D-9F3A-583C9B654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3763" y="3232150"/>
                  <a:ext cx="6350" cy="6350"/>
                </a:xfrm>
                <a:custGeom>
                  <a:avLst/>
                  <a:gdLst>
                    <a:gd name="T0" fmla="*/ 0 w 20"/>
                    <a:gd name="T1" fmla="*/ 13 h 20"/>
                    <a:gd name="T2" fmla="*/ 20 w 20"/>
                    <a:gd name="T3" fmla="*/ 20 h 20"/>
                    <a:gd name="T4" fmla="*/ 16 w 20"/>
                    <a:gd name="T5" fmla="*/ 0 h 20"/>
                    <a:gd name="T6" fmla="*/ 0 w 20"/>
                    <a:gd name="T7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0">
                      <a:moveTo>
                        <a:pt x="0" y="13"/>
                      </a:moveTo>
                      <a:lnTo>
                        <a:pt x="20" y="20"/>
                      </a:lnTo>
                      <a:lnTo>
                        <a:pt x="1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" name="Freeform 174">
                  <a:extLst>
                    <a:ext uri="{FF2B5EF4-FFF2-40B4-BE49-F238E27FC236}">
                      <a16:creationId xmlns:a16="http://schemas.microsoft.com/office/drawing/2014/main" id="{8511D254-65D2-7042-8B7A-05EFEDC25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300" y="3211513"/>
                  <a:ext cx="17463" cy="17463"/>
                </a:xfrm>
                <a:custGeom>
                  <a:avLst/>
                  <a:gdLst>
                    <a:gd name="T0" fmla="*/ 54 w 54"/>
                    <a:gd name="T1" fmla="*/ 43 h 56"/>
                    <a:gd name="T2" fmla="*/ 54 w 54"/>
                    <a:gd name="T3" fmla="*/ 23 h 56"/>
                    <a:gd name="T4" fmla="*/ 34 w 54"/>
                    <a:gd name="T5" fmla="*/ 0 h 56"/>
                    <a:gd name="T6" fmla="*/ 0 w 54"/>
                    <a:gd name="T7" fmla="*/ 7 h 56"/>
                    <a:gd name="T8" fmla="*/ 3 w 54"/>
                    <a:gd name="T9" fmla="*/ 37 h 56"/>
                    <a:gd name="T10" fmla="*/ 30 w 54"/>
                    <a:gd name="T11" fmla="*/ 56 h 56"/>
                    <a:gd name="T12" fmla="*/ 54 w 54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6">
                      <a:moveTo>
                        <a:pt x="54" y="43"/>
                      </a:moveTo>
                      <a:lnTo>
                        <a:pt x="54" y="23"/>
                      </a:lnTo>
                      <a:lnTo>
                        <a:pt x="34" y="0"/>
                      </a:lnTo>
                      <a:lnTo>
                        <a:pt x="0" y="7"/>
                      </a:lnTo>
                      <a:lnTo>
                        <a:pt x="3" y="37"/>
                      </a:lnTo>
                      <a:lnTo>
                        <a:pt x="30" y="56"/>
                      </a:lnTo>
                      <a:lnTo>
                        <a:pt x="54" y="4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3" name="Freeform 175">
                  <a:extLst>
                    <a:ext uri="{FF2B5EF4-FFF2-40B4-BE49-F238E27FC236}">
                      <a16:creationId xmlns:a16="http://schemas.microsoft.com/office/drawing/2014/main" id="{424CF4EA-6F73-BD45-9DCD-4334AA5FA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225" y="3365500"/>
                  <a:ext cx="36513" cy="55563"/>
                </a:xfrm>
                <a:custGeom>
                  <a:avLst/>
                  <a:gdLst>
                    <a:gd name="T0" fmla="*/ 77 w 119"/>
                    <a:gd name="T1" fmla="*/ 129 h 173"/>
                    <a:gd name="T2" fmla="*/ 84 w 119"/>
                    <a:gd name="T3" fmla="*/ 84 h 173"/>
                    <a:gd name="T4" fmla="*/ 119 w 119"/>
                    <a:gd name="T5" fmla="*/ 24 h 173"/>
                    <a:gd name="T6" fmla="*/ 116 w 119"/>
                    <a:gd name="T7" fmla="*/ 0 h 173"/>
                    <a:gd name="T8" fmla="*/ 80 w 119"/>
                    <a:gd name="T9" fmla="*/ 34 h 173"/>
                    <a:gd name="T10" fmla="*/ 37 w 119"/>
                    <a:gd name="T11" fmla="*/ 84 h 173"/>
                    <a:gd name="T12" fmla="*/ 54 w 119"/>
                    <a:gd name="T13" fmla="*/ 87 h 173"/>
                    <a:gd name="T14" fmla="*/ 0 w 119"/>
                    <a:gd name="T15" fmla="*/ 126 h 173"/>
                    <a:gd name="T16" fmla="*/ 17 w 119"/>
                    <a:gd name="T17" fmla="*/ 152 h 173"/>
                    <a:gd name="T18" fmla="*/ 15 w 119"/>
                    <a:gd name="T19" fmla="*/ 161 h 173"/>
                    <a:gd name="T20" fmla="*/ 38 w 119"/>
                    <a:gd name="T21" fmla="*/ 173 h 173"/>
                    <a:gd name="T22" fmla="*/ 77 w 119"/>
                    <a:gd name="T23" fmla="*/ 129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9" h="173">
                      <a:moveTo>
                        <a:pt x="77" y="129"/>
                      </a:moveTo>
                      <a:lnTo>
                        <a:pt x="84" y="84"/>
                      </a:lnTo>
                      <a:lnTo>
                        <a:pt x="119" y="24"/>
                      </a:lnTo>
                      <a:lnTo>
                        <a:pt x="116" y="0"/>
                      </a:lnTo>
                      <a:lnTo>
                        <a:pt x="80" y="34"/>
                      </a:lnTo>
                      <a:lnTo>
                        <a:pt x="37" y="84"/>
                      </a:lnTo>
                      <a:lnTo>
                        <a:pt x="54" y="87"/>
                      </a:lnTo>
                      <a:lnTo>
                        <a:pt x="0" y="126"/>
                      </a:lnTo>
                      <a:lnTo>
                        <a:pt x="17" y="152"/>
                      </a:lnTo>
                      <a:lnTo>
                        <a:pt x="15" y="161"/>
                      </a:lnTo>
                      <a:lnTo>
                        <a:pt x="38" y="173"/>
                      </a:lnTo>
                      <a:lnTo>
                        <a:pt x="77" y="12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4" name="Freeform 176">
                  <a:extLst>
                    <a:ext uri="{FF2B5EF4-FFF2-40B4-BE49-F238E27FC236}">
                      <a16:creationId xmlns:a16="http://schemas.microsoft.com/office/drawing/2014/main" id="{DD952241-A8AB-DE4A-9BE5-9DF93E1A9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463" y="3213100"/>
                  <a:ext cx="11113" cy="19050"/>
                </a:xfrm>
                <a:custGeom>
                  <a:avLst/>
                  <a:gdLst>
                    <a:gd name="T0" fmla="*/ 0 w 33"/>
                    <a:gd name="T1" fmla="*/ 60 h 60"/>
                    <a:gd name="T2" fmla="*/ 33 w 33"/>
                    <a:gd name="T3" fmla="*/ 16 h 60"/>
                    <a:gd name="T4" fmla="*/ 10 w 33"/>
                    <a:gd name="T5" fmla="*/ 0 h 60"/>
                    <a:gd name="T6" fmla="*/ 0 w 33"/>
                    <a:gd name="T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60">
                      <a:moveTo>
                        <a:pt x="0" y="60"/>
                      </a:moveTo>
                      <a:lnTo>
                        <a:pt x="33" y="16"/>
                      </a:lnTo>
                      <a:lnTo>
                        <a:pt x="10" y="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5" name="Freeform 177">
                  <a:extLst>
                    <a:ext uri="{FF2B5EF4-FFF2-40B4-BE49-F238E27FC236}">
                      <a16:creationId xmlns:a16="http://schemas.microsoft.com/office/drawing/2014/main" id="{03954E5F-1A16-644A-A9AF-A08AE7483A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788" y="3295650"/>
                  <a:ext cx="14288" cy="12700"/>
                </a:xfrm>
                <a:custGeom>
                  <a:avLst/>
                  <a:gdLst>
                    <a:gd name="T0" fmla="*/ 0 w 43"/>
                    <a:gd name="T1" fmla="*/ 30 h 40"/>
                    <a:gd name="T2" fmla="*/ 17 w 43"/>
                    <a:gd name="T3" fmla="*/ 40 h 40"/>
                    <a:gd name="T4" fmla="*/ 29 w 43"/>
                    <a:gd name="T5" fmla="*/ 23 h 40"/>
                    <a:gd name="T6" fmla="*/ 43 w 43"/>
                    <a:gd name="T7" fmla="*/ 0 h 40"/>
                    <a:gd name="T8" fmla="*/ 19 w 43"/>
                    <a:gd name="T9" fmla="*/ 3 h 40"/>
                    <a:gd name="T10" fmla="*/ 0 w 43"/>
                    <a:gd name="T11" fmla="*/ 3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0" y="30"/>
                      </a:moveTo>
                      <a:lnTo>
                        <a:pt x="17" y="40"/>
                      </a:lnTo>
                      <a:lnTo>
                        <a:pt x="29" y="23"/>
                      </a:lnTo>
                      <a:lnTo>
                        <a:pt x="43" y="0"/>
                      </a:lnTo>
                      <a:lnTo>
                        <a:pt x="19" y="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" name="Freeform 178">
                  <a:extLst>
                    <a:ext uri="{FF2B5EF4-FFF2-40B4-BE49-F238E27FC236}">
                      <a16:creationId xmlns:a16="http://schemas.microsoft.com/office/drawing/2014/main" id="{44A452A0-2E5B-6C41-A2AA-23C4F6991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4875" y="3371850"/>
                  <a:ext cx="12700" cy="14288"/>
                </a:xfrm>
                <a:custGeom>
                  <a:avLst/>
                  <a:gdLst>
                    <a:gd name="T0" fmla="*/ 41 w 41"/>
                    <a:gd name="T1" fmla="*/ 0 h 47"/>
                    <a:gd name="T2" fmla="*/ 11 w 41"/>
                    <a:gd name="T3" fmla="*/ 20 h 47"/>
                    <a:gd name="T4" fmla="*/ 0 w 41"/>
                    <a:gd name="T5" fmla="*/ 47 h 47"/>
                    <a:gd name="T6" fmla="*/ 34 w 41"/>
                    <a:gd name="T7" fmla="*/ 26 h 47"/>
                    <a:gd name="T8" fmla="*/ 41 w 4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7">
                      <a:moveTo>
                        <a:pt x="41" y="0"/>
                      </a:moveTo>
                      <a:lnTo>
                        <a:pt x="11" y="20"/>
                      </a:lnTo>
                      <a:lnTo>
                        <a:pt x="0" y="47"/>
                      </a:lnTo>
                      <a:lnTo>
                        <a:pt x="34" y="26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7" name="Freeform 179">
                  <a:extLst>
                    <a:ext uri="{FF2B5EF4-FFF2-40B4-BE49-F238E27FC236}">
                      <a16:creationId xmlns:a16="http://schemas.microsoft.com/office/drawing/2014/main" id="{93C783CD-D8AA-6A4C-836E-3493EBEA8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875" y="3151188"/>
                  <a:ext cx="25400" cy="58738"/>
                </a:xfrm>
                <a:custGeom>
                  <a:avLst/>
                  <a:gdLst>
                    <a:gd name="T0" fmla="*/ 83 w 83"/>
                    <a:gd name="T1" fmla="*/ 27 h 183"/>
                    <a:gd name="T2" fmla="*/ 43 w 83"/>
                    <a:gd name="T3" fmla="*/ 0 h 183"/>
                    <a:gd name="T4" fmla="*/ 2 w 83"/>
                    <a:gd name="T5" fmla="*/ 4 h 183"/>
                    <a:gd name="T6" fmla="*/ 0 w 83"/>
                    <a:gd name="T7" fmla="*/ 67 h 183"/>
                    <a:gd name="T8" fmla="*/ 7 w 83"/>
                    <a:gd name="T9" fmla="*/ 124 h 183"/>
                    <a:gd name="T10" fmla="*/ 20 w 83"/>
                    <a:gd name="T11" fmla="*/ 156 h 183"/>
                    <a:gd name="T12" fmla="*/ 51 w 83"/>
                    <a:gd name="T13" fmla="*/ 183 h 183"/>
                    <a:gd name="T14" fmla="*/ 67 w 83"/>
                    <a:gd name="T15" fmla="*/ 139 h 183"/>
                    <a:gd name="T16" fmla="*/ 44 w 83"/>
                    <a:gd name="T17" fmla="*/ 73 h 183"/>
                    <a:gd name="T18" fmla="*/ 73 w 83"/>
                    <a:gd name="T19" fmla="*/ 57 h 183"/>
                    <a:gd name="T20" fmla="*/ 83 w 83"/>
                    <a:gd name="T21" fmla="*/ 27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3" h="183">
                      <a:moveTo>
                        <a:pt x="83" y="27"/>
                      </a:moveTo>
                      <a:lnTo>
                        <a:pt x="43" y="0"/>
                      </a:lnTo>
                      <a:lnTo>
                        <a:pt x="2" y="4"/>
                      </a:lnTo>
                      <a:lnTo>
                        <a:pt x="0" y="67"/>
                      </a:lnTo>
                      <a:lnTo>
                        <a:pt x="7" y="124"/>
                      </a:lnTo>
                      <a:lnTo>
                        <a:pt x="20" y="156"/>
                      </a:lnTo>
                      <a:lnTo>
                        <a:pt x="51" y="183"/>
                      </a:lnTo>
                      <a:lnTo>
                        <a:pt x="67" y="139"/>
                      </a:lnTo>
                      <a:lnTo>
                        <a:pt x="44" y="73"/>
                      </a:lnTo>
                      <a:lnTo>
                        <a:pt x="73" y="57"/>
                      </a:lnTo>
                      <a:lnTo>
                        <a:pt x="83" y="2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8" name="Freeform 180">
                  <a:extLst>
                    <a:ext uri="{FF2B5EF4-FFF2-40B4-BE49-F238E27FC236}">
                      <a16:creationId xmlns:a16="http://schemas.microsoft.com/office/drawing/2014/main" id="{58E1BAFD-FE4C-EC4C-9833-00B846F9E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938" y="3101975"/>
                  <a:ext cx="39688" cy="31750"/>
                </a:xfrm>
                <a:custGeom>
                  <a:avLst/>
                  <a:gdLst>
                    <a:gd name="T0" fmla="*/ 73 w 127"/>
                    <a:gd name="T1" fmla="*/ 50 h 99"/>
                    <a:gd name="T2" fmla="*/ 76 w 127"/>
                    <a:gd name="T3" fmla="*/ 77 h 99"/>
                    <a:gd name="T4" fmla="*/ 123 w 127"/>
                    <a:gd name="T5" fmla="*/ 99 h 99"/>
                    <a:gd name="T6" fmla="*/ 120 w 127"/>
                    <a:gd name="T7" fmla="*/ 59 h 99"/>
                    <a:gd name="T8" fmla="*/ 110 w 127"/>
                    <a:gd name="T9" fmla="*/ 60 h 99"/>
                    <a:gd name="T10" fmla="*/ 103 w 127"/>
                    <a:gd name="T11" fmla="*/ 33 h 99"/>
                    <a:gd name="T12" fmla="*/ 120 w 127"/>
                    <a:gd name="T13" fmla="*/ 37 h 99"/>
                    <a:gd name="T14" fmla="*/ 127 w 127"/>
                    <a:gd name="T15" fmla="*/ 3 h 99"/>
                    <a:gd name="T16" fmla="*/ 76 w 127"/>
                    <a:gd name="T17" fmla="*/ 0 h 99"/>
                    <a:gd name="T18" fmla="*/ 0 w 127"/>
                    <a:gd name="T19" fmla="*/ 11 h 99"/>
                    <a:gd name="T20" fmla="*/ 16 w 127"/>
                    <a:gd name="T21" fmla="*/ 40 h 99"/>
                    <a:gd name="T22" fmla="*/ 73 w 127"/>
                    <a:gd name="T23" fmla="*/ 5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7" h="99">
                      <a:moveTo>
                        <a:pt x="73" y="50"/>
                      </a:moveTo>
                      <a:lnTo>
                        <a:pt x="76" y="77"/>
                      </a:lnTo>
                      <a:lnTo>
                        <a:pt x="123" y="99"/>
                      </a:lnTo>
                      <a:lnTo>
                        <a:pt x="120" y="59"/>
                      </a:lnTo>
                      <a:lnTo>
                        <a:pt x="110" y="60"/>
                      </a:lnTo>
                      <a:lnTo>
                        <a:pt x="103" y="33"/>
                      </a:lnTo>
                      <a:lnTo>
                        <a:pt x="120" y="37"/>
                      </a:lnTo>
                      <a:lnTo>
                        <a:pt x="127" y="3"/>
                      </a:lnTo>
                      <a:lnTo>
                        <a:pt x="76" y="0"/>
                      </a:lnTo>
                      <a:lnTo>
                        <a:pt x="0" y="11"/>
                      </a:lnTo>
                      <a:lnTo>
                        <a:pt x="16" y="40"/>
                      </a:lnTo>
                      <a:lnTo>
                        <a:pt x="73" y="5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9" name="Freeform 181">
                  <a:extLst>
                    <a:ext uri="{FF2B5EF4-FFF2-40B4-BE49-F238E27FC236}">
                      <a16:creationId xmlns:a16="http://schemas.microsoft.com/office/drawing/2014/main" id="{8D8B6217-D40D-1749-B2A5-66369367D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625" y="2957513"/>
                  <a:ext cx="95250" cy="125413"/>
                </a:xfrm>
                <a:custGeom>
                  <a:avLst/>
                  <a:gdLst>
                    <a:gd name="T0" fmla="*/ 0 w 300"/>
                    <a:gd name="T1" fmla="*/ 370 h 394"/>
                    <a:gd name="T2" fmla="*/ 36 w 300"/>
                    <a:gd name="T3" fmla="*/ 394 h 394"/>
                    <a:gd name="T4" fmla="*/ 90 w 300"/>
                    <a:gd name="T5" fmla="*/ 370 h 394"/>
                    <a:gd name="T6" fmla="*/ 105 w 300"/>
                    <a:gd name="T7" fmla="*/ 320 h 394"/>
                    <a:gd name="T8" fmla="*/ 109 w 300"/>
                    <a:gd name="T9" fmla="*/ 297 h 394"/>
                    <a:gd name="T10" fmla="*/ 139 w 300"/>
                    <a:gd name="T11" fmla="*/ 300 h 394"/>
                    <a:gd name="T12" fmla="*/ 166 w 300"/>
                    <a:gd name="T13" fmla="*/ 302 h 394"/>
                    <a:gd name="T14" fmla="*/ 202 w 300"/>
                    <a:gd name="T15" fmla="*/ 276 h 394"/>
                    <a:gd name="T16" fmla="*/ 211 w 300"/>
                    <a:gd name="T17" fmla="*/ 256 h 394"/>
                    <a:gd name="T18" fmla="*/ 205 w 300"/>
                    <a:gd name="T19" fmla="*/ 227 h 394"/>
                    <a:gd name="T20" fmla="*/ 171 w 300"/>
                    <a:gd name="T21" fmla="*/ 220 h 394"/>
                    <a:gd name="T22" fmla="*/ 208 w 300"/>
                    <a:gd name="T23" fmla="*/ 196 h 394"/>
                    <a:gd name="T24" fmla="*/ 238 w 300"/>
                    <a:gd name="T25" fmla="*/ 163 h 394"/>
                    <a:gd name="T26" fmla="*/ 274 w 300"/>
                    <a:gd name="T27" fmla="*/ 159 h 394"/>
                    <a:gd name="T28" fmla="*/ 300 w 300"/>
                    <a:gd name="T29" fmla="*/ 112 h 394"/>
                    <a:gd name="T30" fmla="*/ 290 w 300"/>
                    <a:gd name="T31" fmla="*/ 96 h 394"/>
                    <a:gd name="T32" fmla="*/ 244 w 300"/>
                    <a:gd name="T33" fmla="*/ 143 h 394"/>
                    <a:gd name="T34" fmla="*/ 237 w 300"/>
                    <a:gd name="T35" fmla="*/ 120 h 394"/>
                    <a:gd name="T36" fmla="*/ 284 w 300"/>
                    <a:gd name="T37" fmla="*/ 80 h 394"/>
                    <a:gd name="T38" fmla="*/ 266 w 300"/>
                    <a:gd name="T39" fmla="*/ 3 h 394"/>
                    <a:gd name="T40" fmla="*/ 242 w 300"/>
                    <a:gd name="T41" fmla="*/ 0 h 394"/>
                    <a:gd name="T42" fmla="*/ 236 w 300"/>
                    <a:gd name="T43" fmla="*/ 27 h 394"/>
                    <a:gd name="T44" fmla="*/ 207 w 300"/>
                    <a:gd name="T45" fmla="*/ 44 h 394"/>
                    <a:gd name="T46" fmla="*/ 120 w 300"/>
                    <a:gd name="T47" fmla="*/ 111 h 394"/>
                    <a:gd name="T48" fmla="*/ 114 w 300"/>
                    <a:gd name="T49" fmla="*/ 137 h 394"/>
                    <a:gd name="T50" fmla="*/ 114 w 300"/>
                    <a:gd name="T51" fmla="*/ 171 h 394"/>
                    <a:gd name="T52" fmla="*/ 104 w 300"/>
                    <a:gd name="T53" fmla="*/ 147 h 394"/>
                    <a:gd name="T54" fmla="*/ 64 w 300"/>
                    <a:gd name="T55" fmla="*/ 141 h 394"/>
                    <a:gd name="T56" fmla="*/ 61 w 300"/>
                    <a:gd name="T57" fmla="*/ 157 h 394"/>
                    <a:gd name="T58" fmla="*/ 41 w 300"/>
                    <a:gd name="T59" fmla="*/ 134 h 394"/>
                    <a:gd name="T60" fmla="*/ 1 w 300"/>
                    <a:gd name="T61" fmla="*/ 188 h 394"/>
                    <a:gd name="T62" fmla="*/ 12 w 300"/>
                    <a:gd name="T63" fmla="*/ 248 h 394"/>
                    <a:gd name="T64" fmla="*/ 49 w 300"/>
                    <a:gd name="T65" fmla="*/ 248 h 394"/>
                    <a:gd name="T66" fmla="*/ 22 w 300"/>
                    <a:gd name="T67" fmla="*/ 268 h 394"/>
                    <a:gd name="T68" fmla="*/ 32 w 300"/>
                    <a:gd name="T69" fmla="*/ 288 h 394"/>
                    <a:gd name="T70" fmla="*/ 59 w 300"/>
                    <a:gd name="T71" fmla="*/ 300 h 394"/>
                    <a:gd name="T72" fmla="*/ 33 w 300"/>
                    <a:gd name="T73" fmla="*/ 347 h 394"/>
                    <a:gd name="T74" fmla="*/ 0 w 300"/>
                    <a:gd name="T75" fmla="*/ 37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0" h="394">
                      <a:moveTo>
                        <a:pt x="0" y="370"/>
                      </a:moveTo>
                      <a:lnTo>
                        <a:pt x="36" y="394"/>
                      </a:lnTo>
                      <a:lnTo>
                        <a:pt x="90" y="370"/>
                      </a:lnTo>
                      <a:lnTo>
                        <a:pt x="105" y="320"/>
                      </a:lnTo>
                      <a:lnTo>
                        <a:pt x="109" y="297"/>
                      </a:lnTo>
                      <a:lnTo>
                        <a:pt x="139" y="300"/>
                      </a:lnTo>
                      <a:lnTo>
                        <a:pt x="166" y="302"/>
                      </a:lnTo>
                      <a:lnTo>
                        <a:pt x="202" y="276"/>
                      </a:lnTo>
                      <a:lnTo>
                        <a:pt x="211" y="256"/>
                      </a:lnTo>
                      <a:lnTo>
                        <a:pt x="205" y="227"/>
                      </a:lnTo>
                      <a:lnTo>
                        <a:pt x="171" y="220"/>
                      </a:lnTo>
                      <a:lnTo>
                        <a:pt x="208" y="196"/>
                      </a:lnTo>
                      <a:lnTo>
                        <a:pt x="238" y="163"/>
                      </a:lnTo>
                      <a:lnTo>
                        <a:pt x="274" y="159"/>
                      </a:lnTo>
                      <a:lnTo>
                        <a:pt x="300" y="112"/>
                      </a:lnTo>
                      <a:lnTo>
                        <a:pt x="290" y="96"/>
                      </a:lnTo>
                      <a:lnTo>
                        <a:pt x="244" y="143"/>
                      </a:lnTo>
                      <a:lnTo>
                        <a:pt x="237" y="120"/>
                      </a:lnTo>
                      <a:lnTo>
                        <a:pt x="284" y="80"/>
                      </a:lnTo>
                      <a:lnTo>
                        <a:pt x="266" y="3"/>
                      </a:lnTo>
                      <a:lnTo>
                        <a:pt x="242" y="0"/>
                      </a:lnTo>
                      <a:lnTo>
                        <a:pt x="236" y="27"/>
                      </a:lnTo>
                      <a:lnTo>
                        <a:pt x="207" y="44"/>
                      </a:lnTo>
                      <a:lnTo>
                        <a:pt x="120" y="111"/>
                      </a:lnTo>
                      <a:lnTo>
                        <a:pt x="114" y="137"/>
                      </a:lnTo>
                      <a:lnTo>
                        <a:pt x="114" y="171"/>
                      </a:lnTo>
                      <a:lnTo>
                        <a:pt x="104" y="147"/>
                      </a:lnTo>
                      <a:lnTo>
                        <a:pt x="64" y="141"/>
                      </a:lnTo>
                      <a:lnTo>
                        <a:pt x="61" y="157"/>
                      </a:lnTo>
                      <a:lnTo>
                        <a:pt x="41" y="134"/>
                      </a:lnTo>
                      <a:lnTo>
                        <a:pt x="1" y="188"/>
                      </a:lnTo>
                      <a:lnTo>
                        <a:pt x="12" y="248"/>
                      </a:lnTo>
                      <a:lnTo>
                        <a:pt x="49" y="248"/>
                      </a:lnTo>
                      <a:lnTo>
                        <a:pt x="22" y="268"/>
                      </a:lnTo>
                      <a:lnTo>
                        <a:pt x="32" y="288"/>
                      </a:lnTo>
                      <a:lnTo>
                        <a:pt x="59" y="300"/>
                      </a:lnTo>
                      <a:lnTo>
                        <a:pt x="33" y="347"/>
                      </a:lnTo>
                      <a:lnTo>
                        <a:pt x="0" y="37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" name="Group 351">
                <a:extLst>
                  <a:ext uri="{FF2B5EF4-FFF2-40B4-BE49-F238E27FC236}">
                    <a16:creationId xmlns:a16="http://schemas.microsoft.com/office/drawing/2014/main" id="{F120B825-0170-1846-AC55-F6A5C2CE23EF}"/>
                  </a:ext>
                </a:extLst>
              </p:cNvPr>
              <p:cNvGrpSpPr/>
              <p:nvPr userDrawn="1"/>
            </p:nvGrpSpPr>
            <p:grpSpPr>
              <a:xfrm>
                <a:off x="5978990" y="3016159"/>
                <a:ext cx="549313" cy="785598"/>
                <a:chOff x="1770063" y="3497263"/>
                <a:chExt cx="431800" cy="617538"/>
              </a:xfrm>
              <a:grpFill/>
            </p:grpSpPr>
            <p:sp>
              <p:nvSpPr>
                <p:cNvPr id="224" name="Freeform 182">
                  <a:extLst>
                    <a:ext uri="{FF2B5EF4-FFF2-40B4-BE49-F238E27FC236}">
                      <a16:creationId xmlns:a16="http://schemas.microsoft.com/office/drawing/2014/main" id="{EFF9769D-4B27-914C-8F8F-579FD08A0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038" y="3668713"/>
                  <a:ext cx="11113" cy="15875"/>
                </a:xfrm>
                <a:custGeom>
                  <a:avLst/>
                  <a:gdLst>
                    <a:gd name="T0" fmla="*/ 31 w 34"/>
                    <a:gd name="T1" fmla="*/ 49 h 49"/>
                    <a:gd name="T2" fmla="*/ 34 w 34"/>
                    <a:gd name="T3" fmla="*/ 7 h 49"/>
                    <a:gd name="T4" fmla="*/ 0 w 34"/>
                    <a:gd name="T5" fmla="*/ 0 h 49"/>
                    <a:gd name="T6" fmla="*/ 1 w 34"/>
                    <a:gd name="T7" fmla="*/ 33 h 49"/>
                    <a:gd name="T8" fmla="*/ 31 w 34"/>
                    <a:gd name="T9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9">
                      <a:moveTo>
                        <a:pt x="31" y="49"/>
                      </a:moveTo>
                      <a:lnTo>
                        <a:pt x="34" y="7"/>
                      </a:lnTo>
                      <a:lnTo>
                        <a:pt x="0" y="0"/>
                      </a:lnTo>
                      <a:lnTo>
                        <a:pt x="1" y="33"/>
                      </a:lnTo>
                      <a:lnTo>
                        <a:pt x="31" y="4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" name="Freeform 183">
                  <a:extLst>
                    <a:ext uri="{FF2B5EF4-FFF2-40B4-BE49-F238E27FC236}">
                      <a16:creationId xmlns:a16="http://schemas.microsoft.com/office/drawing/2014/main" id="{F3A77FA4-E77D-D34D-9942-1581F421D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700" y="3724275"/>
                  <a:ext cx="26988" cy="15875"/>
                </a:xfrm>
                <a:custGeom>
                  <a:avLst/>
                  <a:gdLst>
                    <a:gd name="T0" fmla="*/ 0 w 87"/>
                    <a:gd name="T1" fmla="*/ 14 h 50"/>
                    <a:gd name="T2" fmla="*/ 70 w 87"/>
                    <a:gd name="T3" fmla="*/ 50 h 50"/>
                    <a:gd name="T4" fmla="*/ 87 w 87"/>
                    <a:gd name="T5" fmla="*/ 6 h 50"/>
                    <a:gd name="T6" fmla="*/ 67 w 87"/>
                    <a:gd name="T7" fmla="*/ 0 h 50"/>
                    <a:gd name="T8" fmla="*/ 0 w 87"/>
                    <a:gd name="T9" fmla="*/ 1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50">
                      <a:moveTo>
                        <a:pt x="0" y="14"/>
                      </a:moveTo>
                      <a:lnTo>
                        <a:pt x="70" y="50"/>
                      </a:lnTo>
                      <a:lnTo>
                        <a:pt x="87" y="6"/>
                      </a:lnTo>
                      <a:lnTo>
                        <a:pt x="67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" name="Freeform 184">
                  <a:extLst>
                    <a:ext uri="{FF2B5EF4-FFF2-40B4-BE49-F238E27FC236}">
                      <a16:creationId xmlns:a16="http://schemas.microsoft.com/office/drawing/2014/main" id="{2637EDC5-E271-6C4F-B037-0577C157A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063" y="3497263"/>
                  <a:ext cx="431800" cy="617538"/>
                </a:xfrm>
                <a:custGeom>
                  <a:avLst/>
                  <a:gdLst>
                    <a:gd name="T0" fmla="*/ 1276 w 1360"/>
                    <a:gd name="T1" fmla="*/ 722 h 1942"/>
                    <a:gd name="T2" fmla="*/ 1287 w 1360"/>
                    <a:gd name="T3" fmla="*/ 716 h 1942"/>
                    <a:gd name="T4" fmla="*/ 1360 w 1360"/>
                    <a:gd name="T5" fmla="*/ 654 h 1942"/>
                    <a:gd name="T6" fmla="*/ 1124 w 1360"/>
                    <a:gd name="T7" fmla="*/ 635 h 1942"/>
                    <a:gd name="T8" fmla="*/ 841 w 1360"/>
                    <a:gd name="T9" fmla="*/ 635 h 1942"/>
                    <a:gd name="T10" fmla="*/ 799 w 1360"/>
                    <a:gd name="T11" fmla="*/ 318 h 1942"/>
                    <a:gd name="T12" fmla="*/ 920 w 1360"/>
                    <a:gd name="T13" fmla="*/ 191 h 1942"/>
                    <a:gd name="T14" fmla="*/ 1005 w 1360"/>
                    <a:gd name="T15" fmla="*/ 85 h 1942"/>
                    <a:gd name="T16" fmla="*/ 886 w 1360"/>
                    <a:gd name="T17" fmla="*/ 57 h 1942"/>
                    <a:gd name="T18" fmla="*/ 866 w 1360"/>
                    <a:gd name="T19" fmla="*/ 110 h 1942"/>
                    <a:gd name="T20" fmla="*/ 712 w 1360"/>
                    <a:gd name="T21" fmla="*/ 81 h 1942"/>
                    <a:gd name="T22" fmla="*/ 604 w 1360"/>
                    <a:gd name="T23" fmla="*/ 235 h 1942"/>
                    <a:gd name="T24" fmla="*/ 494 w 1360"/>
                    <a:gd name="T25" fmla="*/ 358 h 1942"/>
                    <a:gd name="T26" fmla="*/ 632 w 1360"/>
                    <a:gd name="T27" fmla="*/ 451 h 1942"/>
                    <a:gd name="T28" fmla="*/ 564 w 1360"/>
                    <a:gd name="T29" fmla="*/ 607 h 1942"/>
                    <a:gd name="T30" fmla="*/ 396 w 1360"/>
                    <a:gd name="T31" fmla="*/ 586 h 1942"/>
                    <a:gd name="T32" fmla="*/ 323 w 1360"/>
                    <a:gd name="T33" fmla="*/ 550 h 1942"/>
                    <a:gd name="T34" fmla="*/ 147 w 1360"/>
                    <a:gd name="T35" fmla="*/ 635 h 1942"/>
                    <a:gd name="T36" fmla="*/ 148 w 1360"/>
                    <a:gd name="T37" fmla="*/ 717 h 1942"/>
                    <a:gd name="T38" fmla="*/ 245 w 1360"/>
                    <a:gd name="T39" fmla="*/ 776 h 1942"/>
                    <a:gd name="T40" fmla="*/ 159 w 1360"/>
                    <a:gd name="T41" fmla="*/ 903 h 1942"/>
                    <a:gd name="T42" fmla="*/ 131 w 1360"/>
                    <a:gd name="T43" fmla="*/ 1026 h 1942"/>
                    <a:gd name="T44" fmla="*/ 250 w 1360"/>
                    <a:gd name="T45" fmla="*/ 1021 h 1942"/>
                    <a:gd name="T46" fmla="*/ 454 w 1360"/>
                    <a:gd name="T47" fmla="*/ 1059 h 1942"/>
                    <a:gd name="T48" fmla="*/ 338 w 1360"/>
                    <a:gd name="T49" fmla="*/ 1171 h 1942"/>
                    <a:gd name="T50" fmla="*/ 296 w 1360"/>
                    <a:gd name="T51" fmla="*/ 1300 h 1942"/>
                    <a:gd name="T52" fmla="*/ 225 w 1360"/>
                    <a:gd name="T53" fmla="*/ 1420 h 1942"/>
                    <a:gd name="T54" fmla="*/ 357 w 1360"/>
                    <a:gd name="T55" fmla="*/ 1386 h 1942"/>
                    <a:gd name="T56" fmla="*/ 450 w 1360"/>
                    <a:gd name="T57" fmla="*/ 1339 h 1942"/>
                    <a:gd name="T58" fmla="*/ 555 w 1360"/>
                    <a:gd name="T59" fmla="*/ 1414 h 1942"/>
                    <a:gd name="T60" fmla="*/ 258 w 1360"/>
                    <a:gd name="T61" fmla="*/ 1450 h 1942"/>
                    <a:gd name="T62" fmla="*/ 199 w 1360"/>
                    <a:gd name="T63" fmla="*/ 1580 h 1942"/>
                    <a:gd name="T64" fmla="*/ 132 w 1360"/>
                    <a:gd name="T65" fmla="*/ 1567 h 1942"/>
                    <a:gd name="T66" fmla="*/ 15 w 1360"/>
                    <a:gd name="T67" fmla="*/ 1575 h 1942"/>
                    <a:gd name="T68" fmla="*/ 147 w 1360"/>
                    <a:gd name="T69" fmla="*/ 1653 h 1942"/>
                    <a:gd name="T70" fmla="*/ 117 w 1360"/>
                    <a:gd name="T71" fmla="*/ 1693 h 1942"/>
                    <a:gd name="T72" fmla="*/ 115 w 1360"/>
                    <a:gd name="T73" fmla="*/ 1809 h 1942"/>
                    <a:gd name="T74" fmla="*/ 228 w 1360"/>
                    <a:gd name="T75" fmla="*/ 1792 h 1942"/>
                    <a:gd name="T76" fmla="*/ 119 w 1360"/>
                    <a:gd name="T77" fmla="*/ 1903 h 1942"/>
                    <a:gd name="T78" fmla="*/ 288 w 1360"/>
                    <a:gd name="T79" fmla="*/ 1818 h 1942"/>
                    <a:gd name="T80" fmla="*/ 218 w 1360"/>
                    <a:gd name="T81" fmla="*/ 1881 h 1942"/>
                    <a:gd name="T82" fmla="*/ 283 w 1360"/>
                    <a:gd name="T83" fmla="*/ 1927 h 1942"/>
                    <a:gd name="T84" fmla="*/ 462 w 1360"/>
                    <a:gd name="T85" fmla="*/ 1919 h 1942"/>
                    <a:gd name="T86" fmla="*/ 575 w 1360"/>
                    <a:gd name="T87" fmla="*/ 1845 h 1942"/>
                    <a:gd name="T88" fmla="*/ 608 w 1360"/>
                    <a:gd name="T89" fmla="*/ 1789 h 1942"/>
                    <a:gd name="T90" fmla="*/ 650 w 1360"/>
                    <a:gd name="T91" fmla="*/ 1781 h 1942"/>
                    <a:gd name="T92" fmla="*/ 778 w 1360"/>
                    <a:gd name="T93" fmla="*/ 1730 h 1942"/>
                    <a:gd name="T94" fmla="*/ 1009 w 1360"/>
                    <a:gd name="T95" fmla="*/ 1632 h 1942"/>
                    <a:gd name="T96" fmla="*/ 1133 w 1360"/>
                    <a:gd name="T97" fmla="*/ 1597 h 1942"/>
                    <a:gd name="T98" fmla="*/ 1192 w 1360"/>
                    <a:gd name="T99" fmla="*/ 1524 h 1942"/>
                    <a:gd name="T100" fmla="*/ 1319 w 1360"/>
                    <a:gd name="T101" fmla="*/ 1248 h 1942"/>
                    <a:gd name="T102" fmla="*/ 1235 w 1360"/>
                    <a:gd name="T103" fmla="*/ 850 h 1942"/>
                    <a:gd name="T104" fmla="*/ 1235 w 1360"/>
                    <a:gd name="T105" fmla="*/ 712 h 1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60" h="1942">
                      <a:moveTo>
                        <a:pt x="1261" y="721"/>
                      </a:moveTo>
                      <a:lnTo>
                        <a:pt x="1261" y="721"/>
                      </a:lnTo>
                      <a:lnTo>
                        <a:pt x="1269" y="722"/>
                      </a:lnTo>
                      <a:lnTo>
                        <a:pt x="1276" y="722"/>
                      </a:lnTo>
                      <a:lnTo>
                        <a:pt x="1280" y="722"/>
                      </a:lnTo>
                      <a:lnTo>
                        <a:pt x="1283" y="719"/>
                      </a:lnTo>
                      <a:lnTo>
                        <a:pt x="1286" y="717"/>
                      </a:lnTo>
                      <a:lnTo>
                        <a:pt x="1287" y="716"/>
                      </a:lnTo>
                      <a:lnTo>
                        <a:pt x="1288" y="714"/>
                      </a:lnTo>
                      <a:lnTo>
                        <a:pt x="1315" y="697"/>
                      </a:lnTo>
                      <a:lnTo>
                        <a:pt x="1337" y="677"/>
                      </a:lnTo>
                      <a:lnTo>
                        <a:pt x="1360" y="654"/>
                      </a:lnTo>
                      <a:lnTo>
                        <a:pt x="1257" y="650"/>
                      </a:lnTo>
                      <a:lnTo>
                        <a:pt x="1228" y="638"/>
                      </a:lnTo>
                      <a:lnTo>
                        <a:pt x="1164" y="663"/>
                      </a:lnTo>
                      <a:lnTo>
                        <a:pt x="1124" y="635"/>
                      </a:lnTo>
                      <a:lnTo>
                        <a:pt x="1058" y="498"/>
                      </a:lnTo>
                      <a:lnTo>
                        <a:pt x="991" y="504"/>
                      </a:lnTo>
                      <a:lnTo>
                        <a:pt x="921" y="623"/>
                      </a:lnTo>
                      <a:lnTo>
                        <a:pt x="841" y="635"/>
                      </a:lnTo>
                      <a:lnTo>
                        <a:pt x="734" y="519"/>
                      </a:lnTo>
                      <a:lnTo>
                        <a:pt x="731" y="441"/>
                      </a:lnTo>
                      <a:lnTo>
                        <a:pt x="804" y="410"/>
                      </a:lnTo>
                      <a:lnTo>
                        <a:pt x="799" y="318"/>
                      </a:lnTo>
                      <a:lnTo>
                        <a:pt x="837" y="280"/>
                      </a:lnTo>
                      <a:lnTo>
                        <a:pt x="887" y="276"/>
                      </a:lnTo>
                      <a:lnTo>
                        <a:pt x="922" y="247"/>
                      </a:lnTo>
                      <a:lnTo>
                        <a:pt x="920" y="191"/>
                      </a:lnTo>
                      <a:lnTo>
                        <a:pt x="946" y="176"/>
                      </a:lnTo>
                      <a:lnTo>
                        <a:pt x="932" y="169"/>
                      </a:lnTo>
                      <a:lnTo>
                        <a:pt x="949" y="119"/>
                      </a:lnTo>
                      <a:lnTo>
                        <a:pt x="1005" y="85"/>
                      </a:lnTo>
                      <a:lnTo>
                        <a:pt x="1018" y="62"/>
                      </a:lnTo>
                      <a:lnTo>
                        <a:pt x="948" y="0"/>
                      </a:lnTo>
                      <a:lnTo>
                        <a:pt x="928" y="57"/>
                      </a:lnTo>
                      <a:lnTo>
                        <a:pt x="886" y="57"/>
                      </a:lnTo>
                      <a:lnTo>
                        <a:pt x="899" y="140"/>
                      </a:lnTo>
                      <a:lnTo>
                        <a:pt x="873" y="192"/>
                      </a:lnTo>
                      <a:lnTo>
                        <a:pt x="833" y="190"/>
                      </a:lnTo>
                      <a:lnTo>
                        <a:pt x="866" y="110"/>
                      </a:lnTo>
                      <a:lnTo>
                        <a:pt x="812" y="51"/>
                      </a:lnTo>
                      <a:lnTo>
                        <a:pt x="762" y="68"/>
                      </a:lnTo>
                      <a:lnTo>
                        <a:pt x="772" y="91"/>
                      </a:lnTo>
                      <a:lnTo>
                        <a:pt x="712" y="81"/>
                      </a:lnTo>
                      <a:lnTo>
                        <a:pt x="693" y="124"/>
                      </a:lnTo>
                      <a:lnTo>
                        <a:pt x="643" y="142"/>
                      </a:lnTo>
                      <a:lnTo>
                        <a:pt x="594" y="196"/>
                      </a:lnTo>
                      <a:lnTo>
                        <a:pt x="604" y="235"/>
                      </a:lnTo>
                      <a:lnTo>
                        <a:pt x="617" y="265"/>
                      </a:lnTo>
                      <a:lnTo>
                        <a:pt x="547" y="292"/>
                      </a:lnTo>
                      <a:lnTo>
                        <a:pt x="515" y="326"/>
                      </a:lnTo>
                      <a:lnTo>
                        <a:pt x="494" y="358"/>
                      </a:lnTo>
                      <a:lnTo>
                        <a:pt x="551" y="392"/>
                      </a:lnTo>
                      <a:lnTo>
                        <a:pt x="615" y="374"/>
                      </a:lnTo>
                      <a:lnTo>
                        <a:pt x="665" y="384"/>
                      </a:lnTo>
                      <a:lnTo>
                        <a:pt x="632" y="451"/>
                      </a:lnTo>
                      <a:lnTo>
                        <a:pt x="579" y="451"/>
                      </a:lnTo>
                      <a:lnTo>
                        <a:pt x="539" y="494"/>
                      </a:lnTo>
                      <a:lnTo>
                        <a:pt x="566" y="548"/>
                      </a:lnTo>
                      <a:lnTo>
                        <a:pt x="564" y="607"/>
                      </a:lnTo>
                      <a:lnTo>
                        <a:pt x="544" y="605"/>
                      </a:lnTo>
                      <a:lnTo>
                        <a:pt x="493" y="575"/>
                      </a:lnTo>
                      <a:lnTo>
                        <a:pt x="437" y="552"/>
                      </a:lnTo>
                      <a:lnTo>
                        <a:pt x="396" y="586"/>
                      </a:lnTo>
                      <a:lnTo>
                        <a:pt x="411" y="626"/>
                      </a:lnTo>
                      <a:lnTo>
                        <a:pt x="367" y="609"/>
                      </a:lnTo>
                      <a:lnTo>
                        <a:pt x="363" y="579"/>
                      </a:lnTo>
                      <a:lnTo>
                        <a:pt x="323" y="550"/>
                      </a:lnTo>
                      <a:lnTo>
                        <a:pt x="283" y="557"/>
                      </a:lnTo>
                      <a:lnTo>
                        <a:pt x="213" y="545"/>
                      </a:lnTo>
                      <a:lnTo>
                        <a:pt x="204" y="610"/>
                      </a:lnTo>
                      <a:lnTo>
                        <a:pt x="147" y="635"/>
                      </a:lnTo>
                      <a:lnTo>
                        <a:pt x="161" y="687"/>
                      </a:lnTo>
                      <a:lnTo>
                        <a:pt x="195" y="697"/>
                      </a:lnTo>
                      <a:lnTo>
                        <a:pt x="205" y="731"/>
                      </a:lnTo>
                      <a:lnTo>
                        <a:pt x="148" y="717"/>
                      </a:lnTo>
                      <a:lnTo>
                        <a:pt x="141" y="767"/>
                      </a:lnTo>
                      <a:lnTo>
                        <a:pt x="166" y="803"/>
                      </a:lnTo>
                      <a:lnTo>
                        <a:pt x="191" y="783"/>
                      </a:lnTo>
                      <a:lnTo>
                        <a:pt x="245" y="776"/>
                      </a:lnTo>
                      <a:lnTo>
                        <a:pt x="248" y="806"/>
                      </a:lnTo>
                      <a:lnTo>
                        <a:pt x="269" y="822"/>
                      </a:lnTo>
                      <a:lnTo>
                        <a:pt x="179" y="846"/>
                      </a:lnTo>
                      <a:lnTo>
                        <a:pt x="159" y="903"/>
                      </a:lnTo>
                      <a:lnTo>
                        <a:pt x="113" y="920"/>
                      </a:lnTo>
                      <a:lnTo>
                        <a:pt x="73" y="970"/>
                      </a:lnTo>
                      <a:lnTo>
                        <a:pt x="117" y="1006"/>
                      </a:lnTo>
                      <a:lnTo>
                        <a:pt x="131" y="1026"/>
                      </a:lnTo>
                      <a:lnTo>
                        <a:pt x="177" y="1029"/>
                      </a:lnTo>
                      <a:lnTo>
                        <a:pt x="185" y="1063"/>
                      </a:lnTo>
                      <a:lnTo>
                        <a:pt x="211" y="1061"/>
                      </a:lnTo>
                      <a:lnTo>
                        <a:pt x="250" y="1021"/>
                      </a:lnTo>
                      <a:lnTo>
                        <a:pt x="252" y="1072"/>
                      </a:lnTo>
                      <a:lnTo>
                        <a:pt x="275" y="1092"/>
                      </a:lnTo>
                      <a:lnTo>
                        <a:pt x="408" y="1090"/>
                      </a:lnTo>
                      <a:lnTo>
                        <a:pt x="454" y="1059"/>
                      </a:lnTo>
                      <a:lnTo>
                        <a:pt x="448" y="1096"/>
                      </a:lnTo>
                      <a:lnTo>
                        <a:pt x="472" y="1146"/>
                      </a:lnTo>
                      <a:lnTo>
                        <a:pt x="395" y="1133"/>
                      </a:lnTo>
                      <a:lnTo>
                        <a:pt x="338" y="1171"/>
                      </a:lnTo>
                      <a:lnTo>
                        <a:pt x="303" y="1253"/>
                      </a:lnTo>
                      <a:lnTo>
                        <a:pt x="340" y="1250"/>
                      </a:lnTo>
                      <a:lnTo>
                        <a:pt x="346" y="1266"/>
                      </a:lnTo>
                      <a:lnTo>
                        <a:pt x="296" y="1300"/>
                      </a:lnTo>
                      <a:lnTo>
                        <a:pt x="271" y="1367"/>
                      </a:lnTo>
                      <a:lnTo>
                        <a:pt x="155" y="1425"/>
                      </a:lnTo>
                      <a:lnTo>
                        <a:pt x="165" y="1447"/>
                      </a:lnTo>
                      <a:lnTo>
                        <a:pt x="225" y="1420"/>
                      </a:lnTo>
                      <a:lnTo>
                        <a:pt x="281" y="1419"/>
                      </a:lnTo>
                      <a:lnTo>
                        <a:pt x="274" y="1404"/>
                      </a:lnTo>
                      <a:lnTo>
                        <a:pt x="297" y="1400"/>
                      </a:lnTo>
                      <a:lnTo>
                        <a:pt x="357" y="1386"/>
                      </a:lnTo>
                      <a:lnTo>
                        <a:pt x="391" y="1372"/>
                      </a:lnTo>
                      <a:lnTo>
                        <a:pt x="437" y="1309"/>
                      </a:lnTo>
                      <a:lnTo>
                        <a:pt x="470" y="1292"/>
                      </a:lnTo>
                      <a:lnTo>
                        <a:pt x="450" y="1339"/>
                      </a:lnTo>
                      <a:lnTo>
                        <a:pt x="441" y="1375"/>
                      </a:lnTo>
                      <a:lnTo>
                        <a:pt x="478" y="1385"/>
                      </a:lnTo>
                      <a:lnTo>
                        <a:pt x="541" y="1398"/>
                      </a:lnTo>
                      <a:lnTo>
                        <a:pt x="555" y="1414"/>
                      </a:lnTo>
                      <a:lnTo>
                        <a:pt x="478" y="1401"/>
                      </a:lnTo>
                      <a:lnTo>
                        <a:pt x="424" y="1411"/>
                      </a:lnTo>
                      <a:lnTo>
                        <a:pt x="334" y="1446"/>
                      </a:lnTo>
                      <a:lnTo>
                        <a:pt x="258" y="1450"/>
                      </a:lnTo>
                      <a:lnTo>
                        <a:pt x="225" y="1460"/>
                      </a:lnTo>
                      <a:lnTo>
                        <a:pt x="218" y="1516"/>
                      </a:lnTo>
                      <a:lnTo>
                        <a:pt x="172" y="1537"/>
                      </a:lnTo>
                      <a:lnTo>
                        <a:pt x="199" y="1580"/>
                      </a:lnTo>
                      <a:lnTo>
                        <a:pt x="246" y="1600"/>
                      </a:lnTo>
                      <a:lnTo>
                        <a:pt x="179" y="1603"/>
                      </a:lnTo>
                      <a:lnTo>
                        <a:pt x="149" y="1593"/>
                      </a:lnTo>
                      <a:lnTo>
                        <a:pt x="132" y="1567"/>
                      </a:lnTo>
                      <a:lnTo>
                        <a:pt x="92" y="1601"/>
                      </a:lnTo>
                      <a:lnTo>
                        <a:pt x="112" y="1554"/>
                      </a:lnTo>
                      <a:lnTo>
                        <a:pt x="39" y="1572"/>
                      </a:lnTo>
                      <a:lnTo>
                        <a:pt x="15" y="1575"/>
                      </a:lnTo>
                      <a:lnTo>
                        <a:pt x="0" y="1619"/>
                      </a:lnTo>
                      <a:lnTo>
                        <a:pt x="16" y="1644"/>
                      </a:lnTo>
                      <a:lnTo>
                        <a:pt x="97" y="1648"/>
                      </a:lnTo>
                      <a:lnTo>
                        <a:pt x="147" y="1653"/>
                      </a:lnTo>
                      <a:lnTo>
                        <a:pt x="187" y="1653"/>
                      </a:lnTo>
                      <a:lnTo>
                        <a:pt x="194" y="1666"/>
                      </a:lnTo>
                      <a:lnTo>
                        <a:pt x="144" y="1683"/>
                      </a:lnTo>
                      <a:lnTo>
                        <a:pt x="117" y="1693"/>
                      </a:lnTo>
                      <a:lnTo>
                        <a:pt x="61" y="1733"/>
                      </a:lnTo>
                      <a:lnTo>
                        <a:pt x="21" y="1777"/>
                      </a:lnTo>
                      <a:lnTo>
                        <a:pt x="84" y="1773"/>
                      </a:lnTo>
                      <a:lnTo>
                        <a:pt x="115" y="1809"/>
                      </a:lnTo>
                      <a:lnTo>
                        <a:pt x="138" y="1792"/>
                      </a:lnTo>
                      <a:lnTo>
                        <a:pt x="210" y="1759"/>
                      </a:lnTo>
                      <a:lnTo>
                        <a:pt x="244" y="1779"/>
                      </a:lnTo>
                      <a:lnTo>
                        <a:pt x="228" y="1792"/>
                      </a:lnTo>
                      <a:lnTo>
                        <a:pt x="158" y="1816"/>
                      </a:lnTo>
                      <a:lnTo>
                        <a:pt x="129" y="1879"/>
                      </a:lnTo>
                      <a:lnTo>
                        <a:pt x="79" y="1899"/>
                      </a:lnTo>
                      <a:lnTo>
                        <a:pt x="119" y="1903"/>
                      </a:lnTo>
                      <a:lnTo>
                        <a:pt x="151" y="1876"/>
                      </a:lnTo>
                      <a:lnTo>
                        <a:pt x="181" y="1843"/>
                      </a:lnTo>
                      <a:lnTo>
                        <a:pt x="218" y="1838"/>
                      </a:lnTo>
                      <a:lnTo>
                        <a:pt x="288" y="1818"/>
                      </a:lnTo>
                      <a:lnTo>
                        <a:pt x="265" y="1841"/>
                      </a:lnTo>
                      <a:lnTo>
                        <a:pt x="308" y="1848"/>
                      </a:lnTo>
                      <a:lnTo>
                        <a:pt x="242" y="1881"/>
                      </a:lnTo>
                      <a:lnTo>
                        <a:pt x="218" y="1881"/>
                      </a:lnTo>
                      <a:lnTo>
                        <a:pt x="186" y="1908"/>
                      </a:lnTo>
                      <a:lnTo>
                        <a:pt x="223" y="1918"/>
                      </a:lnTo>
                      <a:lnTo>
                        <a:pt x="223" y="1942"/>
                      </a:lnTo>
                      <a:lnTo>
                        <a:pt x="283" y="1927"/>
                      </a:lnTo>
                      <a:lnTo>
                        <a:pt x="302" y="1910"/>
                      </a:lnTo>
                      <a:lnTo>
                        <a:pt x="325" y="1920"/>
                      </a:lnTo>
                      <a:lnTo>
                        <a:pt x="419" y="1933"/>
                      </a:lnTo>
                      <a:lnTo>
                        <a:pt x="462" y="1919"/>
                      </a:lnTo>
                      <a:lnTo>
                        <a:pt x="499" y="1909"/>
                      </a:lnTo>
                      <a:lnTo>
                        <a:pt x="521" y="1876"/>
                      </a:lnTo>
                      <a:lnTo>
                        <a:pt x="558" y="1875"/>
                      </a:lnTo>
                      <a:lnTo>
                        <a:pt x="575" y="1845"/>
                      </a:lnTo>
                      <a:lnTo>
                        <a:pt x="632" y="1848"/>
                      </a:lnTo>
                      <a:lnTo>
                        <a:pt x="622" y="1818"/>
                      </a:lnTo>
                      <a:lnTo>
                        <a:pt x="627" y="1791"/>
                      </a:lnTo>
                      <a:lnTo>
                        <a:pt x="608" y="1789"/>
                      </a:lnTo>
                      <a:lnTo>
                        <a:pt x="617" y="1752"/>
                      </a:lnTo>
                      <a:lnTo>
                        <a:pt x="640" y="1754"/>
                      </a:lnTo>
                      <a:lnTo>
                        <a:pt x="664" y="1734"/>
                      </a:lnTo>
                      <a:lnTo>
                        <a:pt x="650" y="1781"/>
                      </a:lnTo>
                      <a:lnTo>
                        <a:pt x="681" y="1808"/>
                      </a:lnTo>
                      <a:lnTo>
                        <a:pt x="714" y="1778"/>
                      </a:lnTo>
                      <a:lnTo>
                        <a:pt x="757" y="1770"/>
                      </a:lnTo>
                      <a:lnTo>
                        <a:pt x="778" y="1730"/>
                      </a:lnTo>
                      <a:lnTo>
                        <a:pt x="814" y="1740"/>
                      </a:lnTo>
                      <a:lnTo>
                        <a:pt x="843" y="1700"/>
                      </a:lnTo>
                      <a:lnTo>
                        <a:pt x="910" y="1663"/>
                      </a:lnTo>
                      <a:lnTo>
                        <a:pt x="1009" y="1632"/>
                      </a:lnTo>
                      <a:lnTo>
                        <a:pt x="1029" y="1588"/>
                      </a:lnTo>
                      <a:lnTo>
                        <a:pt x="1053" y="1572"/>
                      </a:lnTo>
                      <a:lnTo>
                        <a:pt x="1066" y="1622"/>
                      </a:lnTo>
                      <a:lnTo>
                        <a:pt x="1133" y="1597"/>
                      </a:lnTo>
                      <a:lnTo>
                        <a:pt x="1199" y="1614"/>
                      </a:lnTo>
                      <a:lnTo>
                        <a:pt x="1242" y="1606"/>
                      </a:lnTo>
                      <a:lnTo>
                        <a:pt x="1199" y="1547"/>
                      </a:lnTo>
                      <a:lnTo>
                        <a:pt x="1192" y="1524"/>
                      </a:lnTo>
                      <a:lnTo>
                        <a:pt x="1222" y="1524"/>
                      </a:lnTo>
                      <a:lnTo>
                        <a:pt x="1234" y="1474"/>
                      </a:lnTo>
                      <a:lnTo>
                        <a:pt x="1290" y="1324"/>
                      </a:lnTo>
                      <a:lnTo>
                        <a:pt x="1319" y="1248"/>
                      </a:lnTo>
                      <a:lnTo>
                        <a:pt x="1274" y="1056"/>
                      </a:lnTo>
                      <a:lnTo>
                        <a:pt x="1257" y="976"/>
                      </a:lnTo>
                      <a:lnTo>
                        <a:pt x="1287" y="916"/>
                      </a:lnTo>
                      <a:lnTo>
                        <a:pt x="1235" y="850"/>
                      </a:lnTo>
                      <a:lnTo>
                        <a:pt x="1218" y="744"/>
                      </a:lnTo>
                      <a:lnTo>
                        <a:pt x="1228" y="707"/>
                      </a:lnTo>
                      <a:lnTo>
                        <a:pt x="1228" y="707"/>
                      </a:lnTo>
                      <a:lnTo>
                        <a:pt x="1235" y="712"/>
                      </a:lnTo>
                      <a:lnTo>
                        <a:pt x="1246" y="716"/>
                      </a:lnTo>
                      <a:lnTo>
                        <a:pt x="1261" y="721"/>
                      </a:lnTo>
                      <a:lnTo>
                        <a:pt x="1261" y="72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2" name="Group 332">
                <a:extLst>
                  <a:ext uri="{FF2B5EF4-FFF2-40B4-BE49-F238E27FC236}">
                    <a16:creationId xmlns:a16="http://schemas.microsoft.com/office/drawing/2014/main" id="{4307312D-968E-9F49-9E86-6B287765E041}"/>
                  </a:ext>
                </a:extLst>
              </p:cNvPr>
              <p:cNvGrpSpPr/>
              <p:nvPr userDrawn="1"/>
            </p:nvGrpSpPr>
            <p:grpSpPr>
              <a:xfrm>
                <a:off x="9636361" y="5482007"/>
                <a:ext cx="1066314" cy="1082470"/>
                <a:chOff x="4645025" y="5435600"/>
                <a:chExt cx="838201" cy="850901"/>
              </a:xfrm>
              <a:grpFill/>
            </p:grpSpPr>
            <p:sp>
              <p:nvSpPr>
                <p:cNvPr id="175" name="Freeform 185">
                  <a:extLst>
                    <a:ext uri="{FF2B5EF4-FFF2-40B4-BE49-F238E27FC236}">
                      <a16:creationId xmlns:a16="http://schemas.microsoft.com/office/drawing/2014/main" id="{03890735-30A8-2D44-A0B7-4F7D52B25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5025" y="5700713"/>
                  <a:ext cx="41275" cy="52388"/>
                </a:xfrm>
                <a:custGeom>
                  <a:avLst/>
                  <a:gdLst>
                    <a:gd name="T0" fmla="*/ 96 w 130"/>
                    <a:gd name="T1" fmla="*/ 101 h 166"/>
                    <a:gd name="T2" fmla="*/ 65 w 130"/>
                    <a:gd name="T3" fmla="*/ 82 h 166"/>
                    <a:gd name="T4" fmla="*/ 60 w 130"/>
                    <a:gd name="T5" fmla="*/ 44 h 166"/>
                    <a:gd name="T6" fmla="*/ 98 w 130"/>
                    <a:gd name="T7" fmla="*/ 31 h 166"/>
                    <a:gd name="T8" fmla="*/ 79 w 130"/>
                    <a:gd name="T9" fmla="*/ 9 h 166"/>
                    <a:gd name="T10" fmla="*/ 59 w 130"/>
                    <a:gd name="T11" fmla="*/ 0 h 166"/>
                    <a:gd name="T12" fmla="*/ 52 w 130"/>
                    <a:gd name="T13" fmla="*/ 13 h 166"/>
                    <a:gd name="T14" fmla="*/ 5 w 130"/>
                    <a:gd name="T15" fmla="*/ 5 h 166"/>
                    <a:gd name="T16" fmla="*/ 0 w 130"/>
                    <a:gd name="T17" fmla="*/ 27 h 166"/>
                    <a:gd name="T18" fmla="*/ 63 w 130"/>
                    <a:gd name="T19" fmla="*/ 95 h 166"/>
                    <a:gd name="T20" fmla="*/ 68 w 130"/>
                    <a:gd name="T21" fmla="*/ 132 h 166"/>
                    <a:gd name="T22" fmla="*/ 126 w 130"/>
                    <a:gd name="T23" fmla="*/ 166 h 166"/>
                    <a:gd name="T24" fmla="*/ 130 w 130"/>
                    <a:gd name="T25" fmla="*/ 132 h 166"/>
                    <a:gd name="T26" fmla="*/ 94 w 130"/>
                    <a:gd name="T27" fmla="*/ 130 h 166"/>
                    <a:gd name="T28" fmla="*/ 96 w 130"/>
                    <a:gd name="T29" fmla="*/ 101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166">
                      <a:moveTo>
                        <a:pt x="96" y="101"/>
                      </a:moveTo>
                      <a:lnTo>
                        <a:pt x="65" y="82"/>
                      </a:lnTo>
                      <a:lnTo>
                        <a:pt x="60" y="44"/>
                      </a:lnTo>
                      <a:lnTo>
                        <a:pt x="98" y="31"/>
                      </a:lnTo>
                      <a:lnTo>
                        <a:pt x="79" y="9"/>
                      </a:lnTo>
                      <a:lnTo>
                        <a:pt x="59" y="0"/>
                      </a:lnTo>
                      <a:lnTo>
                        <a:pt x="52" y="13"/>
                      </a:lnTo>
                      <a:lnTo>
                        <a:pt x="5" y="5"/>
                      </a:lnTo>
                      <a:lnTo>
                        <a:pt x="0" y="27"/>
                      </a:lnTo>
                      <a:lnTo>
                        <a:pt x="63" y="95"/>
                      </a:lnTo>
                      <a:lnTo>
                        <a:pt x="68" y="132"/>
                      </a:lnTo>
                      <a:lnTo>
                        <a:pt x="126" y="166"/>
                      </a:lnTo>
                      <a:lnTo>
                        <a:pt x="130" y="132"/>
                      </a:lnTo>
                      <a:lnTo>
                        <a:pt x="94" y="130"/>
                      </a:lnTo>
                      <a:lnTo>
                        <a:pt x="96" y="10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" name="Freeform 186">
                  <a:extLst>
                    <a:ext uri="{FF2B5EF4-FFF2-40B4-BE49-F238E27FC236}">
                      <a16:creationId xmlns:a16="http://schemas.microsoft.com/office/drawing/2014/main" id="{3EF7DF37-B5C2-5D41-85C0-2FE12663B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0750" y="5816600"/>
                  <a:ext cx="20638" cy="36513"/>
                </a:xfrm>
                <a:custGeom>
                  <a:avLst/>
                  <a:gdLst>
                    <a:gd name="T0" fmla="*/ 57 w 66"/>
                    <a:gd name="T1" fmla="*/ 0 h 116"/>
                    <a:gd name="T2" fmla="*/ 21 w 66"/>
                    <a:gd name="T3" fmla="*/ 22 h 116"/>
                    <a:gd name="T4" fmla="*/ 17 w 66"/>
                    <a:gd name="T5" fmla="*/ 56 h 116"/>
                    <a:gd name="T6" fmla="*/ 2 w 66"/>
                    <a:gd name="T7" fmla="*/ 80 h 116"/>
                    <a:gd name="T8" fmla="*/ 0 w 66"/>
                    <a:gd name="T9" fmla="*/ 107 h 116"/>
                    <a:gd name="T10" fmla="*/ 11 w 66"/>
                    <a:gd name="T11" fmla="*/ 116 h 116"/>
                    <a:gd name="T12" fmla="*/ 39 w 66"/>
                    <a:gd name="T13" fmla="*/ 86 h 116"/>
                    <a:gd name="T14" fmla="*/ 42 w 66"/>
                    <a:gd name="T15" fmla="*/ 99 h 116"/>
                    <a:gd name="T16" fmla="*/ 60 w 66"/>
                    <a:gd name="T17" fmla="*/ 99 h 116"/>
                    <a:gd name="T18" fmla="*/ 66 w 66"/>
                    <a:gd name="T19" fmla="*/ 47 h 116"/>
                    <a:gd name="T20" fmla="*/ 57 w 66"/>
                    <a:gd name="T21" fmla="*/ 24 h 116"/>
                    <a:gd name="T22" fmla="*/ 57 w 66"/>
                    <a:gd name="T23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116">
                      <a:moveTo>
                        <a:pt x="57" y="0"/>
                      </a:moveTo>
                      <a:lnTo>
                        <a:pt x="21" y="22"/>
                      </a:lnTo>
                      <a:lnTo>
                        <a:pt x="17" y="56"/>
                      </a:lnTo>
                      <a:lnTo>
                        <a:pt x="2" y="80"/>
                      </a:lnTo>
                      <a:lnTo>
                        <a:pt x="0" y="107"/>
                      </a:lnTo>
                      <a:lnTo>
                        <a:pt x="11" y="116"/>
                      </a:lnTo>
                      <a:lnTo>
                        <a:pt x="39" y="86"/>
                      </a:lnTo>
                      <a:lnTo>
                        <a:pt x="42" y="99"/>
                      </a:lnTo>
                      <a:lnTo>
                        <a:pt x="60" y="99"/>
                      </a:lnTo>
                      <a:lnTo>
                        <a:pt x="66" y="47"/>
                      </a:lnTo>
                      <a:lnTo>
                        <a:pt x="57" y="2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" name="Freeform 187">
                  <a:extLst>
                    <a:ext uri="{FF2B5EF4-FFF2-40B4-BE49-F238E27FC236}">
                      <a16:creationId xmlns:a16="http://schemas.microsoft.com/office/drawing/2014/main" id="{A029E7BE-B60E-E445-B8C8-E4BB5B5B3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975" y="5842000"/>
                  <a:ext cx="9525" cy="14288"/>
                </a:xfrm>
                <a:custGeom>
                  <a:avLst/>
                  <a:gdLst>
                    <a:gd name="T0" fmla="*/ 8 w 29"/>
                    <a:gd name="T1" fmla="*/ 0 h 45"/>
                    <a:gd name="T2" fmla="*/ 0 w 29"/>
                    <a:gd name="T3" fmla="*/ 31 h 45"/>
                    <a:gd name="T4" fmla="*/ 29 w 29"/>
                    <a:gd name="T5" fmla="*/ 45 h 45"/>
                    <a:gd name="T6" fmla="*/ 14 w 29"/>
                    <a:gd name="T7" fmla="*/ 22 h 45"/>
                    <a:gd name="T8" fmla="*/ 28 w 29"/>
                    <a:gd name="T9" fmla="*/ 0 h 45"/>
                    <a:gd name="T10" fmla="*/ 8 w 29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45">
                      <a:moveTo>
                        <a:pt x="8" y="0"/>
                      </a:moveTo>
                      <a:lnTo>
                        <a:pt x="0" y="31"/>
                      </a:lnTo>
                      <a:lnTo>
                        <a:pt x="29" y="45"/>
                      </a:lnTo>
                      <a:lnTo>
                        <a:pt x="14" y="22"/>
                      </a:lnTo>
                      <a:lnTo>
                        <a:pt x="2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" name="Freeform 188">
                  <a:extLst>
                    <a:ext uri="{FF2B5EF4-FFF2-40B4-BE49-F238E27FC236}">
                      <a16:creationId xmlns:a16="http://schemas.microsoft.com/office/drawing/2014/main" id="{DE6C30F3-41CF-EA40-875A-CA4FBF3E6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8688" y="5862638"/>
                  <a:ext cx="17463" cy="25400"/>
                </a:xfrm>
                <a:custGeom>
                  <a:avLst/>
                  <a:gdLst>
                    <a:gd name="T0" fmla="*/ 29 w 54"/>
                    <a:gd name="T1" fmla="*/ 7 h 79"/>
                    <a:gd name="T2" fmla="*/ 0 w 54"/>
                    <a:gd name="T3" fmla="*/ 0 h 79"/>
                    <a:gd name="T4" fmla="*/ 3 w 54"/>
                    <a:gd name="T5" fmla="*/ 49 h 79"/>
                    <a:gd name="T6" fmla="*/ 25 w 54"/>
                    <a:gd name="T7" fmla="*/ 62 h 79"/>
                    <a:gd name="T8" fmla="*/ 53 w 54"/>
                    <a:gd name="T9" fmla="*/ 79 h 79"/>
                    <a:gd name="T10" fmla="*/ 54 w 54"/>
                    <a:gd name="T11" fmla="*/ 57 h 79"/>
                    <a:gd name="T12" fmla="*/ 25 w 54"/>
                    <a:gd name="T13" fmla="*/ 40 h 79"/>
                    <a:gd name="T14" fmla="*/ 29 w 54"/>
                    <a:gd name="T15" fmla="*/ 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79">
                      <a:moveTo>
                        <a:pt x="29" y="7"/>
                      </a:moveTo>
                      <a:lnTo>
                        <a:pt x="0" y="0"/>
                      </a:lnTo>
                      <a:lnTo>
                        <a:pt x="3" y="49"/>
                      </a:lnTo>
                      <a:lnTo>
                        <a:pt x="25" y="62"/>
                      </a:lnTo>
                      <a:lnTo>
                        <a:pt x="53" y="79"/>
                      </a:lnTo>
                      <a:lnTo>
                        <a:pt x="54" y="57"/>
                      </a:lnTo>
                      <a:lnTo>
                        <a:pt x="25" y="40"/>
                      </a:lnTo>
                      <a:lnTo>
                        <a:pt x="29" y="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" name="Freeform 189">
                  <a:extLst>
                    <a:ext uri="{FF2B5EF4-FFF2-40B4-BE49-F238E27FC236}">
                      <a16:creationId xmlns:a16="http://schemas.microsoft.com/office/drawing/2014/main" id="{F9C8D725-E416-CF4E-8459-111EE2D5A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6463" y="5861050"/>
                  <a:ext cx="42863" cy="49213"/>
                </a:xfrm>
                <a:custGeom>
                  <a:avLst/>
                  <a:gdLst>
                    <a:gd name="T0" fmla="*/ 102 w 138"/>
                    <a:gd name="T1" fmla="*/ 142 h 153"/>
                    <a:gd name="T2" fmla="*/ 136 w 138"/>
                    <a:gd name="T3" fmla="*/ 149 h 153"/>
                    <a:gd name="T4" fmla="*/ 138 w 138"/>
                    <a:gd name="T5" fmla="*/ 106 h 153"/>
                    <a:gd name="T6" fmla="*/ 85 w 138"/>
                    <a:gd name="T7" fmla="*/ 81 h 153"/>
                    <a:gd name="T8" fmla="*/ 73 w 138"/>
                    <a:gd name="T9" fmla="*/ 96 h 153"/>
                    <a:gd name="T10" fmla="*/ 62 w 138"/>
                    <a:gd name="T11" fmla="*/ 63 h 153"/>
                    <a:gd name="T12" fmla="*/ 61 w 138"/>
                    <a:gd name="T13" fmla="*/ 36 h 153"/>
                    <a:gd name="T14" fmla="*/ 57 w 138"/>
                    <a:gd name="T15" fmla="*/ 0 h 153"/>
                    <a:gd name="T16" fmla="*/ 36 w 138"/>
                    <a:gd name="T17" fmla="*/ 58 h 153"/>
                    <a:gd name="T18" fmla="*/ 12 w 138"/>
                    <a:gd name="T19" fmla="*/ 38 h 153"/>
                    <a:gd name="T20" fmla="*/ 0 w 138"/>
                    <a:gd name="T21" fmla="*/ 87 h 153"/>
                    <a:gd name="T22" fmla="*/ 31 w 138"/>
                    <a:gd name="T23" fmla="*/ 116 h 153"/>
                    <a:gd name="T24" fmla="*/ 36 w 138"/>
                    <a:gd name="T25" fmla="*/ 83 h 153"/>
                    <a:gd name="T26" fmla="*/ 53 w 138"/>
                    <a:gd name="T27" fmla="*/ 114 h 153"/>
                    <a:gd name="T28" fmla="*/ 56 w 138"/>
                    <a:gd name="T29" fmla="*/ 138 h 153"/>
                    <a:gd name="T30" fmla="*/ 94 w 138"/>
                    <a:gd name="T31" fmla="*/ 153 h 153"/>
                    <a:gd name="T32" fmla="*/ 102 w 138"/>
                    <a:gd name="T33" fmla="*/ 142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8" h="153">
                      <a:moveTo>
                        <a:pt x="102" y="142"/>
                      </a:moveTo>
                      <a:lnTo>
                        <a:pt x="136" y="149"/>
                      </a:lnTo>
                      <a:lnTo>
                        <a:pt x="138" y="106"/>
                      </a:lnTo>
                      <a:lnTo>
                        <a:pt x="85" y="81"/>
                      </a:lnTo>
                      <a:lnTo>
                        <a:pt x="73" y="96"/>
                      </a:lnTo>
                      <a:lnTo>
                        <a:pt x="62" y="63"/>
                      </a:lnTo>
                      <a:lnTo>
                        <a:pt x="61" y="36"/>
                      </a:lnTo>
                      <a:lnTo>
                        <a:pt x="57" y="0"/>
                      </a:lnTo>
                      <a:lnTo>
                        <a:pt x="36" y="58"/>
                      </a:lnTo>
                      <a:lnTo>
                        <a:pt x="12" y="38"/>
                      </a:lnTo>
                      <a:lnTo>
                        <a:pt x="0" y="87"/>
                      </a:lnTo>
                      <a:lnTo>
                        <a:pt x="31" y="116"/>
                      </a:lnTo>
                      <a:lnTo>
                        <a:pt x="36" y="83"/>
                      </a:lnTo>
                      <a:lnTo>
                        <a:pt x="53" y="114"/>
                      </a:lnTo>
                      <a:lnTo>
                        <a:pt x="56" y="138"/>
                      </a:lnTo>
                      <a:lnTo>
                        <a:pt x="94" y="153"/>
                      </a:lnTo>
                      <a:lnTo>
                        <a:pt x="102" y="142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" name="Freeform 190">
                  <a:extLst>
                    <a:ext uri="{FF2B5EF4-FFF2-40B4-BE49-F238E27FC236}">
                      <a16:creationId xmlns:a16="http://schemas.microsoft.com/office/drawing/2014/main" id="{2B06CADC-177C-604A-8F1B-9CCA4236B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3450" y="5924550"/>
                  <a:ext cx="31750" cy="28575"/>
                </a:xfrm>
                <a:custGeom>
                  <a:avLst/>
                  <a:gdLst>
                    <a:gd name="T0" fmla="*/ 29 w 102"/>
                    <a:gd name="T1" fmla="*/ 23 h 92"/>
                    <a:gd name="T2" fmla="*/ 33 w 102"/>
                    <a:gd name="T3" fmla="*/ 6 h 92"/>
                    <a:gd name="T4" fmla="*/ 6 w 102"/>
                    <a:gd name="T5" fmla="*/ 0 h 92"/>
                    <a:gd name="T6" fmla="*/ 0 w 102"/>
                    <a:gd name="T7" fmla="*/ 35 h 92"/>
                    <a:gd name="T8" fmla="*/ 24 w 102"/>
                    <a:gd name="T9" fmla="*/ 72 h 92"/>
                    <a:gd name="T10" fmla="*/ 53 w 102"/>
                    <a:gd name="T11" fmla="*/ 92 h 92"/>
                    <a:gd name="T12" fmla="*/ 62 w 102"/>
                    <a:gd name="T13" fmla="*/ 68 h 92"/>
                    <a:gd name="T14" fmla="*/ 102 w 102"/>
                    <a:gd name="T15" fmla="*/ 81 h 92"/>
                    <a:gd name="T16" fmla="*/ 76 w 102"/>
                    <a:gd name="T17" fmla="*/ 32 h 92"/>
                    <a:gd name="T18" fmla="*/ 29 w 102"/>
                    <a:gd name="T19" fmla="*/ 2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2" h="92">
                      <a:moveTo>
                        <a:pt x="29" y="23"/>
                      </a:moveTo>
                      <a:lnTo>
                        <a:pt x="33" y="6"/>
                      </a:lnTo>
                      <a:lnTo>
                        <a:pt x="6" y="0"/>
                      </a:lnTo>
                      <a:lnTo>
                        <a:pt x="0" y="35"/>
                      </a:lnTo>
                      <a:lnTo>
                        <a:pt x="24" y="72"/>
                      </a:lnTo>
                      <a:lnTo>
                        <a:pt x="53" y="92"/>
                      </a:lnTo>
                      <a:lnTo>
                        <a:pt x="62" y="68"/>
                      </a:lnTo>
                      <a:lnTo>
                        <a:pt x="102" y="81"/>
                      </a:lnTo>
                      <a:lnTo>
                        <a:pt x="76" y="32"/>
                      </a:lnTo>
                      <a:lnTo>
                        <a:pt x="29" y="2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1" name="Freeform 191">
                  <a:extLst>
                    <a:ext uri="{FF2B5EF4-FFF2-40B4-BE49-F238E27FC236}">
                      <a16:creationId xmlns:a16="http://schemas.microsoft.com/office/drawing/2014/main" id="{D9B14C0D-3097-8F4C-B482-E56C7EC59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0150" y="5768975"/>
                  <a:ext cx="12700" cy="9525"/>
                </a:xfrm>
                <a:custGeom>
                  <a:avLst/>
                  <a:gdLst>
                    <a:gd name="T0" fmla="*/ 0 w 40"/>
                    <a:gd name="T1" fmla="*/ 30 h 30"/>
                    <a:gd name="T2" fmla="*/ 40 w 40"/>
                    <a:gd name="T3" fmla="*/ 6 h 30"/>
                    <a:gd name="T4" fmla="*/ 7 w 40"/>
                    <a:gd name="T5" fmla="*/ 0 h 30"/>
                    <a:gd name="T6" fmla="*/ 0 w 40"/>
                    <a:gd name="T7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0">
                      <a:moveTo>
                        <a:pt x="0" y="30"/>
                      </a:moveTo>
                      <a:lnTo>
                        <a:pt x="40" y="6"/>
                      </a:lnTo>
                      <a:lnTo>
                        <a:pt x="7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2" name="Freeform 192">
                  <a:extLst>
                    <a:ext uri="{FF2B5EF4-FFF2-40B4-BE49-F238E27FC236}">
                      <a16:creationId xmlns:a16="http://schemas.microsoft.com/office/drawing/2014/main" id="{5DCA9884-8D62-AA40-8992-14900E9CC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9200" y="5764213"/>
                  <a:ext cx="19050" cy="17463"/>
                </a:xfrm>
                <a:custGeom>
                  <a:avLst/>
                  <a:gdLst>
                    <a:gd name="T0" fmla="*/ 23 w 60"/>
                    <a:gd name="T1" fmla="*/ 0 h 56"/>
                    <a:gd name="T2" fmla="*/ 0 w 60"/>
                    <a:gd name="T3" fmla="*/ 13 h 56"/>
                    <a:gd name="T4" fmla="*/ 10 w 60"/>
                    <a:gd name="T5" fmla="*/ 36 h 56"/>
                    <a:gd name="T6" fmla="*/ 33 w 60"/>
                    <a:gd name="T7" fmla="*/ 56 h 56"/>
                    <a:gd name="T8" fmla="*/ 60 w 60"/>
                    <a:gd name="T9" fmla="*/ 49 h 56"/>
                    <a:gd name="T10" fmla="*/ 57 w 60"/>
                    <a:gd name="T11" fmla="*/ 26 h 56"/>
                    <a:gd name="T12" fmla="*/ 40 w 60"/>
                    <a:gd name="T13" fmla="*/ 26 h 56"/>
                    <a:gd name="T14" fmla="*/ 23 w 60"/>
                    <a:gd name="T1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56">
                      <a:moveTo>
                        <a:pt x="23" y="0"/>
                      </a:moveTo>
                      <a:lnTo>
                        <a:pt x="0" y="13"/>
                      </a:lnTo>
                      <a:lnTo>
                        <a:pt x="10" y="36"/>
                      </a:lnTo>
                      <a:lnTo>
                        <a:pt x="33" y="56"/>
                      </a:lnTo>
                      <a:lnTo>
                        <a:pt x="60" y="49"/>
                      </a:lnTo>
                      <a:lnTo>
                        <a:pt x="57" y="26"/>
                      </a:lnTo>
                      <a:lnTo>
                        <a:pt x="40" y="26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3" name="Freeform 193">
                  <a:extLst>
                    <a:ext uri="{FF2B5EF4-FFF2-40B4-BE49-F238E27FC236}">
                      <a16:creationId xmlns:a16="http://schemas.microsoft.com/office/drawing/2014/main" id="{4EA526C7-9A06-8046-98B1-2C6171A2E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9838" y="5753100"/>
                  <a:ext cx="7938" cy="20638"/>
                </a:xfrm>
                <a:custGeom>
                  <a:avLst/>
                  <a:gdLst>
                    <a:gd name="T0" fmla="*/ 0 w 27"/>
                    <a:gd name="T1" fmla="*/ 53 h 66"/>
                    <a:gd name="T2" fmla="*/ 6 w 27"/>
                    <a:gd name="T3" fmla="*/ 66 h 66"/>
                    <a:gd name="T4" fmla="*/ 27 w 27"/>
                    <a:gd name="T5" fmla="*/ 30 h 66"/>
                    <a:gd name="T6" fmla="*/ 15 w 27"/>
                    <a:gd name="T7" fmla="*/ 0 h 66"/>
                    <a:gd name="T8" fmla="*/ 10 w 27"/>
                    <a:gd name="T9" fmla="*/ 30 h 66"/>
                    <a:gd name="T10" fmla="*/ 0 w 27"/>
                    <a:gd name="T11" fmla="*/ 5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66">
                      <a:moveTo>
                        <a:pt x="0" y="53"/>
                      </a:moveTo>
                      <a:lnTo>
                        <a:pt x="6" y="66"/>
                      </a:lnTo>
                      <a:lnTo>
                        <a:pt x="27" y="30"/>
                      </a:lnTo>
                      <a:lnTo>
                        <a:pt x="15" y="0"/>
                      </a:lnTo>
                      <a:lnTo>
                        <a:pt x="10" y="3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" name="Freeform 194">
                  <a:extLst>
                    <a:ext uri="{FF2B5EF4-FFF2-40B4-BE49-F238E27FC236}">
                      <a16:creationId xmlns:a16="http://schemas.microsoft.com/office/drawing/2014/main" id="{40DBC2D1-A0C1-C44A-8BBD-26CDA6967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7288" y="5794375"/>
                  <a:ext cx="163513" cy="131763"/>
                </a:xfrm>
                <a:custGeom>
                  <a:avLst/>
                  <a:gdLst>
                    <a:gd name="T0" fmla="*/ 311 w 512"/>
                    <a:gd name="T1" fmla="*/ 251 h 411"/>
                    <a:gd name="T2" fmla="*/ 352 w 512"/>
                    <a:gd name="T3" fmla="*/ 276 h 411"/>
                    <a:gd name="T4" fmla="*/ 349 w 512"/>
                    <a:gd name="T5" fmla="*/ 310 h 411"/>
                    <a:gd name="T6" fmla="*/ 399 w 512"/>
                    <a:gd name="T7" fmla="*/ 335 h 411"/>
                    <a:gd name="T8" fmla="*/ 406 w 512"/>
                    <a:gd name="T9" fmla="*/ 375 h 411"/>
                    <a:gd name="T10" fmla="*/ 429 w 512"/>
                    <a:gd name="T11" fmla="*/ 399 h 411"/>
                    <a:gd name="T12" fmla="*/ 476 w 512"/>
                    <a:gd name="T13" fmla="*/ 411 h 411"/>
                    <a:gd name="T14" fmla="*/ 510 w 512"/>
                    <a:gd name="T15" fmla="*/ 381 h 411"/>
                    <a:gd name="T16" fmla="*/ 512 w 512"/>
                    <a:gd name="T17" fmla="*/ 312 h 411"/>
                    <a:gd name="T18" fmla="*/ 458 w 512"/>
                    <a:gd name="T19" fmla="*/ 302 h 411"/>
                    <a:gd name="T20" fmla="*/ 426 w 512"/>
                    <a:gd name="T21" fmla="*/ 292 h 411"/>
                    <a:gd name="T22" fmla="*/ 385 w 512"/>
                    <a:gd name="T23" fmla="*/ 263 h 411"/>
                    <a:gd name="T24" fmla="*/ 368 w 512"/>
                    <a:gd name="T25" fmla="*/ 240 h 411"/>
                    <a:gd name="T26" fmla="*/ 375 w 512"/>
                    <a:gd name="T27" fmla="*/ 209 h 411"/>
                    <a:gd name="T28" fmla="*/ 358 w 512"/>
                    <a:gd name="T29" fmla="*/ 191 h 411"/>
                    <a:gd name="T30" fmla="*/ 358 w 512"/>
                    <a:gd name="T31" fmla="*/ 154 h 411"/>
                    <a:gd name="T32" fmla="*/ 350 w 512"/>
                    <a:gd name="T33" fmla="*/ 137 h 411"/>
                    <a:gd name="T34" fmla="*/ 261 w 512"/>
                    <a:gd name="T35" fmla="*/ 138 h 411"/>
                    <a:gd name="T36" fmla="*/ 241 w 512"/>
                    <a:gd name="T37" fmla="*/ 115 h 411"/>
                    <a:gd name="T38" fmla="*/ 187 w 512"/>
                    <a:gd name="T39" fmla="*/ 99 h 411"/>
                    <a:gd name="T40" fmla="*/ 160 w 512"/>
                    <a:gd name="T41" fmla="*/ 56 h 411"/>
                    <a:gd name="T42" fmla="*/ 126 w 512"/>
                    <a:gd name="T43" fmla="*/ 10 h 411"/>
                    <a:gd name="T44" fmla="*/ 76 w 512"/>
                    <a:gd name="T45" fmla="*/ 0 h 411"/>
                    <a:gd name="T46" fmla="*/ 53 w 512"/>
                    <a:gd name="T47" fmla="*/ 27 h 411"/>
                    <a:gd name="T48" fmla="*/ 29 w 512"/>
                    <a:gd name="T49" fmla="*/ 30 h 411"/>
                    <a:gd name="T50" fmla="*/ 0 w 512"/>
                    <a:gd name="T51" fmla="*/ 63 h 411"/>
                    <a:gd name="T52" fmla="*/ 40 w 512"/>
                    <a:gd name="T53" fmla="*/ 53 h 411"/>
                    <a:gd name="T54" fmla="*/ 54 w 512"/>
                    <a:gd name="T55" fmla="*/ 47 h 411"/>
                    <a:gd name="T56" fmla="*/ 54 w 512"/>
                    <a:gd name="T57" fmla="*/ 60 h 411"/>
                    <a:gd name="T58" fmla="*/ 157 w 512"/>
                    <a:gd name="T59" fmla="*/ 126 h 411"/>
                    <a:gd name="T60" fmla="*/ 187 w 512"/>
                    <a:gd name="T61" fmla="*/ 155 h 411"/>
                    <a:gd name="T62" fmla="*/ 184 w 512"/>
                    <a:gd name="T63" fmla="*/ 192 h 411"/>
                    <a:gd name="T64" fmla="*/ 198 w 512"/>
                    <a:gd name="T65" fmla="*/ 215 h 411"/>
                    <a:gd name="T66" fmla="*/ 298 w 512"/>
                    <a:gd name="T67" fmla="*/ 224 h 411"/>
                    <a:gd name="T68" fmla="*/ 311 w 512"/>
                    <a:gd name="T69" fmla="*/ 251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12" h="411">
                      <a:moveTo>
                        <a:pt x="311" y="251"/>
                      </a:moveTo>
                      <a:lnTo>
                        <a:pt x="352" y="276"/>
                      </a:lnTo>
                      <a:lnTo>
                        <a:pt x="349" y="310"/>
                      </a:lnTo>
                      <a:lnTo>
                        <a:pt x="399" y="335"/>
                      </a:lnTo>
                      <a:lnTo>
                        <a:pt x="406" y="375"/>
                      </a:lnTo>
                      <a:lnTo>
                        <a:pt x="429" y="399"/>
                      </a:lnTo>
                      <a:lnTo>
                        <a:pt x="476" y="411"/>
                      </a:lnTo>
                      <a:lnTo>
                        <a:pt x="510" y="381"/>
                      </a:lnTo>
                      <a:lnTo>
                        <a:pt x="512" y="312"/>
                      </a:lnTo>
                      <a:lnTo>
                        <a:pt x="458" y="302"/>
                      </a:lnTo>
                      <a:lnTo>
                        <a:pt x="426" y="292"/>
                      </a:lnTo>
                      <a:lnTo>
                        <a:pt x="385" y="263"/>
                      </a:lnTo>
                      <a:lnTo>
                        <a:pt x="368" y="240"/>
                      </a:lnTo>
                      <a:lnTo>
                        <a:pt x="375" y="209"/>
                      </a:lnTo>
                      <a:lnTo>
                        <a:pt x="358" y="191"/>
                      </a:lnTo>
                      <a:lnTo>
                        <a:pt x="358" y="154"/>
                      </a:lnTo>
                      <a:lnTo>
                        <a:pt x="350" y="137"/>
                      </a:lnTo>
                      <a:lnTo>
                        <a:pt x="261" y="138"/>
                      </a:lnTo>
                      <a:lnTo>
                        <a:pt x="241" y="115"/>
                      </a:lnTo>
                      <a:lnTo>
                        <a:pt x="187" y="99"/>
                      </a:lnTo>
                      <a:lnTo>
                        <a:pt x="160" y="56"/>
                      </a:lnTo>
                      <a:lnTo>
                        <a:pt x="126" y="10"/>
                      </a:lnTo>
                      <a:lnTo>
                        <a:pt x="76" y="0"/>
                      </a:lnTo>
                      <a:lnTo>
                        <a:pt x="53" y="27"/>
                      </a:lnTo>
                      <a:lnTo>
                        <a:pt x="29" y="30"/>
                      </a:lnTo>
                      <a:lnTo>
                        <a:pt x="0" y="63"/>
                      </a:lnTo>
                      <a:lnTo>
                        <a:pt x="40" y="53"/>
                      </a:lnTo>
                      <a:lnTo>
                        <a:pt x="54" y="47"/>
                      </a:lnTo>
                      <a:lnTo>
                        <a:pt x="54" y="60"/>
                      </a:lnTo>
                      <a:lnTo>
                        <a:pt x="157" y="126"/>
                      </a:lnTo>
                      <a:lnTo>
                        <a:pt x="187" y="155"/>
                      </a:lnTo>
                      <a:lnTo>
                        <a:pt x="184" y="192"/>
                      </a:lnTo>
                      <a:lnTo>
                        <a:pt x="198" y="215"/>
                      </a:lnTo>
                      <a:lnTo>
                        <a:pt x="298" y="224"/>
                      </a:lnTo>
                      <a:lnTo>
                        <a:pt x="311" y="25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" name="Freeform 195">
                  <a:extLst>
                    <a:ext uri="{FF2B5EF4-FFF2-40B4-BE49-F238E27FC236}">
                      <a16:creationId xmlns:a16="http://schemas.microsoft.com/office/drawing/2014/main" id="{5B54EE96-2201-C54A-AAB9-B5B8D8508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3813" y="5797550"/>
                  <a:ext cx="31750" cy="30163"/>
                </a:xfrm>
                <a:custGeom>
                  <a:avLst/>
                  <a:gdLst>
                    <a:gd name="T0" fmla="*/ 68 w 102"/>
                    <a:gd name="T1" fmla="*/ 92 h 92"/>
                    <a:gd name="T2" fmla="*/ 102 w 102"/>
                    <a:gd name="T3" fmla="*/ 72 h 92"/>
                    <a:gd name="T4" fmla="*/ 94 w 102"/>
                    <a:gd name="T5" fmla="*/ 52 h 92"/>
                    <a:gd name="T6" fmla="*/ 60 w 102"/>
                    <a:gd name="T7" fmla="*/ 32 h 92"/>
                    <a:gd name="T8" fmla="*/ 44 w 102"/>
                    <a:gd name="T9" fmla="*/ 0 h 92"/>
                    <a:gd name="T10" fmla="*/ 10 w 102"/>
                    <a:gd name="T11" fmla="*/ 0 h 92"/>
                    <a:gd name="T12" fmla="*/ 0 w 102"/>
                    <a:gd name="T13" fmla="*/ 20 h 92"/>
                    <a:gd name="T14" fmla="*/ 8 w 102"/>
                    <a:gd name="T15" fmla="*/ 43 h 92"/>
                    <a:gd name="T16" fmla="*/ 55 w 102"/>
                    <a:gd name="T17" fmla="*/ 56 h 92"/>
                    <a:gd name="T18" fmla="*/ 45 w 102"/>
                    <a:gd name="T19" fmla="*/ 79 h 92"/>
                    <a:gd name="T20" fmla="*/ 68 w 102"/>
                    <a:gd name="T21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2" h="92">
                      <a:moveTo>
                        <a:pt x="68" y="92"/>
                      </a:moveTo>
                      <a:lnTo>
                        <a:pt x="102" y="72"/>
                      </a:lnTo>
                      <a:lnTo>
                        <a:pt x="94" y="52"/>
                      </a:lnTo>
                      <a:lnTo>
                        <a:pt x="60" y="32"/>
                      </a:lnTo>
                      <a:lnTo>
                        <a:pt x="44" y="0"/>
                      </a:lnTo>
                      <a:lnTo>
                        <a:pt x="10" y="0"/>
                      </a:lnTo>
                      <a:lnTo>
                        <a:pt x="0" y="20"/>
                      </a:lnTo>
                      <a:lnTo>
                        <a:pt x="8" y="43"/>
                      </a:lnTo>
                      <a:lnTo>
                        <a:pt x="55" y="56"/>
                      </a:lnTo>
                      <a:lnTo>
                        <a:pt x="45" y="79"/>
                      </a:lnTo>
                      <a:lnTo>
                        <a:pt x="68" y="92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" name="Freeform 196">
                  <a:extLst>
                    <a:ext uri="{FF2B5EF4-FFF2-40B4-BE49-F238E27FC236}">
                      <a16:creationId xmlns:a16="http://schemas.microsoft.com/office/drawing/2014/main" id="{702E4015-A949-A34A-80CD-2B77C609E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4725" y="5881688"/>
                  <a:ext cx="238125" cy="234950"/>
                </a:xfrm>
                <a:custGeom>
                  <a:avLst/>
                  <a:gdLst>
                    <a:gd name="T0" fmla="*/ 751 w 751"/>
                    <a:gd name="T1" fmla="*/ 287 h 738"/>
                    <a:gd name="T2" fmla="*/ 734 w 751"/>
                    <a:gd name="T3" fmla="*/ 244 h 738"/>
                    <a:gd name="T4" fmla="*/ 691 w 751"/>
                    <a:gd name="T5" fmla="*/ 232 h 738"/>
                    <a:gd name="T6" fmla="*/ 688 w 751"/>
                    <a:gd name="T7" fmla="*/ 267 h 738"/>
                    <a:gd name="T8" fmla="*/ 644 w 751"/>
                    <a:gd name="T9" fmla="*/ 208 h 738"/>
                    <a:gd name="T10" fmla="*/ 634 w 751"/>
                    <a:gd name="T11" fmla="*/ 178 h 738"/>
                    <a:gd name="T12" fmla="*/ 593 w 751"/>
                    <a:gd name="T13" fmla="*/ 123 h 738"/>
                    <a:gd name="T14" fmla="*/ 530 w 751"/>
                    <a:gd name="T15" fmla="*/ 127 h 738"/>
                    <a:gd name="T16" fmla="*/ 413 w 751"/>
                    <a:gd name="T17" fmla="*/ 85 h 738"/>
                    <a:gd name="T18" fmla="*/ 256 w 751"/>
                    <a:gd name="T19" fmla="*/ 0 h 738"/>
                    <a:gd name="T20" fmla="*/ 186 w 751"/>
                    <a:gd name="T21" fmla="*/ 53 h 738"/>
                    <a:gd name="T22" fmla="*/ 93 w 751"/>
                    <a:gd name="T23" fmla="*/ 1 h 738"/>
                    <a:gd name="T24" fmla="*/ 96 w 751"/>
                    <a:gd name="T25" fmla="*/ 63 h 738"/>
                    <a:gd name="T26" fmla="*/ 0 w 751"/>
                    <a:gd name="T27" fmla="*/ 135 h 738"/>
                    <a:gd name="T28" fmla="*/ 41 w 751"/>
                    <a:gd name="T29" fmla="*/ 187 h 738"/>
                    <a:gd name="T30" fmla="*/ 85 w 751"/>
                    <a:gd name="T31" fmla="*/ 246 h 738"/>
                    <a:gd name="T32" fmla="*/ 178 w 751"/>
                    <a:gd name="T33" fmla="*/ 339 h 738"/>
                    <a:gd name="T34" fmla="*/ 163 w 751"/>
                    <a:gd name="T35" fmla="*/ 442 h 738"/>
                    <a:gd name="T36" fmla="*/ 201 w 751"/>
                    <a:gd name="T37" fmla="*/ 574 h 738"/>
                    <a:gd name="T38" fmla="*/ 244 w 751"/>
                    <a:gd name="T39" fmla="*/ 587 h 738"/>
                    <a:gd name="T40" fmla="*/ 303 w 751"/>
                    <a:gd name="T41" fmla="*/ 477 h 738"/>
                    <a:gd name="T42" fmla="*/ 343 w 751"/>
                    <a:gd name="T43" fmla="*/ 527 h 738"/>
                    <a:gd name="T44" fmla="*/ 375 w 751"/>
                    <a:gd name="T45" fmla="*/ 566 h 738"/>
                    <a:gd name="T46" fmla="*/ 416 w 751"/>
                    <a:gd name="T47" fmla="*/ 729 h 738"/>
                    <a:gd name="T48" fmla="*/ 446 w 751"/>
                    <a:gd name="T49" fmla="*/ 738 h 738"/>
                    <a:gd name="T50" fmla="*/ 468 w 751"/>
                    <a:gd name="T51" fmla="*/ 588 h 738"/>
                    <a:gd name="T52" fmla="*/ 548 w 751"/>
                    <a:gd name="T53" fmla="*/ 634 h 738"/>
                    <a:gd name="T54" fmla="*/ 568 w 751"/>
                    <a:gd name="T55" fmla="*/ 704 h 738"/>
                    <a:gd name="T56" fmla="*/ 592 w 751"/>
                    <a:gd name="T57" fmla="*/ 671 h 738"/>
                    <a:gd name="T58" fmla="*/ 639 w 751"/>
                    <a:gd name="T59" fmla="*/ 723 h 738"/>
                    <a:gd name="T60" fmla="*/ 625 w 751"/>
                    <a:gd name="T61" fmla="*/ 666 h 738"/>
                    <a:gd name="T62" fmla="*/ 602 w 751"/>
                    <a:gd name="T63" fmla="*/ 614 h 738"/>
                    <a:gd name="T64" fmla="*/ 611 w 751"/>
                    <a:gd name="T65" fmla="*/ 510 h 738"/>
                    <a:gd name="T66" fmla="*/ 566 w 751"/>
                    <a:gd name="T67" fmla="*/ 421 h 738"/>
                    <a:gd name="T68" fmla="*/ 545 w 751"/>
                    <a:gd name="T69" fmla="*/ 329 h 738"/>
                    <a:gd name="T70" fmla="*/ 588 w 751"/>
                    <a:gd name="T71" fmla="*/ 302 h 738"/>
                    <a:gd name="T72" fmla="*/ 645 w 751"/>
                    <a:gd name="T73" fmla="*/ 341 h 738"/>
                    <a:gd name="T74" fmla="*/ 643 w 751"/>
                    <a:gd name="T75" fmla="*/ 388 h 738"/>
                    <a:gd name="T76" fmla="*/ 679 w 751"/>
                    <a:gd name="T77" fmla="*/ 361 h 738"/>
                    <a:gd name="T78" fmla="*/ 719 w 751"/>
                    <a:gd name="T79" fmla="*/ 341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51" h="738">
                      <a:moveTo>
                        <a:pt x="746" y="307"/>
                      </a:moveTo>
                      <a:lnTo>
                        <a:pt x="751" y="287"/>
                      </a:lnTo>
                      <a:lnTo>
                        <a:pt x="738" y="284"/>
                      </a:lnTo>
                      <a:lnTo>
                        <a:pt x="734" y="244"/>
                      </a:lnTo>
                      <a:lnTo>
                        <a:pt x="708" y="224"/>
                      </a:lnTo>
                      <a:lnTo>
                        <a:pt x="691" y="232"/>
                      </a:lnTo>
                      <a:lnTo>
                        <a:pt x="704" y="271"/>
                      </a:lnTo>
                      <a:lnTo>
                        <a:pt x="688" y="267"/>
                      </a:lnTo>
                      <a:lnTo>
                        <a:pt x="658" y="255"/>
                      </a:lnTo>
                      <a:lnTo>
                        <a:pt x="644" y="208"/>
                      </a:lnTo>
                      <a:lnTo>
                        <a:pt x="614" y="202"/>
                      </a:lnTo>
                      <a:lnTo>
                        <a:pt x="634" y="178"/>
                      </a:lnTo>
                      <a:lnTo>
                        <a:pt x="604" y="166"/>
                      </a:lnTo>
                      <a:lnTo>
                        <a:pt x="593" y="123"/>
                      </a:lnTo>
                      <a:lnTo>
                        <a:pt x="554" y="129"/>
                      </a:lnTo>
                      <a:lnTo>
                        <a:pt x="530" y="127"/>
                      </a:lnTo>
                      <a:lnTo>
                        <a:pt x="489" y="84"/>
                      </a:lnTo>
                      <a:lnTo>
                        <a:pt x="413" y="85"/>
                      </a:lnTo>
                      <a:lnTo>
                        <a:pt x="337" y="59"/>
                      </a:lnTo>
                      <a:lnTo>
                        <a:pt x="256" y="0"/>
                      </a:lnTo>
                      <a:lnTo>
                        <a:pt x="206" y="20"/>
                      </a:lnTo>
                      <a:lnTo>
                        <a:pt x="186" y="53"/>
                      </a:lnTo>
                      <a:lnTo>
                        <a:pt x="139" y="50"/>
                      </a:lnTo>
                      <a:lnTo>
                        <a:pt x="93" y="1"/>
                      </a:lnTo>
                      <a:lnTo>
                        <a:pt x="89" y="14"/>
                      </a:lnTo>
                      <a:lnTo>
                        <a:pt x="96" y="63"/>
                      </a:lnTo>
                      <a:lnTo>
                        <a:pt x="30" y="135"/>
                      </a:lnTo>
                      <a:lnTo>
                        <a:pt x="0" y="135"/>
                      </a:lnTo>
                      <a:lnTo>
                        <a:pt x="1" y="178"/>
                      </a:lnTo>
                      <a:lnTo>
                        <a:pt x="41" y="187"/>
                      </a:lnTo>
                      <a:lnTo>
                        <a:pt x="65" y="263"/>
                      </a:lnTo>
                      <a:lnTo>
                        <a:pt x="85" y="246"/>
                      </a:lnTo>
                      <a:lnTo>
                        <a:pt x="128" y="263"/>
                      </a:lnTo>
                      <a:lnTo>
                        <a:pt x="178" y="339"/>
                      </a:lnTo>
                      <a:lnTo>
                        <a:pt x="193" y="409"/>
                      </a:lnTo>
                      <a:lnTo>
                        <a:pt x="163" y="442"/>
                      </a:lnTo>
                      <a:lnTo>
                        <a:pt x="167" y="511"/>
                      </a:lnTo>
                      <a:lnTo>
                        <a:pt x="201" y="574"/>
                      </a:lnTo>
                      <a:lnTo>
                        <a:pt x="227" y="560"/>
                      </a:lnTo>
                      <a:lnTo>
                        <a:pt x="244" y="587"/>
                      </a:lnTo>
                      <a:lnTo>
                        <a:pt x="261" y="500"/>
                      </a:lnTo>
                      <a:lnTo>
                        <a:pt x="303" y="477"/>
                      </a:lnTo>
                      <a:lnTo>
                        <a:pt x="311" y="524"/>
                      </a:lnTo>
                      <a:lnTo>
                        <a:pt x="343" y="527"/>
                      </a:lnTo>
                      <a:lnTo>
                        <a:pt x="351" y="553"/>
                      </a:lnTo>
                      <a:lnTo>
                        <a:pt x="375" y="566"/>
                      </a:lnTo>
                      <a:lnTo>
                        <a:pt x="399" y="688"/>
                      </a:lnTo>
                      <a:lnTo>
                        <a:pt x="416" y="729"/>
                      </a:lnTo>
                      <a:lnTo>
                        <a:pt x="432" y="719"/>
                      </a:lnTo>
                      <a:lnTo>
                        <a:pt x="446" y="738"/>
                      </a:lnTo>
                      <a:lnTo>
                        <a:pt x="435" y="672"/>
                      </a:lnTo>
                      <a:lnTo>
                        <a:pt x="468" y="588"/>
                      </a:lnTo>
                      <a:lnTo>
                        <a:pt x="514" y="572"/>
                      </a:lnTo>
                      <a:lnTo>
                        <a:pt x="548" y="634"/>
                      </a:lnTo>
                      <a:lnTo>
                        <a:pt x="572" y="687"/>
                      </a:lnTo>
                      <a:lnTo>
                        <a:pt x="568" y="704"/>
                      </a:lnTo>
                      <a:lnTo>
                        <a:pt x="598" y="703"/>
                      </a:lnTo>
                      <a:lnTo>
                        <a:pt x="592" y="671"/>
                      </a:lnTo>
                      <a:lnTo>
                        <a:pt x="615" y="676"/>
                      </a:lnTo>
                      <a:lnTo>
                        <a:pt x="639" y="723"/>
                      </a:lnTo>
                      <a:lnTo>
                        <a:pt x="675" y="703"/>
                      </a:lnTo>
                      <a:lnTo>
                        <a:pt x="625" y="666"/>
                      </a:lnTo>
                      <a:lnTo>
                        <a:pt x="635" y="643"/>
                      </a:lnTo>
                      <a:lnTo>
                        <a:pt x="602" y="614"/>
                      </a:lnTo>
                      <a:lnTo>
                        <a:pt x="617" y="567"/>
                      </a:lnTo>
                      <a:lnTo>
                        <a:pt x="611" y="510"/>
                      </a:lnTo>
                      <a:lnTo>
                        <a:pt x="596" y="465"/>
                      </a:lnTo>
                      <a:lnTo>
                        <a:pt x="566" y="421"/>
                      </a:lnTo>
                      <a:lnTo>
                        <a:pt x="573" y="362"/>
                      </a:lnTo>
                      <a:lnTo>
                        <a:pt x="545" y="329"/>
                      </a:lnTo>
                      <a:lnTo>
                        <a:pt x="548" y="309"/>
                      </a:lnTo>
                      <a:lnTo>
                        <a:pt x="588" y="302"/>
                      </a:lnTo>
                      <a:lnTo>
                        <a:pt x="592" y="322"/>
                      </a:lnTo>
                      <a:lnTo>
                        <a:pt x="645" y="341"/>
                      </a:lnTo>
                      <a:lnTo>
                        <a:pt x="619" y="351"/>
                      </a:lnTo>
                      <a:lnTo>
                        <a:pt x="643" y="388"/>
                      </a:lnTo>
                      <a:lnTo>
                        <a:pt x="652" y="388"/>
                      </a:lnTo>
                      <a:lnTo>
                        <a:pt x="679" y="361"/>
                      </a:lnTo>
                      <a:lnTo>
                        <a:pt x="692" y="338"/>
                      </a:lnTo>
                      <a:lnTo>
                        <a:pt x="719" y="341"/>
                      </a:lnTo>
                      <a:lnTo>
                        <a:pt x="746" y="30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7" name="Freeform 197">
                  <a:extLst>
                    <a:ext uri="{FF2B5EF4-FFF2-40B4-BE49-F238E27FC236}">
                      <a16:creationId xmlns:a16="http://schemas.microsoft.com/office/drawing/2014/main" id="{9544BE92-A3D6-5847-BA44-05394BE26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4113" y="6115050"/>
                  <a:ext cx="20638" cy="33338"/>
                </a:xfrm>
                <a:custGeom>
                  <a:avLst/>
                  <a:gdLst>
                    <a:gd name="T0" fmla="*/ 47 w 64"/>
                    <a:gd name="T1" fmla="*/ 10 h 106"/>
                    <a:gd name="T2" fmla="*/ 10 w 64"/>
                    <a:gd name="T3" fmla="*/ 0 h 106"/>
                    <a:gd name="T4" fmla="*/ 0 w 64"/>
                    <a:gd name="T5" fmla="*/ 41 h 106"/>
                    <a:gd name="T6" fmla="*/ 14 w 64"/>
                    <a:gd name="T7" fmla="*/ 101 h 106"/>
                    <a:gd name="T8" fmla="*/ 50 w 64"/>
                    <a:gd name="T9" fmla="*/ 106 h 106"/>
                    <a:gd name="T10" fmla="*/ 60 w 64"/>
                    <a:gd name="T11" fmla="*/ 83 h 106"/>
                    <a:gd name="T12" fmla="*/ 47 w 64"/>
                    <a:gd name="T13" fmla="*/ 47 h 106"/>
                    <a:gd name="T14" fmla="*/ 64 w 64"/>
                    <a:gd name="T15" fmla="*/ 44 h 106"/>
                    <a:gd name="T16" fmla="*/ 47 w 64"/>
                    <a:gd name="T17" fmla="*/ 1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06">
                      <a:moveTo>
                        <a:pt x="47" y="10"/>
                      </a:moveTo>
                      <a:lnTo>
                        <a:pt x="10" y="0"/>
                      </a:lnTo>
                      <a:lnTo>
                        <a:pt x="0" y="41"/>
                      </a:lnTo>
                      <a:lnTo>
                        <a:pt x="14" y="101"/>
                      </a:lnTo>
                      <a:lnTo>
                        <a:pt x="50" y="106"/>
                      </a:lnTo>
                      <a:lnTo>
                        <a:pt x="60" y="83"/>
                      </a:lnTo>
                      <a:lnTo>
                        <a:pt x="47" y="47"/>
                      </a:lnTo>
                      <a:lnTo>
                        <a:pt x="64" y="44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8" name="Freeform 198">
                  <a:extLst>
                    <a:ext uri="{FF2B5EF4-FFF2-40B4-BE49-F238E27FC236}">
                      <a16:creationId xmlns:a16="http://schemas.microsoft.com/office/drawing/2014/main" id="{34687297-91E3-4348-9E8B-5426F67C7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400" y="6064250"/>
                  <a:ext cx="6350" cy="12700"/>
                </a:xfrm>
                <a:custGeom>
                  <a:avLst/>
                  <a:gdLst>
                    <a:gd name="T0" fmla="*/ 0 w 18"/>
                    <a:gd name="T1" fmla="*/ 13 h 43"/>
                    <a:gd name="T2" fmla="*/ 18 w 18"/>
                    <a:gd name="T3" fmla="*/ 43 h 43"/>
                    <a:gd name="T4" fmla="*/ 13 w 18"/>
                    <a:gd name="T5" fmla="*/ 0 h 43"/>
                    <a:gd name="T6" fmla="*/ 0 w 18"/>
                    <a:gd name="T7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43">
                      <a:moveTo>
                        <a:pt x="0" y="13"/>
                      </a:moveTo>
                      <a:lnTo>
                        <a:pt x="18" y="43"/>
                      </a:lnTo>
                      <a:lnTo>
                        <a:pt x="13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9" name="Freeform 199">
                  <a:extLst>
                    <a:ext uri="{FF2B5EF4-FFF2-40B4-BE49-F238E27FC236}">
                      <a16:creationId xmlns:a16="http://schemas.microsoft.com/office/drawing/2014/main" id="{40F3FDBB-7B03-0C4C-AE80-D59A4B24F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8563" y="5988050"/>
                  <a:ext cx="17463" cy="11113"/>
                </a:xfrm>
                <a:custGeom>
                  <a:avLst/>
                  <a:gdLst>
                    <a:gd name="T0" fmla="*/ 51 w 57"/>
                    <a:gd name="T1" fmla="*/ 0 h 37"/>
                    <a:gd name="T2" fmla="*/ 14 w 57"/>
                    <a:gd name="T3" fmla="*/ 21 h 37"/>
                    <a:gd name="T4" fmla="*/ 0 w 57"/>
                    <a:gd name="T5" fmla="*/ 31 h 37"/>
                    <a:gd name="T6" fmla="*/ 24 w 57"/>
                    <a:gd name="T7" fmla="*/ 37 h 37"/>
                    <a:gd name="T8" fmla="*/ 57 w 57"/>
                    <a:gd name="T9" fmla="*/ 17 h 37"/>
                    <a:gd name="T10" fmla="*/ 51 w 5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37">
                      <a:moveTo>
                        <a:pt x="51" y="0"/>
                      </a:moveTo>
                      <a:lnTo>
                        <a:pt x="14" y="21"/>
                      </a:lnTo>
                      <a:lnTo>
                        <a:pt x="0" y="31"/>
                      </a:lnTo>
                      <a:lnTo>
                        <a:pt x="24" y="37"/>
                      </a:lnTo>
                      <a:lnTo>
                        <a:pt x="57" y="17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0" name="Freeform 200">
                  <a:extLst>
                    <a:ext uri="{FF2B5EF4-FFF2-40B4-BE49-F238E27FC236}">
                      <a16:creationId xmlns:a16="http://schemas.microsoft.com/office/drawing/2014/main" id="{A2C11217-0851-8B4A-9A81-EA1C36632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163" y="6005513"/>
                  <a:ext cx="7938" cy="9525"/>
                </a:xfrm>
                <a:custGeom>
                  <a:avLst/>
                  <a:gdLst>
                    <a:gd name="T0" fmla="*/ 4 w 24"/>
                    <a:gd name="T1" fmla="*/ 27 h 27"/>
                    <a:gd name="T2" fmla="*/ 24 w 24"/>
                    <a:gd name="T3" fmla="*/ 10 h 27"/>
                    <a:gd name="T4" fmla="*/ 0 w 24"/>
                    <a:gd name="T5" fmla="*/ 0 h 27"/>
                    <a:gd name="T6" fmla="*/ 4 w 24"/>
                    <a:gd name="T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7">
                      <a:moveTo>
                        <a:pt x="4" y="27"/>
                      </a:moveTo>
                      <a:lnTo>
                        <a:pt x="24" y="10"/>
                      </a:lnTo>
                      <a:lnTo>
                        <a:pt x="0" y="0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1" name="Freeform 201">
                  <a:extLst>
                    <a:ext uri="{FF2B5EF4-FFF2-40B4-BE49-F238E27FC236}">
                      <a16:creationId xmlns:a16="http://schemas.microsoft.com/office/drawing/2014/main" id="{5955B034-4A77-1744-A6E1-03049B73A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588" y="5951538"/>
                  <a:ext cx="12700" cy="11113"/>
                </a:xfrm>
                <a:custGeom>
                  <a:avLst/>
                  <a:gdLst>
                    <a:gd name="T0" fmla="*/ 7 w 36"/>
                    <a:gd name="T1" fmla="*/ 37 h 37"/>
                    <a:gd name="T2" fmla="*/ 36 w 36"/>
                    <a:gd name="T3" fmla="*/ 10 h 37"/>
                    <a:gd name="T4" fmla="*/ 16 w 36"/>
                    <a:gd name="T5" fmla="*/ 0 h 37"/>
                    <a:gd name="T6" fmla="*/ 0 w 36"/>
                    <a:gd name="T7" fmla="*/ 27 h 37"/>
                    <a:gd name="T8" fmla="*/ 7 w 36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7" y="37"/>
                      </a:moveTo>
                      <a:lnTo>
                        <a:pt x="36" y="10"/>
                      </a:lnTo>
                      <a:lnTo>
                        <a:pt x="16" y="0"/>
                      </a:lnTo>
                      <a:lnTo>
                        <a:pt x="0" y="27"/>
                      </a:lnTo>
                      <a:lnTo>
                        <a:pt x="7" y="3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2" name="Freeform 202">
                  <a:extLst>
                    <a:ext uri="{FF2B5EF4-FFF2-40B4-BE49-F238E27FC236}">
                      <a16:creationId xmlns:a16="http://schemas.microsoft.com/office/drawing/2014/main" id="{96D3EA66-C3F5-E34D-B50A-F6A99D0F1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3813" y="5957888"/>
                  <a:ext cx="14288" cy="22225"/>
                </a:xfrm>
                <a:custGeom>
                  <a:avLst/>
                  <a:gdLst>
                    <a:gd name="T0" fmla="*/ 20 w 42"/>
                    <a:gd name="T1" fmla="*/ 0 h 69"/>
                    <a:gd name="T2" fmla="*/ 0 w 42"/>
                    <a:gd name="T3" fmla="*/ 13 h 69"/>
                    <a:gd name="T4" fmla="*/ 15 w 42"/>
                    <a:gd name="T5" fmla="*/ 36 h 69"/>
                    <a:gd name="T6" fmla="*/ 15 w 42"/>
                    <a:gd name="T7" fmla="*/ 69 h 69"/>
                    <a:gd name="T8" fmla="*/ 42 w 42"/>
                    <a:gd name="T9" fmla="*/ 45 h 69"/>
                    <a:gd name="T10" fmla="*/ 41 w 42"/>
                    <a:gd name="T11" fmla="*/ 22 h 69"/>
                    <a:gd name="T12" fmla="*/ 20 w 42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69">
                      <a:moveTo>
                        <a:pt x="20" y="0"/>
                      </a:moveTo>
                      <a:lnTo>
                        <a:pt x="0" y="13"/>
                      </a:lnTo>
                      <a:lnTo>
                        <a:pt x="15" y="36"/>
                      </a:lnTo>
                      <a:lnTo>
                        <a:pt x="15" y="69"/>
                      </a:lnTo>
                      <a:lnTo>
                        <a:pt x="42" y="45"/>
                      </a:lnTo>
                      <a:lnTo>
                        <a:pt x="41" y="2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3" name="Freeform 203">
                  <a:extLst>
                    <a:ext uri="{FF2B5EF4-FFF2-40B4-BE49-F238E27FC236}">
                      <a16:creationId xmlns:a16="http://schemas.microsoft.com/office/drawing/2014/main" id="{B0FCF1D0-FE1A-574B-9356-B0289A4FB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4925" y="5991225"/>
                  <a:ext cx="9525" cy="19050"/>
                </a:xfrm>
                <a:custGeom>
                  <a:avLst/>
                  <a:gdLst>
                    <a:gd name="T0" fmla="*/ 11 w 30"/>
                    <a:gd name="T1" fmla="*/ 60 h 60"/>
                    <a:gd name="T2" fmla="*/ 27 w 30"/>
                    <a:gd name="T3" fmla="*/ 40 h 60"/>
                    <a:gd name="T4" fmla="*/ 30 w 30"/>
                    <a:gd name="T5" fmla="*/ 10 h 60"/>
                    <a:gd name="T6" fmla="*/ 13 w 30"/>
                    <a:gd name="T7" fmla="*/ 0 h 60"/>
                    <a:gd name="T8" fmla="*/ 0 w 30"/>
                    <a:gd name="T9" fmla="*/ 10 h 60"/>
                    <a:gd name="T10" fmla="*/ 0 w 30"/>
                    <a:gd name="T11" fmla="*/ 50 h 60"/>
                    <a:gd name="T12" fmla="*/ 11 w 30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60">
                      <a:moveTo>
                        <a:pt x="11" y="60"/>
                      </a:moveTo>
                      <a:lnTo>
                        <a:pt x="27" y="40"/>
                      </a:lnTo>
                      <a:lnTo>
                        <a:pt x="30" y="10"/>
                      </a:lnTo>
                      <a:lnTo>
                        <a:pt x="13" y="0"/>
                      </a:lnTo>
                      <a:lnTo>
                        <a:pt x="0" y="10"/>
                      </a:lnTo>
                      <a:lnTo>
                        <a:pt x="0" y="50"/>
                      </a:lnTo>
                      <a:lnTo>
                        <a:pt x="11" y="6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" name="Freeform 204">
                  <a:extLst>
                    <a:ext uri="{FF2B5EF4-FFF2-40B4-BE49-F238E27FC236}">
                      <a16:creationId xmlns:a16="http://schemas.microsoft.com/office/drawing/2014/main" id="{FD1E1070-3501-0943-83D7-7B14FFA35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1275" y="6022975"/>
                  <a:ext cx="19050" cy="19050"/>
                </a:xfrm>
                <a:custGeom>
                  <a:avLst/>
                  <a:gdLst>
                    <a:gd name="T0" fmla="*/ 57 w 57"/>
                    <a:gd name="T1" fmla="*/ 35 h 59"/>
                    <a:gd name="T2" fmla="*/ 40 w 57"/>
                    <a:gd name="T3" fmla="*/ 0 h 59"/>
                    <a:gd name="T4" fmla="*/ 7 w 57"/>
                    <a:gd name="T5" fmla="*/ 10 h 59"/>
                    <a:gd name="T6" fmla="*/ 0 w 57"/>
                    <a:gd name="T7" fmla="*/ 26 h 59"/>
                    <a:gd name="T8" fmla="*/ 7 w 57"/>
                    <a:gd name="T9" fmla="*/ 53 h 59"/>
                    <a:gd name="T10" fmla="*/ 40 w 57"/>
                    <a:gd name="T11" fmla="*/ 59 h 59"/>
                    <a:gd name="T12" fmla="*/ 57 w 57"/>
                    <a:gd name="T13" fmla="*/ 3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59">
                      <a:moveTo>
                        <a:pt x="57" y="35"/>
                      </a:moveTo>
                      <a:lnTo>
                        <a:pt x="40" y="0"/>
                      </a:lnTo>
                      <a:lnTo>
                        <a:pt x="7" y="10"/>
                      </a:lnTo>
                      <a:lnTo>
                        <a:pt x="0" y="26"/>
                      </a:lnTo>
                      <a:lnTo>
                        <a:pt x="7" y="53"/>
                      </a:lnTo>
                      <a:lnTo>
                        <a:pt x="40" y="59"/>
                      </a:lnTo>
                      <a:lnTo>
                        <a:pt x="57" y="3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5" name="Freeform 206">
                  <a:extLst>
                    <a:ext uri="{FF2B5EF4-FFF2-40B4-BE49-F238E27FC236}">
                      <a16:creationId xmlns:a16="http://schemas.microsoft.com/office/drawing/2014/main" id="{E6F01CBD-9C3D-5541-81F7-0B3EA1C4E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088" y="6049963"/>
                  <a:ext cx="11113" cy="19050"/>
                </a:xfrm>
                <a:custGeom>
                  <a:avLst/>
                  <a:gdLst>
                    <a:gd name="T0" fmla="*/ 9 w 33"/>
                    <a:gd name="T1" fmla="*/ 0 h 60"/>
                    <a:gd name="T2" fmla="*/ 0 w 33"/>
                    <a:gd name="T3" fmla="*/ 44 h 60"/>
                    <a:gd name="T4" fmla="*/ 3 w 33"/>
                    <a:gd name="T5" fmla="*/ 60 h 60"/>
                    <a:gd name="T6" fmla="*/ 33 w 33"/>
                    <a:gd name="T7" fmla="*/ 43 h 60"/>
                    <a:gd name="T8" fmla="*/ 25 w 33"/>
                    <a:gd name="T9" fmla="*/ 20 h 60"/>
                    <a:gd name="T10" fmla="*/ 9 w 33"/>
                    <a:gd name="T11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60">
                      <a:moveTo>
                        <a:pt x="9" y="0"/>
                      </a:moveTo>
                      <a:lnTo>
                        <a:pt x="0" y="44"/>
                      </a:lnTo>
                      <a:lnTo>
                        <a:pt x="3" y="60"/>
                      </a:lnTo>
                      <a:lnTo>
                        <a:pt x="33" y="43"/>
                      </a:lnTo>
                      <a:lnTo>
                        <a:pt x="25" y="2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6" name="Freeform 207">
                  <a:extLst>
                    <a:ext uri="{FF2B5EF4-FFF2-40B4-BE49-F238E27FC236}">
                      <a16:creationId xmlns:a16="http://schemas.microsoft.com/office/drawing/2014/main" id="{1363ED3B-6E9E-1841-88E3-32BD2ADD5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0638" y="6057900"/>
                  <a:ext cx="26988" cy="30163"/>
                </a:xfrm>
                <a:custGeom>
                  <a:avLst/>
                  <a:gdLst>
                    <a:gd name="T0" fmla="*/ 15 w 87"/>
                    <a:gd name="T1" fmla="*/ 89 h 95"/>
                    <a:gd name="T2" fmla="*/ 35 w 87"/>
                    <a:gd name="T3" fmla="*/ 95 h 95"/>
                    <a:gd name="T4" fmla="*/ 57 w 87"/>
                    <a:gd name="T5" fmla="*/ 82 h 95"/>
                    <a:gd name="T6" fmla="*/ 87 w 87"/>
                    <a:gd name="T7" fmla="*/ 29 h 95"/>
                    <a:gd name="T8" fmla="*/ 50 w 87"/>
                    <a:gd name="T9" fmla="*/ 0 h 95"/>
                    <a:gd name="T10" fmla="*/ 47 w 87"/>
                    <a:gd name="T11" fmla="*/ 16 h 95"/>
                    <a:gd name="T12" fmla="*/ 60 w 87"/>
                    <a:gd name="T13" fmla="*/ 39 h 95"/>
                    <a:gd name="T14" fmla="*/ 47 w 87"/>
                    <a:gd name="T15" fmla="*/ 39 h 95"/>
                    <a:gd name="T16" fmla="*/ 13 w 87"/>
                    <a:gd name="T17" fmla="*/ 36 h 95"/>
                    <a:gd name="T18" fmla="*/ 3 w 87"/>
                    <a:gd name="T19" fmla="*/ 46 h 95"/>
                    <a:gd name="T20" fmla="*/ 27 w 87"/>
                    <a:gd name="T21" fmla="*/ 62 h 95"/>
                    <a:gd name="T22" fmla="*/ 0 w 87"/>
                    <a:gd name="T23" fmla="*/ 70 h 95"/>
                    <a:gd name="T24" fmla="*/ 15 w 87"/>
                    <a:gd name="T25" fmla="*/ 8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7" h="95">
                      <a:moveTo>
                        <a:pt x="15" y="89"/>
                      </a:moveTo>
                      <a:lnTo>
                        <a:pt x="35" y="95"/>
                      </a:lnTo>
                      <a:lnTo>
                        <a:pt x="57" y="82"/>
                      </a:lnTo>
                      <a:lnTo>
                        <a:pt x="87" y="29"/>
                      </a:lnTo>
                      <a:lnTo>
                        <a:pt x="50" y="0"/>
                      </a:lnTo>
                      <a:lnTo>
                        <a:pt x="47" y="16"/>
                      </a:lnTo>
                      <a:lnTo>
                        <a:pt x="60" y="39"/>
                      </a:lnTo>
                      <a:lnTo>
                        <a:pt x="47" y="39"/>
                      </a:lnTo>
                      <a:lnTo>
                        <a:pt x="13" y="36"/>
                      </a:lnTo>
                      <a:lnTo>
                        <a:pt x="3" y="46"/>
                      </a:lnTo>
                      <a:lnTo>
                        <a:pt x="27" y="62"/>
                      </a:lnTo>
                      <a:lnTo>
                        <a:pt x="0" y="70"/>
                      </a:lnTo>
                      <a:lnTo>
                        <a:pt x="15" y="8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7" name="Freeform 208">
                  <a:extLst>
                    <a:ext uri="{FF2B5EF4-FFF2-40B4-BE49-F238E27FC236}">
                      <a16:creationId xmlns:a16="http://schemas.microsoft.com/office/drawing/2014/main" id="{F28024B9-6C09-F94C-BA63-C6CA1D030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3975" y="5918200"/>
                  <a:ext cx="36513" cy="47625"/>
                </a:xfrm>
                <a:custGeom>
                  <a:avLst/>
                  <a:gdLst>
                    <a:gd name="T0" fmla="*/ 111 w 118"/>
                    <a:gd name="T1" fmla="*/ 131 h 151"/>
                    <a:gd name="T2" fmla="*/ 107 w 118"/>
                    <a:gd name="T3" fmla="*/ 89 h 151"/>
                    <a:gd name="T4" fmla="*/ 87 w 118"/>
                    <a:gd name="T5" fmla="*/ 69 h 151"/>
                    <a:gd name="T6" fmla="*/ 87 w 118"/>
                    <a:gd name="T7" fmla="*/ 49 h 151"/>
                    <a:gd name="T8" fmla="*/ 57 w 118"/>
                    <a:gd name="T9" fmla="*/ 29 h 151"/>
                    <a:gd name="T10" fmla="*/ 43 w 118"/>
                    <a:gd name="T11" fmla="*/ 32 h 151"/>
                    <a:gd name="T12" fmla="*/ 27 w 118"/>
                    <a:gd name="T13" fmla="*/ 0 h 151"/>
                    <a:gd name="T14" fmla="*/ 10 w 118"/>
                    <a:gd name="T15" fmla="*/ 13 h 151"/>
                    <a:gd name="T16" fmla="*/ 0 w 118"/>
                    <a:gd name="T17" fmla="*/ 50 h 151"/>
                    <a:gd name="T18" fmla="*/ 24 w 118"/>
                    <a:gd name="T19" fmla="*/ 75 h 151"/>
                    <a:gd name="T20" fmla="*/ 61 w 118"/>
                    <a:gd name="T21" fmla="*/ 89 h 151"/>
                    <a:gd name="T22" fmla="*/ 61 w 118"/>
                    <a:gd name="T23" fmla="*/ 122 h 151"/>
                    <a:gd name="T24" fmla="*/ 98 w 118"/>
                    <a:gd name="T25" fmla="*/ 151 h 151"/>
                    <a:gd name="T26" fmla="*/ 118 w 118"/>
                    <a:gd name="T27" fmla="*/ 148 h 151"/>
                    <a:gd name="T28" fmla="*/ 111 w 118"/>
                    <a:gd name="T29" fmla="*/ 13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8" h="151">
                      <a:moveTo>
                        <a:pt x="111" y="131"/>
                      </a:moveTo>
                      <a:lnTo>
                        <a:pt x="107" y="89"/>
                      </a:lnTo>
                      <a:lnTo>
                        <a:pt x="87" y="69"/>
                      </a:lnTo>
                      <a:lnTo>
                        <a:pt x="87" y="49"/>
                      </a:lnTo>
                      <a:lnTo>
                        <a:pt x="57" y="29"/>
                      </a:lnTo>
                      <a:lnTo>
                        <a:pt x="43" y="32"/>
                      </a:lnTo>
                      <a:lnTo>
                        <a:pt x="27" y="0"/>
                      </a:lnTo>
                      <a:lnTo>
                        <a:pt x="10" y="13"/>
                      </a:lnTo>
                      <a:lnTo>
                        <a:pt x="0" y="50"/>
                      </a:lnTo>
                      <a:lnTo>
                        <a:pt x="24" y="75"/>
                      </a:lnTo>
                      <a:lnTo>
                        <a:pt x="61" y="89"/>
                      </a:lnTo>
                      <a:lnTo>
                        <a:pt x="61" y="122"/>
                      </a:lnTo>
                      <a:lnTo>
                        <a:pt x="98" y="151"/>
                      </a:lnTo>
                      <a:lnTo>
                        <a:pt x="118" y="148"/>
                      </a:lnTo>
                      <a:lnTo>
                        <a:pt x="111" y="13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8" name="Freeform 209">
                  <a:extLst>
                    <a:ext uri="{FF2B5EF4-FFF2-40B4-BE49-F238E27FC236}">
                      <a16:creationId xmlns:a16="http://schemas.microsoft.com/office/drawing/2014/main" id="{D9B4FED2-FF42-7C46-90A5-A71300FC8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8900" y="5969000"/>
                  <a:ext cx="23813" cy="15875"/>
                </a:xfrm>
                <a:custGeom>
                  <a:avLst/>
                  <a:gdLst>
                    <a:gd name="T0" fmla="*/ 71 w 74"/>
                    <a:gd name="T1" fmla="*/ 39 h 49"/>
                    <a:gd name="T2" fmla="*/ 74 w 74"/>
                    <a:gd name="T3" fmla="*/ 13 h 49"/>
                    <a:gd name="T4" fmla="*/ 50 w 74"/>
                    <a:gd name="T5" fmla="*/ 0 h 49"/>
                    <a:gd name="T6" fmla="*/ 17 w 74"/>
                    <a:gd name="T7" fmla="*/ 0 h 49"/>
                    <a:gd name="T8" fmla="*/ 0 w 74"/>
                    <a:gd name="T9" fmla="*/ 10 h 49"/>
                    <a:gd name="T10" fmla="*/ 44 w 74"/>
                    <a:gd name="T11" fmla="*/ 49 h 49"/>
                    <a:gd name="T12" fmla="*/ 71 w 74"/>
                    <a:gd name="T13" fmla="*/ 3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49">
                      <a:moveTo>
                        <a:pt x="71" y="39"/>
                      </a:moveTo>
                      <a:lnTo>
                        <a:pt x="74" y="13"/>
                      </a:lnTo>
                      <a:lnTo>
                        <a:pt x="50" y="0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44" y="49"/>
                      </a:lnTo>
                      <a:lnTo>
                        <a:pt x="71" y="3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9" name="Freeform 210">
                  <a:extLst>
                    <a:ext uri="{FF2B5EF4-FFF2-40B4-BE49-F238E27FC236}">
                      <a16:creationId xmlns:a16="http://schemas.microsoft.com/office/drawing/2014/main" id="{71055BD3-8BD7-6F46-B941-23BF0AF30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5888" y="5983288"/>
                  <a:ext cx="19050" cy="11113"/>
                </a:xfrm>
                <a:custGeom>
                  <a:avLst/>
                  <a:gdLst>
                    <a:gd name="T0" fmla="*/ 0 w 60"/>
                    <a:gd name="T1" fmla="*/ 30 h 36"/>
                    <a:gd name="T2" fmla="*/ 30 w 60"/>
                    <a:gd name="T3" fmla="*/ 36 h 36"/>
                    <a:gd name="T4" fmla="*/ 60 w 60"/>
                    <a:gd name="T5" fmla="*/ 19 h 36"/>
                    <a:gd name="T6" fmla="*/ 60 w 60"/>
                    <a:gd name="T7" fmla="*/ 3 h 36"/>
                    <a:gd name="T8" fmla="*/ 27 w 60"/>
                    <a:gd name="T9" fmla="*/ 0 h 36"/>
                    <a:gd name="T10" fmla="*/ 0 w 60"/>
                    <a:gd name="T11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36">
                      <a:moveTo>
                        <a:pt x="0" y="30"/>
                      </a:moveTo>
                      <a:lnTo>
                        <a:pt x="30" y="36"/>
                      </a:lnTo>
                      <a:lnTo>
                        <a:pt x="60" y="19"/>
                      </a:lnTo>
                      <a:lnTo>
                        <a:pt x="60" y="3"/>
                      </a:lnTo>
                      <a:lnTo>
                        <a:pt x="27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0" name="Freeform 211">
                  <a:extLst>
                    <a:ext uri="{FF2B5EF4-FFF2-40B4-BE49-F238E27FC236}">
                      <a16:creationId xmlns:a16="http://schemas.microsoft.com/office/drawing/2014/main" id="{52B8DC11-04F6-CC44-AC4E-09FAC4C60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6200" y="5981700"/>
                  <a:ext cx="11113" cy="19050"/>
                </a:xfrm>
                <a:custGeom>
                  <a:avLst/>
                  <a:gdLst>
                    <a:gd name="T0" fmla="*/ 37 w 37"/>
                    <a:gd name="T1" fmla="*/ 24 h 57"/>
                    <a:gd name="T2" fmla="*/ 0 w 37"/>
                    <a:gd name="T3" fmla="*/ 0 h 57"/>
                    <a:gd name="T4" fmla="*/ 0 w 37"/>
                    <a:gd name="T5" fmla="*/ 37 h 57"/>
                    <a:gd name="T6" fmla="*/ 7 w 37"/>
                    <a:gd name="T7" fmla="*/ 57 h 57"/>
                    <a:gd name="T8" fmla="*/ 37 w 37"/>
                    <a:gd name="T9" fmla="*/ 2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57">
                      <a:moveTo>
                        <a:pt x="37" y="24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7" y="57"/>
                      </a:lnTo>
                      <a:lnTo>
                        <a:pt x="37" y="2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1" name="Freeform 212">
                  <a:extLst>
                    <a:ext uri="{FF2B5EF4-FFF2-40B4-BE49-F238E27FC236}">
                      <a16:creationId xmlns:a16="http://schemas.microsoft.com/office/drawing/2014/main" id="{20D9AA7C-4160-E046-8408-CBDB69202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3663" y="6018213"/>
                  <a:ext cx="20638" cy="25400"/>
                </a:xfrm>
                <a:custGeom>
                  <a:avLst/>
                  <a:gdLst>
                    <a:gd name="T0" fmla="*/ 50 w 62"/>
                    <a:gd name="T1" fmla="*/ 67 h 83"/>
                    <a:gd name="T2" fmla="*/ 62 w 62"/>
                    <a:gd name="T3" fmla="*/ 40 h 83"/>
                    <a:gd name="T4" fmla="*/ 56 w 62"/>
                    <a:gd name="T5" fmla="*/ 0 h 83"/>
                    <a:gd name="T6" fmla="*/ 12 w 62"/>
                    <a:gd name="T7" fmla="*/ 18 h 83"/>
                    <a:gd name="T8" fmla="*/ 0 w 62"/>
                    <a:gd name="T9" fmla="*/ 54 h 83"/>
                    <a:gd name="T10" fmla="*/ 27 w 62"/>
                    <a:gd name="T11" fmla="*/ 83 h 83"/>
                    <a:gd name="T12" fmla="*/ 50 w 62"/>
                    <a:gd name="T13" fmla="*/ 6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83">
                      <a:moveTo>
                        <a:pt x="50" y="67"/>
                      </a:moveTo>
                      <a:lnTo>
                        <a:pt x="62" y="40"/>
                      </a:lnTo>
                      <a:lnTo>
                        <a:pt x="56" y="0"/>
                      </a:lnTo>
                      <a:lnTo>
                        <a:pt x="12" y="18"/>
                      </a:lnTo>
                      <a:lnTo>
                        <a:pt x="0" y="54"/>
                      </a:lnTo>
                      <a:lnTo>
                        <a:pt x="27" y="83"/>
                      </a:lnTo>
                      <a:lnTo>
                        <a:pt x="50" y="6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2" name="Freeform 213">
                  <a:extLst>
                    <a:ext uri="{FF2B5EF4-FFF2-40B4-BE49-F238E27FC236}">
                      <a16:creationId xmlns:a16="http://schemas.microsoft.com/office/drawing/2014/main" id="{076C7405-BCF9-004A-9F44-24C1B72B2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238" y="6011863"/>
                  <a:ext cx="23813" cy="36513"/>
                </a:xfrm>
                <a:custGeom>
                  <a:avLst/>
                  <a:gdLst>
                    <a:gd name="T0" fmla="*/ 77 w 77"/>
                    <a:gd name="T1" fmla="*/ 62 h 119"/>
                    <a:gd name="T2" fmla="*/ 74 w 77"/>
                    <a:gd name="T3" fmla="*/ 13 h 119"/>
                    <a:gd name="T4" fmla="*/ 57 w 77"/>
                    <a:gd name="T5" fmla="*/ 0 h 119"/>
                    <a:gd name="T6" fmla="*/ 17 w 77"/>
                    <a:gd name="T7" fmla="*/ 13 h 119"/>
                    <a:gd name="T8" fmla="*/ 0 w 77"/>
                    <a:gd name="T9" fmla="*/ 63 h 119"/>
                    <a:gd name="T10" fmla="*/ 28 w 77"/>
                    <a:gd name="T11" fmla="*/ 119 h 119"/>
                    <a:gd name="T12" fmla="*/ 45 w 77"/>
                    <a:gd name="T13" fmla="*/ 109 h 119"/>
                    <a:gd name="T14" fmla="*/ 77 w 77"/>
                    <a:gd name="T15" fmla="*/ 62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19">
                      <a:moveTo>
                        <a:pt x="77" y="62"/>
                      </a:moveTo>
                      <a:lnTo>
                        <a:pt x="74" y="13"/>
                      </a:lnTo>
                      <a:lnTo>
                        <a:pt x="57" y="0"/>
                      </a:lnTo>
                      <a:lnTo>
                        <a:pt x="17" y="13"/>
                      </a:lnTo>
                      <a:lnTo>
                        <a:pt x="0" y="63"/>
                      </a:lnTo>
                      <a:lnTo>
                        <a:pt x="28" y="119"/>
                      </a:lnTo>
                      <a:lnTo>
                        <a:pt x="45" y="109"/>
                      </a:lnTo>
                      <a:lnTo>
                        <a:pt x="77" y="6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" name="Freeform 214">
                  <a:extLst>
                    <a:ext uri="{FF2B5EF4-FFF2-40B4-BE49-F238E27FC236}">
                      <a16:creationId xmlns:a16="http://schemas.microsoft.com/office/drawing/2014/main" id="{4005C609-5448-1C48-83AD-4911B7B7C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9538" y="6056313"/>
                  <a:ext cx="14288" cy="23813"/>
                </a:xfrm>
                <a:custGeom>
                  <a:avLst/>
                  <a:gdLst>
                    <a:gd name="T0" fmla="*/ 38 w 47"/>
                    <a:gd name="T1" fmla="*/ 74 h 74"/>
                    <a:gd name="T2" fmla="*/ 47 w 47"/>
                    <a:gd name="T3" fmla="*/ 34 h 74"/>
                    <a:gd name="T4" fmla="*/ 36 w 47"/>
                    <a:gd name="T5" fmla="*/ 0 h 74"/>
                    <a:gd name="T6" fmla="*/ 0 w 47"/>
                    <a:gd name="T7" fmla="*/ 11 h 74"/>
                    <a:gd name="T8" fmla="*/ 0 w 47"/>
                    <a:gd name="T9" fmla="*/ 35 h 74"/>
                    <a:gd name="T10" fmla="*/ 38 w 47"/>
                    <a:gd name="T11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74">
                      <a:moveTo>
                        <a:pt x="38" y="74"/>
                      </a:moveTo>
                      <a:lnTo>
                        <a:pt x="47" y="34"/>
                      </a:lnTo>
                      <a:lnTo>
                        <a:pt x="36" y="0"/>
                      </a:lnTo>
                      <a:lnTo>
                        <a:pt x="0" y="11"/>
                      </a:lnTo>
                      <a:lnTo>
                        <a:pt x="0" y="35"/>
                      </a:lnTo>
                      <a:lnTo>
                        <a:pt x="38" y="7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" name="Freeform 215">
                  <a:extLst>
                    <a:ext uri="{FF2B5EF4-FFF2-40B4-BE49-F238E27FC236}">
                      <a16:creationId xmlns:a16="http://schemas.microsoft.com/office/drawing/2014/main" id="{6DFDF138-B23D-D047-8B42-C6C57CDBA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7163" y="6035675"/>
                  <a:ext cx="28575" cy="31750"/>
                </a:xfrm>
                <a:custGeom>
                  <a:avLst/>
                  <a:gdLst>
                    <a:gd name="T0" fmla="*/ 53 w 90"/>
                    <a:gd name="T1" fmla="*/ 40 h 97"/>
                    <a:gd name="T2" fmla="*/ 7 w 90"/>
                    <a:gd name="T3" fmla="*/ 63 h 97"/>
                    <a:gd name="T4" fmla="*/ 0 w 90"/>
                    <a:gd name="T5" fmla="*/ 97 h 97"/>
                    <a:gd name="T6" fmla="*/ 44 w 90"/>
                    <a:gd name="T7" fmla="*/ 83 h 97"/>
                    <a:gd name="T8" fmla="*/ 70 w 90"/>
                    <a:gd name="T9" fmla="*/ 53 h 97"/>
                    <a:gd name="T10" fmla="*/ 76 w 90"/>
                    <a:gd name="T11" fmla="*/ 13 h 97"/>
                    <a:gd name="T12" fmla="*/ 90 w 90"/>
                    <a:gd name="T13" fmla="*/ 0 h 97"/>
                    <a:gd name="T14" fmla="*/ 56 w 90"/>
                    <a:gd name="T15" fmla="*/ 3 h 97"/>
                    <a:gd name="T16" fmla="*/ 53 w 90"/>
                    <a:gd name="T17" fmla="*/ 4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97">
                      <a:moveTo>
                        <a:pt x="53" y="40"/>
                      </a:moveTo>
                      <a:lnTo>
                        <a:pt x="7" y="63"/>
                      </a:lnTo>
                      <a:lnTo>
                        <a:pt x="0" y="97"/>
                      </a:lnTo>
                      <a:lnTo>
                        <a:pt x="44" y="83"/>
                      </a:lnTo>
                      <a:lnTo>
                        <a:pt x="70" y="53"/>
                      </a:lnTo>
                      <a:lnTo>
                        <a:pt x="76" y="13"/>
                      </a:lnTo>
                      <a:lnTo>
                        <a:pt x="90" y="0"/>
                      </a:lnTo>
                      <a:lnTo>
                        <a:pt x="56" y="3"/>
                      </a:lnTo>
                      <a:lnTo>
                        <a:pt x="53" y="4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" name="Freeform 216">
                  <a:extLst>
                    <a:ext uri="{FF2B5EF4-FFF2-40B4-BE49-F238E27FC236}">
                      <a16:creationId xmlns:a16="http://schemas.microsoft.com/office/drawing/2014/main" id="{803A8895-0D31-D644-99E3-ED3076AFB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5888" y="6105525"/>
                  <a:ext cx="19050" cy="22225"/>
                </a:xfrm>
                <a:custGeom>
                  <a:avLst/>
                  <a:gdLst>
                    <a:gd name="T0" fmla="*/ 61 w 61"/>
                    <a:gd name="T1" fmla="*/ 44 h 71"/>
                    <a:gd name="T2" fmla="*/ 27 w 61"/>
                    <a:gd name="T3" fmla="*/ 0 h 71"/>
                    <a:gd name="T4" fmla="*/ 0 w 61"/>
                    <a:gd name="T5" fmla="*/ 8 h 71"/>
                    <a:gd name="T6" fmla="*/ 1 w 61"/>
                    <a:gd name="T7" fmla="*/ 24 h 71"/>
                    <a:gd name="T8" fmla="*/ 20 w 61"/>
                    <a:gd name="T9" fmla="*/ 20 h 71"/>
                    <a:gd name="T10" fmla="*/ 34 w 61"/>
                    <a:gd name="T11" fmla="*/ 34 h 71"/>
                    <a:gd name="T12" fmla="*/ 28 w 61"/>
                    <a:gd name="T13" fmla="*/ 71 h 71"/>
                    <a:gd name="T14" fmla="*/ 61 w 61"/>
                    <a:gd name="T15" fmla="*/ 44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" h="71">
                      <a:moveTo>
                        <a:pt x="61" y="44"/>
                      </a:moveTo>
                      <a:lnTo>
                        <a:pt x="27" y="0"/>
                      </a:lnTo>
                      <a:lnTo>
                        <a:pt x="0" y="8"/>
                      </a:lnTo>
                      <a:lnTo>
                        <a:pt x="1" y="24"/>
                      </a:lnTo>
                      <a:lnTo>
                        <a:pt x="20" y="20"/>
                      </a:lnTo>
                      <a:lnTo>
                        <a:pt x="34" y="34"/>
                      </a:lnTo>
                      <a:lnTo>
                        <a:pt x="28" y="71"/>
                      </a:lnTo>
                      <a:lnTo>
                        <a:pt x="61" y="4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" name="Freeform 217">
                  <a:extLst>
                    <a:ext uri="{FF2B5EF4-FFF2-40B4-BE49-F238E27FC236}">
                      <a16:creationId xmlns:a16="http://schemas.microsoft.com/office/drawing/2014/main" id="{1AFE9999-CCF2-F342-9226-CCC8542DB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7963" y="6081713"/>
                  <a:ext cx="11113" cy="14288"/>
                </a:xfrm>
                <a:custGeom>
                  <a:avLst/>
                  <a:gdLst>
                    <a:gd name="T0" fmla="*/ 0 w 36"/>
                    <a:gd name="T1" fmla="*/ 30 h 45"/>
                    <a:gd name="T2" fmla="*/ 10 w 36"/>
                    <a:gd name="T3" fmla="*/ 45 h 45"/>
                    <a:gd name="T4" fmla="*/ 36 w 36"/>
                    <a:gd name="T5" fmla="*/ 5 h 45"/>
                    <a:gd name="T6" fmla="*/ 23 w 36"/>
                    <a:gd name="T7" fmla="*/ 0 h 45"/>
                    <a:gd name="T8" fmla="*/ 0 w 36"/>
                    <a:gd name="T9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5">
                      <a:moveTo>
                        <a:pt x="0" y="30"/>
                      </a:moveTo>
                      <a:lnTo>
                        <a:pt x="10" y="45"/>
                      </a:lnTo>
                      <a:lnTo>
                        <a:pt x="36" y="5"/>
                      </a:lnTo>
                      <a:lnTo>
                        <a:pt x="23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" name="Freeform 218">
                  <a:extLst>
                    <a:ext uri="{FF2B5EF4-FFF2-40B4-BE49-F238E27FC236}">
                      <a16:creationId xmlns:a16="http://schemas.microsoft.com/office/drawing/2014/main" id="{8557D620-1D87-744F-8D21-7DD7E9DC3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1263" y="6192838"/>
                  <a:ext cx="271463" cy="93663"/>
                </a:xfrm>
                <a:custGeom>
                  <a:avLst/>
                  <a:gdLst>
                    <a:gd name="T0" fmla="*/ 828 w 854"/>
                    <a:gd name="T1" fmla="*/ 123 h 296"/>
                    <a:gd name="T2" fmla="*/ 811 w 854"/>
                    <a:gd name="T3" fmla="*/ 170 h 296"/>
                    <a:gd name="T4" fmla="*/ 751 w 854"/>
                    <a:gd name="T5" fmla="*/ 170 h 296"/>
                    <a:gd name="T6" fmla="*/ 705 w 854"/>
                    <a:gd name="T7" fmla="*/ 183 h 296"/>
                    <a:gd name="T8" fmla="*/ 684 w 854"/>
                    <a:gd name="T9" fmla="*/ 131 h 296"/>
                    <a:gd name="T10" fmla="*/ 664 w 854"/>
                    <a:gd name="T11" fmla="*/ 104 h 296"/>
                    <a:gd name="T12" fmla="*/ 604 w 854"/>
                    <a:gd name="T13" fmla="*/ 125 h 296"/>
                    <a:gd name="T14" fmla="*/ 518 w 854"/>
                    <a:gd name="T15" fmla="*/ 125 h 296"/>
                    <a:gd name="T16" fmla="*/ 474 w 854"/>
                    <a:gd name="T17" fmla="*/ 96 h 296"/>
                    <a:gd name="T18" fmla="*/ 431 w 854"/>
                    <a:gd name="T19" fmla="*/ 100 h 296"/>
                    <a:gd name="T20" fmla="*/ 347 w 854"/>
                    <a:gd name="T21" fmla="*/ 124 h 296"/>
                    <a:gd name="T22" fmla="*/ 271 w 854"/>
                    <a:gd name="T23" fmla="*/ 134 h 296"/>
                    <a:gd name="T24" fmla="*/ 234 w 854"/>
                    <a:gd name="T25" fmla="*/ 98 h 296"/>
                    <a:gd name="T26" fmla="*/ 190 w 854"/>
                    <a:gd name="T27" fmla="*/ 75 h 296"/>
                    <a:gd name="T28" fmla="*/ 210 w 854"/>
                    <a:gd name="T29" fmla="*/ 35 h 296"/>
                    <a:gd name="T30" fmla="*/ 150 w 854"/>
                    <a:gd name="T31" fmla="*/ 33 h 296"/>
                    <a:gd name="T32" fmla="*/ 97 w 854"/>
                    <a:gd name="T33" fmla="*/ 43 h 296"/>
                    <a:gd name="T34" fmla="*/ 67 w 854"/>
                    <a:gd name="T35" fmla="*/ 0 h 296"/>
                    <a:gd name="T36" fmla="*/ 80 w 854"/>
                    <a:gd name="T37" fmla="*/ 56 h 296"/>
                    <a:gd name="T38" fmla="*/ 47 w 854"/>
                    <a:gd name="T39" fmla="*/ 61 h 296"/>
                    <a:gd name="T40" fmla="*/ 0 w 854"/>
                    <a:gd name="T41" fmla="*/ 17 h 296"/>
                    <a:gd name="T42" fmla="*/ 4 w 854"/>
                    <a:gd name="T43" fmla="*/ 57 h 296"/>
                    <a:gd name="T44" fmla="*/ 18 w 854"/>
                    <a:gd name="T45" fmla="*/ 116 h 296"/>
                    <a:gd name="T46" fmla="*/ 48 w 854"/>
                    <a:gd name="T47" fmla="*/ 183 h 296"/>
                    <a:gd name="T48" fmla="*/ 115 w 854"/>
                    <a:gd name="T49" fmla="*/ 155 h 296"/>
                    <a:gd name="T50" fmla="*/ 195 w 854"/>
                    <a:gd name="T51" fmla="*/ 195 h 296"/>
                    <a:gd name="T52" fmla="*/ 268 w 854"/>
                    <a:gd name="T53" fmla="*/ 201 h 296"/>
                    <a:gd name="T54" fmla="*/ 335 w 854"/>
                    <a:gd name="T55" fmla="*/ 200 h 296"/>
                    <a:gd name="T56" fmla="*/ 402 w 854"/>
                    <a:gd name="T57" fmla="*/ 256 h 296"/>
                    <a:gd name="T58" fmla="*/ 402 w 854"/>
                    <a:gd name="T59" fmla="*/ 296 h 296"/>
                    <a:gd name="T60" fmla="*/ 469 w 854"/>
                    <a:gd name="T61" fmla="*/ 286 h 296"/>
                    <a:gd name="T62" fmla="*/ 526 w 854"/>
                    <a:gd name="T63" fmla="*/ 246 h 296"/>
                    <a:gd name="T64" fmla="*/ 618 w 854"/>
                    <a:gd name="T65" fmla="*/ 258 h 296"/>
                    <a:gd name="T66" fmla="*/ 712 w 854"/>
                    <a:gd name="T67" fmla="*/ 260 h 296"/>
                    <a:gd name="T68" fmla="*/ 775 w 854"/>
                    <a:gd name="T69" fmla="*/ 237 h 296"/>
                    <a:gd name="T70" fmla="*/ 822 w 854"/>
                    <a:gd name="T71" fmla="*/ 239 h 296"/>
                    <a:gd name="T72" fmla="*/ 851 w 854"/>
                    <a:gd name="T73" fmla="*/ 182 h 296"/>
                    <a:gd name="T74" fmla="*/ 838 w 854"/>
                    <a:gd name="T75" fmla="*/ 143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54" h="296">
                      <a:moveTo>
                        <a:pt x="841" y="116"/>
                      </a:moveTo>
                      <a:lnTo>
                        <a:pt x="828" y="123"/>
                      </a:lnTo>
                      <a:lnTo>
                        <a:pt x="824" y="146"/>
                      </a:lnTo>
                      <a:lnTo>
                        <a:pt x="811" y="170"/>
                      </a:lnTo>
                      <a:lnTo>
                        <a:pt x="774" y="160"/>
                      </a:lnTo>
                      <a:lnTo>
                        <a:pt x="751" y="170"/>
                      </a:lnTo>
                      <a:lnTo>
                        <a:pt x="728" y="193"/>
                      </a:lnTo>
                      <a:lnTo>
                        <a:pt x="705" y="183"/>
                      </a:lnTo>
                      <a:lnTo>
                        <a:pt x="691" y="157"/>
                      </a:lnTo>
                      <a:lnTo>
                        <a:pt x="684" y="131"/>
                      </a:lnTo>
                      <a:lnTo>
                        <a:pt x="691" y="111"/>
                      </a:lnTo>
                      <a:lnTo>
                        <a:pt x="664" y="104"/>
                      </a:lnTo>
                      <a:lnTo>
                        <a:pt x="634" y="124"/>
                      </a:lnTo>
                      <a:lnTo>
                        <a:pt x="604" y="125"/>
                      </a:lnTo>
                      <a:lnTo>
                        <a:pt x="574" y="108"/>
                      </a:lnTo>
                      <a:lnTo>
                        <a:pt x="518" y="125"/>
                      </a:lnTo>
                      <a:lnTo>
                        <a:pt x="491" y="123"/>
                      </a:lnTo>
                      <a:lnTo>
                        <a:pt x="474" y="96"/>
                      </a:lnTo>
                      <a:lnTo>
                        <a:pt x="448" y="86"/>
                      </a:lnTo>
                      <a:lnTo>
                        <a:pt x="431" y="100"/>
                      </a:lnTo>
                      <a:lnTo>
                        <a:pt x="378" y="107"/>
                      </a:lnTo>
                      <a:lnTo>
                        <a:pt x="347" y="124"/>
                      </a:lnTo>
                      <a:lnTo>
                        <a:pt x="294" y="124"/>
                      </a:lnTo>
                      <a:lnTo>
                        <a:pt x="271" y="134"/>
                      </a:lnTo>
                      <a:lnTo>
                        <a:pt x="247" y="95"/>
                      </a:lnTo>
                      <a:lnTo>
                        <a:pt x="234" y="98"/>
                      </a:lnTo>
                      <a:lnTo>
                        <a:pt x="190" y="92"/>
                      </a:lnTo>
                      <a:lnTo>
                        <a:pt x="190" y="75"/>
                      </a:lnTo>
                      <a:lnTo>
                        <a:pt x="220" y="58"/>
                      </a:lnTo>
                      <a:lnTo>
                        <a:pt x="210" y="35"/>
                      </a:lnTo>
                      <a:lnTo>
                        <a:pt x="180" y="23"/>
                      </a:lnTo>
                      <a:lnTo>
                        <a:pt x="150" y="33"/>
                      </a:lnTo>
                      <a:lnTo>
                        <a:pt x="120" y="63"/>
                      </a:lnTo>
                      <a:lnTo>
                        <a:pt x="97" y="43"/>
                      </a:lnTo>
                      <a:lnTo>
                        <a:pt x="90" y="0"/>
                      </a:lnTo>
                      <a:lnTo>
                        <a:pt x="67" y="0"/>
                      </a:lnTo>
                      <a:lnTo>
                        <a:pt x="53" y="30"/>
                      </a:lnTo>
                      <a:lnTo>
                        <a:pt x="80" y="56"/>
                      </a:lnTo>
                      <a:lnTo>
                        <a:pt x="64" y="73"/>
                      </a:lnTo>
                      <a:lnTo>
                        <a:pt x="47" y="61"/>
                      </a:lnTo>
                      <a:lnTo>
                        <a:pt x="23" y="27"/>
                      </a:lnTo>
                      <a:lnTo>
                        <a:pt x="0" y="17"/>
                      </a:lnTo>
                      <a:lnTo>
                        <a:pt x="6" y="37"/>
                      </a:lnTo>
                      <a:lnTo>
                        <a:pt x="4" y="57"/>
                      </a:lnTo>
                      <a:lnTo>
                        <a:pt x="21" y="84"/>
                      </a:lnTo>
                      <a:lnTo>
                        <a:pt x="18" y="116"/>
                      </a:lnTo>
                      <a:lnTo>
                        <a:pt x="24" y="150"/>
                      </a:lnTo>
                      <a:lnTo>
                        <a:pt x="48" y="183"/>
                      </a:lnTo>
                      <a:lnTo>
                        <a:pt x="84" y="170"/>
                      </a:lnTo>
                      <a:lnTo>
                        <a:pt x="115" y="155"/>
                      </a:lnTo>
                      <a:lnTo>
                        <a:pt x="165" y="169"/>
                      </a:lnTo>
                      <a:lnTo>
                        <a:pt x="195" y="195"/>
                      </a:lnTo>
                      <a:lnTo>
                        <a:pt x="235" y="191"/>
                      </a:lnTo>
                      <a:lnTo>
                        <a:pt x="268" y="201"/>
                      </a:lnTo>
                      <a:lnTo>
                        <a:pt x="305" y="211"/>
                      </a:lnTo>
                      <a:lnTo>
                        <a:pt x="335" y="200"/>
                      </a:lnTo>
                      <a:lnTo>
                        <a:pt x="375" y="227"/>
                      </a:lnTo>
                      <a:lnTo>
                        <a:pt x="402" y="256"/>
                      </a:lnTo>
                      <a:lnTo>
                        <a:pt x="389" y="289"/>
                      </a:lnTo>
                      <a:lnTo>
                        <a:pt x="402" y="296"/>
                      </a:lnTo>
                      <a:lnTo>
                        <a:pt x="419" y="286"/>
                      </a:lnTo>
                      <a:lnTo>
                        <a:pt x="469" y="286"/>
                      </a:lnTo>
                      <a:lnTo>
                        <a:pt x="492" y="276"/>
                      </a:lnTo>
                      <a:lnTo>
                        <a:pt x="526" y="246"/>
                      </a:lnTo>
                      <a:lnTo>
                        <a:pt x="583" y="244"/>
                      </a:lnTo>
                      <a:lnTo>
                        <a:pt x="618" y="258"/>
                      </a:lnTo>
                      <a:lnTo>
                        <a:pt x="662" y="243"/>
                      </a:lnTo>
                      <a:lnTo>
                        <a:pt x="712" y="260"/>
                      </a:lnTo>
                      <a:lnTo>
                        <a:pt x="739" y="257"/>
                      </a:lnTo>
                      <a:lnTo>
                        <a:pt x="775" y="237"/>
                      </a:lnTo>
                      <a:lnTo>
                        <a:pt x="795" y="252"/>
                      </a:lnTo>
                      <a:lnTo>
                        <a:pt x="822" y="239"/>
                      </a:lnTo>
                      <a:lnTo>
                        <a:pt x="844" y="205"/>
                      </a:lnTo>
                      <a:lnTo>
                        <a:pt x="851" y="182"/>
                      </a:lnTo>
                      <a:lnTo>
                        <a:pt x="854" y="169"/>
                      </a:lnTo>
                      <a:lnTo>
                        <a:pt x="838" y="143"/>
                      </a:lnTo>
                      <a:lnTo>
                        <a:pt x="841" y="11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" name="Freeform 219">
                  <a:extLst>
                    <a:ext uri="{FF2B5EF4-FFF2-40B4-BE49-F238E27FC236}">
                      <a16:creationId xmlns:a16="http://schemas.microsoft.com/office/drawing/2014/main" id="{B66B5456-22AB-D146-842C-ECA07C5E3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5113" y="6216650"/>
                  <a:ext cx="14288" cy="19050"/>
                </a:xfrm>
                <a:custGeom>
                  <a:avLst/>
                  <a:gdLst>
                    <a:gd name="T0" fmla="*/ 27 w 47"/>
                    <a:gd name="T1" fmla="*/ 17 h 60"/>
                    <a:gd name="T2" fmla="*/ 13 w 47"/>
                    <a:gd name="T3" fmla="*/ 7 h 60"/>
                    <a:gd name="T4" fmla="*/ 0 w 47"/>
                    <a:gd name="T5" fmla="*/ 37 h 60"/>
                    <a:gd name="T6" fmla="*/ 7 w 47"/>
                    <a:gd name="T7" fmla="*/ 60 h 60"/>
                    <a:gd name="T8" fmla="*/ 47 w 47"/>
                    <a:gd name="T9" fmla="*/ 20 h 60"/>
                    <a:gd name="T10" fmla="*/ 44 w 47"/>
                    <a:gd name="T11" fmla="*/ 0 h 60"/>
                    <a:gd name="T12" fmla="*/ 27 w 47"/>
                    <a:gd name="T13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60">
                      <a:moveTo>
                        <a:pt x="27" y="17"/>
                      </a:moveTo>
                      <a:lnTo>
                        <a:pt x="13" y="7"/>
                      </a:lnTo>
                      <a:lnTo>
                        <a:pt x="0" y="37"/>
                      </a:lnTo>
                      <a:lnTo>
                        <a:pt x="7" y="60"/>
                      </a:lnTo>
                      <a:lnTo>
                        <a:pt x="47" y="20"/>
                      </a:lnTo>
                      <a:lnTo>
                        <a:pt x="44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" name="Freeform 220">
                  <a:extLst>
                    <a:ext uri="{FF2B5EF4-FFF2-40B4-BE49-F238E27FC236}">
                      <a16:creationId xmlns:a16="http://schemas.microsoft.com/office/drawing/2014/main" id="{049CF7AB-BB3E-0F4F-9D07-BF96FA40B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7338" y="6161088"/>
                  <a:ext cx="17463" cy="58738"/>
                </a:xfrm>
                <a:custGeom>
                  <a:avLst/>
                  <a:gdLst>
                    <a:gd name="T0" fmla="*/ 30 w 57"/>
                    <a:gd name="T1" fmla="*/ 63 h 186"/>
                    <a:gd name="T2" fmla="*/ 30 w 57"/>
                    <a:gd name="T3" fmla="*/ 37 h 186"/>
                    <a:gd name="T4" fmla="*/ 46 w 57"/>
                    <a:gd name="T5" fmla="*/ 27 h 186"/>
                    <a:gd name="T6" fmla="*/ 19 w 57"/>
                    <a:gd name="T7" fmla="*/ 0 h 186"/>
                    <a:gd name="T8" fmla="*/ 26 w 57"/>
                    <a:gd name="T9" fmla="*/ 27 h 186"/>
                    <a:gd name="T10" fmla="*/ 10 w 57"/>
                    <a:gd name="T11" fmla="*/ 50 h 186"/>
                    <a:gd name="T12" fmla="*/ 10 w 57"/>
                    <a:gd name="T13" fmla="*/ 74 h 186"/>
                    <a:gd name="T14" fmla="*/ 4 w 57"/>
                    <a:gd name="T15" fmla="*/ 96 h 186"/>
                    <a:gd name="T16" fmla="*/ 0 w 57"/>
                    <a:gd name="T17" fmla="*/ 116 h 186"/>
                    <a:gd name="T18" fmla="*/ 24 w 57"/>
                    <a:gd name="T19" fmla="*/ 140 h 186"/>
                    <a:gd name="T20" fmla="*/ 5 w 57"/>
                    <a:gd name="T21" fmla="*/ 176 h 186"/>
                    <a:gd name="T22" fmla="*/ 8 w 57"/>
                    <a:gd name="T23" fmla="*/ 186 h 186"/>
                    <a:gd name="T24" fmla="*/ 38 w 57"/>
                    <a:gd name="T25" fmla="*/ 176 h 186"/>
                    <a:gd name="T26" fmla="*/ 57 w 57"/>
                    <a:gd name="T27" fmla="*/ 126 h 186"/>
                    <a:gd name="T28" fmla="*/ 24 w 57"/>
                    <a:gd name="T29" fmla="*/ 103 h 186"/>
                    <a:gd name="T30" fmla="*/ 30 w 57"/>
                    <a:gd name="T31" fmla="*/ 63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7" h="186">
                      <a:moveTo>
                        <a:pt x="30" y="63"/>
                      </a:moveTo>
                      <a:lnTo>
                        <a:pt x="30" y="37"/>
                      </a:lnTo>
                      <a:lnTo>
                        <a:pt x="46" y="27"/>
                      </a:lnTo>
                      <a:lnTo>
                        <a:pt x="19" y="0"/>
                      </a:lnTo>
                      <a:lnTo>
                        <a:pt x="26" y="27"/>
                      </a:lnTo>
                      <a:lnTo>
                        <a:pt x="10" y="50"/>
                      </a:lnTo>
                      <a:lnTo>
                        <a:pt x="10" y="74"/>
                      </a:lnTo>
                      <a:lnTo>
                        <a:pt x="4" y="96"/>
                      </a:lnTo>
                      <a:lnTo>
                        <a:pt x="0" y="116"/>
                      </a:lnTo>
                      <a:lnTo>
                        <a:pt x="24" y="140"/>
                      </a:lnTo>
                      <a:lnTo>
                        <a:pt x="5" y="176"/>
                      </a:lnTo>
                      <a:lnTo>
                        <a:pt x="8" y="186"/>
                      </a:lnTo>
                      <a:lnTo>
                        <a:pt x="38" y="176"/>
                      </a:lnTo>
                      <a:lnTo>
                        <a:pt x="57" y="126"/>
                      </a:lnTo>
                      <a:lnTo>
                        <a:pt x="24" y="103"/>
                      </a:lnTo>
                      <a:lnTo>
                        <a:pt x="30" y="6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" name="Freeform 221">
                  <a:extLst>
                    <a:ext uri="{FF2B5EF4-FFF2-40B4-BE49-F238E27FC236}">
                      <a16:creationId xmlns:a16="http://schemas.microsoft.com/office/drawing/2014/main" id="{260B764C-4224-3348-B5FE-B58DC1587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3338" y="5576888"/>
                  <a:ext cx="22225" cy="25400"/>
                </a:xfrm>
                <a:custGeom>
                  <a:avLst/>
                  <a:gdLst>
                    <a:gd name="T0" fmla="*/ 67 w 67"/>
                    <a:gd name="T1" fmla="*/ 59 h 82"/>
                    <a:gd name="T2" fmla="*/ 66 w 67"/>
                    <a:gd name="T3" fmla="*/ 16 h 82"/>
                    <a:gd name="T4" fmla="*/ 39 w 67"/>
                    <a:gd name="T5" fmla="*/ 0 h 82"/>
                    <a:gd name="T6" fmla="*/ 4 w 67"/>
                    <a:gd name="T7" fmla="*/ 33 h 82"/>
                    <a:gd name="T8" fmla="*/ 0 w 67"/>
                    <a:gd name="T9" fmla="*/ 56 h 82"/>
                    <a:gd name="T10" fmla="*/ 37 w 67"/>
                    <a:gd name="T11" fmla="*/ 82 h 82"/>
                    <a:gd name="T12" fmla="*/ 67 w 67"/>
                    <a:gd name="T13" fmla="*/ 5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82">
                      <a:moveTo>
                        <a:pt x="67" y="59"/>
                      </a:moveTo>
                      <a:lnTo>
                        <a:pt x="66" y="16"/>
                      </a:lnTo>
                      <a:lnTo>
                        <a:pt x="39" y="0"/>
                      </a:lnTo>
                      <a:lnTo>
                        <a:pt x="4" y="33"/>
                      </a:lnTo>
                      <a:lnTo>
                        <a:pt x="0" y="56"/>
                      </a:lnTo>
                      <a:lnTo>
                        <a:pt x="37" y="82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" name="Freeform 222">
                  <a:extLst>
                    <a:ext uri="{FF2B5EF4-FFF2-40B4-BE49-F238E27FC236}">
                      <a16:creationId xmlns:a16="http://schemas.microsoft.com/office/drawing/2014/main" id="{7A774AD6-DC19-A547-B53E-4A42ED93B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0650" y="5613400"/>
                  <a:ext cx="25400" cy="14288"/>
                </a:xfrm>
                <a:custGeom>
                  <a:avLst/>
                  <a:gdLst>
                    <a:gd name="T0" fmla="*/ 79 w 79"/>
                    <a:gd name="T1" fmla="*/ 13 h 42"/>
                    <a:gd name="T2" fmla="*/ 35 w 79"/>
                    <a:gd name="T3" fmla="*/ 0 h 42"/>
                    <a:gd name="T4" fmla="*/ 6 w 79"/>
                    <a:gd name="T5" fmla="*/ 16 h 42"/>
                    <a:gd name="T6" fmla="*/ 0 w 79"/>
                    <a:gd name="T7" fmla="*/ 33 h 42"/>
                    <a:gd name="T8" fmla="*/ 36 w 79"/>
                    <a:gd name="T9" fmla="*/ 36 h 42"/>
                    <a:gd name="T10" fmla="*/ 76 w 79"/>
                    <a:gd name="T11" fmla="*/ 42 h 42"/>
                    <a:gd name="T12" fmla="*/ 79 w 79"/>
                    <a:gd name="T13" fmla="*/ 1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42">
                      <a:moveTo>
                        <a:pt x="79" y="13"/>
                      </a:moveTo>
                      <a:lnTo>
                        <a:pt x="35" y="0"/>
                      </a:lnTo>
                      <a:lnTo>
                        <a:pt x="6" y="16"/>
                      </a:lnTo>
                      <a:lnTo>
                        <a:pt x="0" y="33"/>
                      </a:lnTo>
                      <a:lnTo>
                        <a:pt x="36" y="36"/>
                      </a:lnTo>
                      <a:lnTo>
                        <a:pt x="76" y="42"/>
                      </a:lnTo>
                      <a:lnTo>
                        <a:pt x="79" y="1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" name="Freeform 223">
                  <a:extLst>
                    <a:ext uri="{FF2B5EF4-FFF2-40B4-BE49-F238E27FC236}">
                      <a16:creationId xmlns:a16="http://schemas.microsoft.com/office/drawing/2014/main" id="{566DB011-A110-A14B-8BFE-1D6DE4E67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9375" y="5661025"/>
                  <a:ext cx="44450" cy="46038"/>
                </a:xfrm>
                <a:custGeom>
                  <a:avLst/>
                  <a:gdLst>
                    <a:gd name="T0" fmla="*/ 90 w 140"/>
                    <a:gd name="T1" fmla="*/ 65 h 146"/>
                    <a:gd name="T2" fmla="*/ 56 w 140"/>
                    <a:gd name="T3" fmla="*/ 53 h 146"/>
                    <a:gd name="T4" fmla="*/ 0 w 140"/>
                    <a:gd name="T5" fmla="*/ 53 h 146"/>
                    <a:gd name="T6" fmla="*/ 14 w 140"/>
                    <a:gd name="T7" fmla="*/ 103 h 146"/>
                    <a:gd name="T8" fmla="*/ 41 w 140"/>
                    <a:gd name="T9" fmla="*/ 146 h 146"/>
                    <a:gd name="T10" fmla="*/ 64 w 140"/>
                    <a:gd name="T11" fmla="*/ 99 h 146"/>
                    <a:gd name="T12" fmla="*/ 81 w 140"/>
                    <a:gd name="T13" fmla="*/ 99 h 146"/>
                    <a:gd name="T14" fmla="*/ 74 w 140"/>
                    <a:gd name="T15" fmla="*/ 122 h 146"/>
                    <a:gd name="T16" fmla="*/ 114 w 140"/>
                    <a:gd name="T17" fmla="*/ 139 h 146"/>
                    <a:gd name="T18" fmla="*/ 104 w 140"/>
                    <a:gd name="T19" fmla="*/ 82 h 146"/>
                    <a:gd name="T20" fmla="*/ 140 w 140"/>
                    <a:gd name="T21" fmla="*/ 22 h 146"/>
                    <a:gd name="T22" fmla="*/ 106 w 140"/>
                    <a:gd name="T23" fmla="*/ 0 h 146"/>
                    <a:gd name="T24" fmla="*/ 90 w 140"/>
                    <a:gd name="T25" fmla="*/ 6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0" h="146">
                      <a:moveTo>
                        <a:pt x="90" y="65"/>
                      </a:moveTo>
                      <a:lnTo>
                        <a:pt x="56" y="53"/>
                      </a:lnTo>
                      <a:lnTo>
                        <a:pt x="0" y="53"/>
                      </a:lnTo>
                      <a:lnTo>
                        <a:pt x="14" y="103"/>
                      </a:lnTo>
                      <a:lnTo>
                        <a:pt x="41" y="146"/>
                      </a:lnTo>
                      <a:lnTo>
                        <a:pt x="64" y="99"/>
                      </a:lnTo>
                      <a:lnTo>
                        <a:pt x="81" y="99"/>
                      </a:lnTo>
                      <a:lnTo>
                        <a:pt x="74" y="122"/>
                      </a:lnTo>
                      <a:lnTo>
                        <a:pt x="114" y="139"/>
                      </a:lnTo>
                      <a:lnTo>
                        <a:pt x="104" y="82"/>
                      </a:lnTo>
                      <a:lnTo>
                        <a:pt x="140" y="22"/>
                      </a:lnTo>
                      <a:lnTo>
                        <a:pt x="106" y="0"/>
                      </a:lnTo>
                      <a:lnTo>
                        <a:pt x="90" y="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3" name="Freeform 224">
                  <a:extLst>
                    <a:ext uri="{FF2B5EF4-FFF2-40B4-BE49-F238E27FC236}">
                      <a16:creationId xmlns:a16="http://schemas.microsoft.com/office/drawing/2014/main" id="{A3D967D9-FA94-444B-B392-2688E8C53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6688" y="5751513"/>
                  <a:ext cx="79375" cy="46038"/>
                </a:xfrm>
                <a:custGeom>
                  <a:avLst/>
                  <a:gdLst>
                    <a:gd name="T0" fmla="*/ 174 w 251"/>
                    <a:gd name="T1" fmla="*/ 73 h 146"/>
                    <a:gd name="T2" fmla="*/ 204 w 251"/>
                    <a:gd name="T3" fmla="*/ 99 h 146"/>
                    <a:gd name="T4" fmla="*/ 251 w 251"/>
                    <a:gd name="T5" fmla="*/ 76 h 146"/>
                    <a:gd name="T6" fmla="*/ 184 w 251"/>
                    <a:gd name="T7" fmla="*/ 43 h 146"/>
                    <a:gd name="T8" fmla="*/ 180 w 251"/>
                    <a:gd name="T9" fmla="*/ 13 h 146"/>
                    <a:gd name="T10" fmla="*/ 143 w 251"/>
                    <a:gd name="T11" fmla="*/ 0 h 146"/>
                    <a:gd name="T12" fmla="*/ 121 w 251"/>
                    <a:gd name="T13" fmla="*/ 20 h 146"/>
                    <a:gd name="T14" fmla="*/ 77 w 251"/>
                    <a:gd name="T15" fmla="*/ 21 h 146"/>
                    <a:gd name="T16" fmla="*/ 71 w 251"/>
                    <a:gd name="T17" fmla="*/ 44 h 146"/>
                    <a:gd name="T18" fmla="*/ 0 w 251"/>
                    <a:gd name="T19" fmla="*/ 41 h 146"/>
                    <a:gd name="T20" fmla="*/ 4 w 251"/>
                    <a:gd name="T21" fmla="*/ 81 h 146"/>
                    <a:gd name="T22" fmla="*/ 67 w 251"/>
                    <a:gd name="T23" fmla="*/ 107 h 146"/>
                    <a:gd name="T24" fmla="*/ 94 w 251"/>
                    <a:gd name="T25" fmla="*/ 67 h 146"/>
                    <a:gd name="T26" fmla="*/ 137 w 251"/>
                    <a:gd name="T27" fmla="*/ 77 h 146"/>
                    <a:gd name="T28" fmla="*/ 81 w 251"/>
                    <a:gd name="T29" fmla="*/ 113 h 146"/>
                    <a:gd name="T30" fmla="*/ 115 w 251"/>
                    <a:gd name="T31" fmla="*/ 144 h 146"/>
                    <a:gd name="T32" fmla="*/ 171 w 251"/>
                    <a:gd name="T33" fmla="*/ 146 h 146"/>
                    <a:gd name="T34" fmla="*/ 191 w 251"/>
                    <a:gd name="T35" fmla="*/ 122 h 146"/>
                    <a:gd name="T36" fmla="*/ 174 w 251"/>
                    <a:gd name="T37" fmla="*/ 7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51" h="146">
                      <a:moveTo>
                        <a:pt x="174" y="73"/>
                      </a:moveTo>
                      <a:lnTo>
                        <a:pt x="204" y="99"/>
                      </a:lnTo>
                      <a:lnTo>
                        <a:pt x="251" y="76"/>
                      </a:lnTo>
                      <a:lnTo>
                        <a:pt x="184" y="43"/>
                      </a:lnTo>
                      <a:lnTo>
                        <a:pt x="180" y="13"/>
                      </a:lnTo>
                      <a:lnTo>
                        <a:pt x="143" y="0"/>
                      </a:lnTo>
                      <a:lnTo>
                        <a:pt x="121" y="20"/>
                      </a:lnTo>
                      <a:lnTo>
                        <a:pt x="77" y="21"/>
                      </a:lnTo>
                      <a:lnTo>
                        <a:pt x="71" y="44"/>
                      </a:lnTo>
                      <a:lnTo>
                        <a:pt x="0" y="41"/>
                      </a:lnTo>
                      <a:lnTo>
                        <a:pt x="4" y="81"/>
                      </a:lnTo>
                      <a:lnTo>
                        <a:pt x="67" y="107"/>
                      </a:lnTo>
                      <a:lnTo>
                        <a:pt x="94" y="67"/>
                      </a:lnTo>
                      <a:lnTo>
                        <a:pt x="137" y="77"/>
                      </a:lnTo>
                      <a:lnTo>
                        <a:pt x="81" y="113"/>
                      </a:lnTo>
                      <a:lnTo>
                        <a:pt x="115" y="144"/>
                      </a:lnTo>
                      <a:lnTo>
                        <a:pt x="171" y="146"/>
                      </a:lnTo>
                      <a:lnTo>
                        <a:pt x="191" y="122"/>
                      </a:lnTo>
                      <a:lnTo>
                        <a:pt x="174" y="7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" name="Freeform 225">
                  <a:extLst>
                    <a:ext uri="{FF2B5EF4-FFF2-40B4-BE49-F238E27FC236}">
                      <a16:creationId xmlns:a16="http://schemas.microsoft.com/office/drawing/2014/main" id="{8979A277-009A-AE4F-98E6-0BAB47353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6688" y="5843588"/>
                  <a:ext cx="30163" cy="47625"/>
                </a:xfrm>
                <a:custGeom>
                  <a:avLst/>
                  <a:gdLst>
                    <a:gd name="T0" fmla="*/ 74 w 95"/>
                    <a:gd name="T1" fmla="*/ 3 h 152"/>
                    <a:gd name="T2" fmla="*/ 34 w 95"/>
                    <a:gd name="T3" fmla="*/ 0 h 152"/>
                    <a:gd name="T4" fmla="*/ 4 w 95"/>
                    <a:gd name="T5" fmla="*/ 6 h 152"/>
                    <a:gd name="T6" fmla="*/ 0 w 95"/>
                    <a:gd name="T7" fmla="*/ 40 h 152"/>
                    <a:gd name="T8" fmla="*/ 45 w 95"/>
                    <a:gd name="T9" fmla="*/ 70 h 152"/>
                    <a:gd name="T10" fmla="*/ 18 w 95"/>
                    <a:gd name="T11" fmla="*/ 116 h 152"/>
                    <a:gd name="T12" fmla="*/ 58 w 95"/>
                    <a:gd name="T13" fmla="*/ 152 h 152"/>
                    <a:gd name="T14" fmla="*/ 72 w 95"/>
                    <a:gd name="T15" fmla="*/ 109 h 152"/>
                    <a:gd name="T16" fmla="*/ 95 w 95"/>
                    <a:gd name="T17" fmla="*/ 92 h 152"/>
                    <a:gd name="T18" fmla="*/ 90 w 95"/>
                    <a:gd name="T19" fmla="*/ 59 h 152"/>
                    <a:gd name="T20" fmla="*/ 74 w 95"/>
                    <a:gd name="T21" fmla="*/ 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5" h="152">
                      <a:moveTo>
                        <a:pt x="74" y="3"/>
                      </a:moveTo>
                      <a:lnTo>
                        <a:pt x="34" y="0"/>
                      </a:lnTo>
                      <a:lnTo>
                        <a:pt x="4" y="6"/>
                      </a:lnTo>
                      <a:lnTo>
                        <a:pt x="0" y="40"/>
                      </a:lnTo>
                      <a:lnTo>
                        <a:pt x="45" y="70"/>
                      </a:lnTo>
                      <a:lnTo>
                        <a:pt x="18" y="116"/>
                      </a:lnTo>
                      <a:lnTo>
                        <a:pt x="58" y="152"/>
                      </a:lnTo>
                      <a:lnTo>
                        <a:pt x="72" y="109"/>
                      </a:lnTo>
                      <a:lnTo>
                        <a:pt x="95" y="92"/>
                      </a:lnTo>
                      <a:lnTo>
                        <a:pt x="90" y="59"/>
                      </a:lnTo>
                      <a:lnTo>
                        <a:pt x="74" y="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" name="Freeform 226">
                  <a:extLst>
                    <a:ext uri="{FF2B5EF4-FFF2-40B4-BE49-F238E27FC236}">
                      <a16:creationId xmlns:a16="http://schemas.microsoft.com/office/drawing/2014/main" id="{3363AE3F-9885-0347-916C-8099C9F9D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563" y="5951538"/>
                  <a:ext cx="31750" cy="26988"/>
                </a:xfrm>
                <a:custGeom>
                  <a:avLst/>
                  <a:gdLst>
                    <a:gd name="T0" fmla="*/ 77 w 100"/>
                    <a:gd name="T1" fmla="*/ 51 h 84"/>
                    <a:gd name="T2" fmla="*/ 100 w 100"/>
                    <a:gd name="T3" fmla="*/ 0 h 84"/>
                    <a:gd name="T4" fmla="*/ 46 w 100"/>
                    <a:gd name="T5" fmla="*/ 31 h 84"/>
                    <a:gd name="T6" fmla="*/ 13 w 100"/>
                    <a:gd name="T7" fmla="*/ 38 h 84"/>
                    <a:gd name="T8" fmla="*/ 0 w 100"/>
                    <a:gd name="T9" fmla="*/ 84 h 84"/>
                    <a:gd name="T10" fmla="*/ 46 w 100"/>
                    <a:gd name="T11" fmla="*/ 51 h 84"/>
                    <a:gd name="T12" fmla="*/ 77 w 100"/>
                    <a:gd name="T13" fmla="*/ 5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84">
                      <a:moveTo>
                        <a:pt x="77" y="51"/>
                      </a:moveTo>
                      <a:lnTo>
                        <a:pt x="100" y="0"/>
                      </a:lnTo>
                      <a:lnTo>
                        <a:pt x="46" y="31"/>
                      </a:lnTo>
                      <a:lnTo>
                        <a:pt x="13" y="38"/>
                      </a:lnTo>
                      <a:lnTo>
                        <a:pt x="0" y="84"/>
                      </a:lnTo>
                      <a:lnTo>
                        <a:pt x="46" y="51"/>
                      </a:lnTo>
                      <a:lnTo>
                        <a:pt x="77" y="5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" name="Freeform 227">
                  <a:extLst>
                    <a:ext uri="{FF2B5EF4-FFF2-40B4-BE49-F238E27FC236}">
                      <a16:creationId xmlns:a16="http://schemas.microsoft.com/office/drawing/2014/main" id="{4ED569EA-8B7E-2844-9817-9B07759EF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538" y="5932488"/>
                  <a:ext cx="41275" cy="22225"/>
                </a:xfrm>
                <a:custGeom>
                  <a:avLst/>
                  <a:gdLst>
                    <a:gd name="T0" fmla="*/ 130 w 130"/>
                    <a:gd name="T1" fmla="*/ 37 h 74"/>
                    <a:gd name="T2" fmla="*/ 127 w 130"/>
                    <a:gd name="T3" fmla="*/ 10 h 74"/>
                    <a:gd name="T4" fmla="*/ 100 w 130"/>
                    <a:gd name="T5" fmla="*/ 10 h 74"/>
                    <a:gd name="T6" fmla="*/ 84 w 130"/>
                    <a:gd name="T7" fmla="*/ 0 h 74"/>
                    <a:gd name="T8" fmla="*/ 67 w 130"/>
                    <a:gd name="T9" fmla="*/ 0 h 74"/>
                    <a:gd name="T10" fmla="*/ 17 w 130"/>
                    <a:gd name="T11" fmla="*/ 15 h 74"/>
                    <a:gd name="T12" fmla="*/ 0 w 130"/>
                    <a:gd name="T13" fmla="*/ 55 h 74"/>
                    <a:gd name="T14" fmla="*/ 40 w 130"/>
                    <a:gd name="T15" fmla="*/ 54 h 74"/>
                    <a:gd name="T16" fmla="*/ 60 w 130"/>
                    <a:gd name="T17" fmla="*/ 74 h 74"/>
                    <a:gd name="T18" fmla="*/ 84 w 130"/>
                    <a:gd name="T19" fmla="*/ 60 h 74"/>
                    <a:gd name="T20" fmla="*/ 80 w 130"/>
                    <a:gd name="T21" fmla="*/ 34 h 74"/>
                    <a:gd name="T22" fmla="*/ 130 w 130"/>
                    <a:gd name="T2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74">
                      <a:moveTo>
                        <a:pt x="130" y="37"/>
                      </a:moveTo>
                      <a:lnTo>
                        <a:pt x="127" y="10"/>
                      </a:lnTo>
                      <a:lnTo>
                        <a:pt x="100" y="10"/>
                      </a:lnTo>
                      <a:lnTo>
                        <a:pt x="84" y="0"/>
                      </a:lnTo>
                      <a:lnTo>
                        <a:pt x="67" y="0"/>
                      </a:lnTo>
                      <a:lnTo>
                        <a:pt x="17" y="15"/>
                      </a:lnTo>
                      <a:lnTo>
                        <a:pt x="0" y="55"/>
                      </a:lnTo>
                      <a:lnTo>
                        <a:pt x="40" y="54"/>
                      </a:lnTo>
                      <a:lnTo>
                        <a:pt x="60" y="74"/>
                      </a:lnTo>
                      <a:lnTo>
                        <a:pt x="84" y="60"/>
                      </a:lnTo>
                      <a:lnTo>
                        <a:pt x="80" y="34"/>
                      </a:lnTo>
                      <a:lnTo>
                        <a:pt x="130" y="3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" name="Freeform 228">
                  <a:extLst>
                    <a:ext uri="{FF2B5EF4-FFF2-40B4-BE49-F238E27FC236}">
                      <a16:creationId xmlns:a16="http://schemas.microsoft.com/office/drawing/2014/main" id="{059C5FEA-0EE2-E841-8938-D3F2F30F4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4638" y="6049963"/>
                  <a:ext cx="41275" cy="31750"/>
                </a:xfrm>
                <a:custGeom>
                  <a:avLst/>
                  <a:gdLst>
                    <a:gd name="T0" fmla="*/ 86 w 130"/>
                    <a:gd name="T1" fmla="*/ 0 h 100"/>
                    <a:gd name="T2" fmla="*/ 36 w 130"/>
                    <a:gd name="T3" fmla="*/ 4 h 100"/>
                    <a:gd name="T4" fmla="*/ 7 w 130"/>
                    <a:gd name="T5" fmla="*/ 40 h 100"/>
                    <a:gd name="T6" fmla="*/ 0 w 130"/>
                    <a:gd name="T7" fmla="*/ 80 h 100"/>
                    <a:gd name="T8" fmla="*/ 24 w 130"/>
                    <a:gd name="T9" fmla="*/ 100 h 100"/>
                    <a:gd name="T10" fmla="*/ 17 w 130"/>
                    <a:gd name="T11" fmla="*/ 50 h 100"/>
                    <a:gd name="T12" fmla="*/ 61 w 130"/>
                    <a:gd name="T13" fmla="*/ 30 h 100"/>
                    <a:gd name="T14" fmla="*/ 97 w 130"/>
                    <a:gd name="T15" fmla="*/ 37 h 100"/>
                    <a:gd name="T16" fmla="*/ 110 w 130"/>
                    <a:gd name="T17" fmla="*/ 20 h 100"/>
                    <a:gd name="T18" fmla="*/ 130 w 130"/>
                    <a:gd name="T19" fmla="*/ 10 h 100"/>
                    <a:gd name="T20" fmla="*/ 106 w 130"/>
                    <a:gd name="T21" fmla="*/ 0 h 100"/>
                    <a:gd name="T22" fmla="*/ 86 w 130"/>
                    <a:gd name="T2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100">
                      <a:moveTo>
                        <a:pt x="86" y="0"/>
                      </a:moveTo>
                      <a:lnTo>
                        <a:pt x="36" y="4"/>
                      </a:lnTo>
                      <a:lnTo>
                        <a:pt x="7" y="40"/>
                      </a:lnTo>
                      <a:lnTo>
                        <a:pt x="0" y="80"/>
                      </a:lnTo>
                      <a:lnTo>
                        <a:pt x="24" y="100"/>
                      </a:lnTo>
                      <a:lnTo>
                        <a:pt x="17" y="50"/>
                      </a:lnTo>
                      <a:lnTo>
                        <a:pt x="61" y="30"/>
                      </a:lnTo>
                      <a:lnTo>
                        <a:pt x="97" y="37"/>
                      </a:lnTo>
                      <a:lnTo>
                        <a:pt x="110" y="20"/>
                      </a:lnTo>
                      <a:lnTo>
                        <a:pt x="130" y="10"/>
                      </a:lnTo>
                      <a:lnTo>
                        <a:pt x="10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" name="Freeform 229">
                  <a:extLst>
                    <a:ext uri="{FF2B5EF4-FFF2-40B4-BE49-F238E27FC236}">
                      <a16:creationId xmlns:a16="http://schemas.microsoft.com/office/drawing/2014/main" id="{69EC1F6B-7F4E-F749-A69C-809B49CF0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9875" y="6026150"/>
                  <a:ext cx="15875" cy="19050"/>
                </a:xfrm>
                <a:custGeom>
                  <a:avLst/>
                  <a:gdLst>
                    <a:gd name="T0" fmla="*/ 0 w 53"/>
                    <a:gd name="T1" fmla="*/ 20 h 57"/>
                    <a:gd name="T2" fmla="*/ 20 w 53"/>
                    <a:gd name="T3" fmla="*/ 23 h 57"/>
                    <a:gd name="T4" fmla="*/ 6 w 53"/>
                    <a:gd name="T5" fmla="*/ 47 h 57"/>
                    <a:gd name="T6" fmla="*/ 13 w 53"/>
                    <a:gd name="T7" fmla="*/ 57 h 57"/>
                    <a:gd name="T8" fmla="*/ 53 w 53"/>
                    <a:gd name="T9" fmla="*/ 40 h 57"/>
                    <a:gd name="T10" fmla="*/ 36 w 53"/>
                    <a:gd name="T11" fmla="*/ 10 h 57"/>
                    <a:gd name="T12" fmla="*/ 6 w 53"/>
                    <a:gd name="T13" fmla="*/ 0 h 57"/>
                    <a:gd name="T14" fmla="*/ 0 w 53"/>
                    <a:gd name="T15" fmla="*/ 2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57">
                      <a:moveTo>
                        <a:pt x="0" y="20"/>
                      </a:moveTo>
                      <a:lnTo>
                        <a:pt x="20" y="23"/>
                      </a:lnTo>
                      <a:lnTo>
                        <a:pt x="6" y="47"/>
                      </a:lnTo>
                      <a:lnTo>
                        <a:pt x="13" y="57"/>
                      </a:lnTo>
                      <a:lnTo>
                        <a:pt x="53" y="40"/>
                      </a:lnTo>
                      <a:lnTo>
                        <a:pt x="36" y="10"/>
                      </a:lnTo>
                      <a:lnTo>
                        <a:pt x="6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" name="Freeform 230">
                  <a:extLst>
                    <a:ext uri="{FF2B5EF4-FFF2-40B4-BE49-F238E27FC236}">
                      <a16:creationId xmlns:a16="http://schemas.microsoft.com/office/drawing/2014/main" id="{23BB1479-7291-024B-A06D-0509A62B6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825" y="5999163"/>
                  <a:ext cx="9525" cy="14288"/>
                </a:xfrm>
                <a:custGeom>
                  <a:avLst/>
                  <a:gdLst>
                    <a:gd name="T0" fmla="*/ 0 w 26"/>
                    <a:gd name="T1" fmla="*/ 27 h 43"/>
                    <a:gd name="T2" fmla="*/ 3 w 26"/>
                    <a:gd name="T3" fmla="*/ 43 h 43"/>
                    <a:gd name="T4" fmla="*/ 23 w 26"/>
                    <a:gd name="T5" fmla="*/ 40 h 43"/>
                    <a:gd name="T6" fmla="*/ 26 w 26"/>
                    <a:gd name="T7" fmla="*/ 20 h 43"/>
                    <a:gd name="T8" fmla="*/ 9 w 26"/>
                    <a:gd name="T9" fmla="*/ 0 h 43"/>
                    <a:gd name="T10" fmla="*/ 0 w 26"/>
                    <a:gd name="T11" fmla="*/ 2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43">
                      <a:moveTo>
                        <a:pt x="0" y="27"/>
                      </a:moveTo>
                      <a:lnTo>
                        <a:pt x="3" y="43"/>
                      </a:lnTo>
                      <a:lnTo>
                        <a:pt x="23" y="40"/>
                      </a:lnTo>
                      <a:lnTo>
                        <a:pt x="26" y="20"/>
                      </a:lnTo>
                      <a:lnTo>
                        <a:pt x="9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0" name="Freeform 231">
                  <a:extLst>
                    <a:ext uri="{FF2B5EF4-FFF2-40B4-BE49-F238E27FC236}">
                      <a16:creationId xmlns:a16="http://schemas.microsoft.com/office/drawing/2014/main" id="{733A3BBF-654A-244F-AA35-EC2042575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250" y="5954713"/>
                  <a:ext cx="11113" cy="7938"/>
                </a:xfrm>
                <a:custGeom>
                  <a:avLst/>
                  <a:gdLst>
                    <a:gd name="T0" fmla="*/ 0 w 34"/>
                    <a:gd name="T1" fmla="*/ 24 h 24"/>
                    <a:gd name="T2" fmla="*/ 34 w 34"/>
                    <a:gd name="T3" fmla="*/ 19 h 24"/>
                    <a:gd name="T4" fmla="*/ 9 w 34"/>
                    <a:gd name="T5" fmla="*/ 0 h 24"/>
                    <a:gd name="T6" fmla="*/ 0 w 34"/>
                    <a:gd name="T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24">
                      <a:moveTo>
                        <a:pt x="0" y="24"/>
                      </a:moveTo>
                      <a:lnTo>
                        <a:pt x="34" y="19"/>
                      </a:lnTo>
                      <a:lnTo>
                        <a:pt x="9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1" name="Freeform 232">
                  <a:extLst>
                    <a:ext uri="{FF2B5EF4-FFF2-40B4-BE49-F238E27FC236}">
                      <a16:creationId xmlns:a16="http://schemas.microsoft.com/office/drawing/2014/main" id="{355BB15E-E265-3F45-BC64-642D01170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7663" y="6102350"/>
                  <a:ext cx="55563" cy="65088"/>
                </a:xfrm>
                <a:custGeom>
                  <a:avLst/>
                  <a:gdLst>
                    <a:gd name="T0" fmla="*/ 175 w 175"/>
                    <a:gd name="T1" fmla="*/ 0 h 207"/>
                    <a:gd name="T2" fmla="*/ 114 w 175"/>
                    <a:gd name="T3" fmla="*/ 25 h 207"/>
                    <a:gd name="T4" fmla="*/ 68 w 175"/>
                    <a:gd name="T5" fmla="*/ 41 h 207"/>
                    <a:gd name="T6" fmla="*/ 29 w 175"/>
                    <a:gd name="T7" fmla="*/ 95 h 207"/>
                    <a:gd name="T8" fmla="*/ 12 w 175"/>
                    <a:gd name="T9" fmla="*/ 138 h 207"/>
                    <a:gd name="T10" fmla="*/ 0 w 175"/>
                    <a:gd name="T11" fmla="*/ 155 h 207"/>
                    <a:gd name="T12" fmla="*/ 35 w 175"/>
                    <a:gd name="T13" fmla="*/ 154 h 207"/>
                    <a:gd name="T14" fmla="*/ 30 w 175"/>
                    <a:gd name="T15" fmla="*/ 207 h 207"/>
                    <a:gd name="T16" fmla="*/ 90 w 175"/>
                    <a:gd name="T17" fmla="*/ 184 h 207"/>
                    <a:gd name="T18" fmla="*/ 126 w 175"/>
                    <a:gd name="T19" fmla="*/ 110 h 207"/>
                    <a:gd name="T20" fmla="*/ 134 w 175"/>
                    <a:gd name="T21" fmla="*/ 64 h 207"/>
                    <a:gd name="T22" fmla="*/ 175 w 175"/>
                    <a:gd name="T23" fmla="*/ 34 h 207"/>
                    <a:gd name="T24" fmla="*/ 175 w 175"/>
                    <a:gd name="T2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5" h="207">
                      <a:moveTo>
                        <a:pt x="175" y="0"/>
                      </a:moveTo>
                      <a:lnTo>
                        <a:pt x="114" y="25"/>
                      </a:lnTo>
                      <a:lnTo>
                        <a:pt x="68" y="41"/>
                      </a:lnTo>
                      <a:lnTo>
                        <a:pt x="29" y="95"/>
                      </a:lnTo>
                      <a:lnTo>
                        <a:pt x="12" y="138"/>
                      </a:lnTo>
                      <a:lnTo>
                        <a:pt x="0" y="155"/>
                      </a:lnTo>
                      <a:lnTo>
                        <a:pt x="35" y="154"/>
                      </a:lnTo>
                      <a:lnTo>
                        <a:pt x="30" y="207"/>
                      </a:lnTo>
                      <a:lnTo>
                        <a:pt x="90" y="184"/>
                      </a:lnTo>
                      <a:lnTo>
                        <a:pt x="126" y="110"/>
                      </a:lnTo>
                      <a:lnTo>
                        <a:pt x="134" y="64"/>
                      </a:lnTo>
                      <a:lnTo>
                        <a:pt x="175" y="34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" name="Freeform 233">
                  <a:extLst>
                    <a:ext uri="{FF2B5EF4-FFF2-40B4-BE49-F238E27FC236}">
                      <a16:creationId xmlns:a16="http://schemas.microsoft.com/office/drawing/2014/main" id="{CF2EDABF-9B2B-854B-987A-DC340B14A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1538" y="5435600"/>
                  <a:ext cx="641350" cy="520700"/>
                </a:xfrm>
                <a:custGeom>
                  <a:avLst/>
                  <a:gdLst>
                    <a:gd name="T0" fmla="*/ 1096 w 2020"/>
                    <a:gd name="T1" fmla="*/ 1512 h 1640"/>
                    <a:gd name="T2" fmla="*/ 1183 w 2020"/>
                    <a:gd name="T3" fmla="*/ 1606 h 1640"/>
                    <a:gd name="T4" fmla="*/ 1207 w 2020"/>
                    <a:gd name="T5" fmla="*/ 1544 h 1640"/>
                    <a:gd name="T6" fmla="*/ 1199 w 2020"/>
                    <a:gd name="T7" fmla="*/ 1424 h 1640"/>
                    <a:gd name="T8" fmla="*/ 1022 w 2020"/>
                    <a:gd name="T9" fmla="*/ 1326 h 1640"/>
                    <a:gd name="T10" fmla="*/ 887 w 2020"/>
                    <a:gd name="T11" fmla="*/ 1251 h 1640"/>
                    <a:gd name="T12" fmla="*/ 783 w 2020"/>
                    <a:gd name="T13" fmla="*/ 1158 h 1640"/>
                    <a:gd name="T14" fmla="*/ 943 w 2020"/>
                    <a:gd name="T15" fmla="*/ 1105 h 1640"/>
                    <a:gd name="T16" fmla="*/ 878 w 2020"/>
                    <a:gd name="T17" fmla="*/ 1029 h 1640"/>
                    <a:gd name="T18" fmla="*/ 956 w 2020"/>
                    <a:gd name="T19" fmla="*/ 1088 h 1640"/>
                    <a:gd name="T20" fmla="*/ 935 w 2020"/>
                    <a:gd name="T21" fmla="*/ 939 h 1640"/>
                    <a:gd name="T22" fmla="*/ 786 w 2020"/>
                    <a:gd name="T23" fmla="*/ 691 h 1640"/>
                    <a:gd name="T24" fmla="*/ 847 w 2020"/>
                    <a:gd name="T25" fmla="*/ 521 h 1640"/>
                    <a:gd name="T26" fmla="*/ 878 w 2020"/>
                    <a:gd name="T27" fmla="*/ 561 h 1640"/>
                    <a:gd name="T28" fmla="*/ 952 w 2020"/>
                    <a:gd name="T29" fmla="*/ 659 h 1640"/>
                    <a:gd name="T30" fmla="*/ 1040 w 2020"/>
                    <a:gd name="T31" fmla="*/ 782 h 1640"/>
                    <a:gd name="T32" fmla="*/ 1038 w 2020"/>
                    <a:gd name="T33" fmla="*/ 698 h 1640"/>
                    <a:gd name="T34" fmla="*/ 1115 w 2020"/>
                    <a:gd name="T35" fmla="*/ 712 h 1640"/>
                    <a:gd name="T36" fmla="*/ 1125 w 2020"/>
                    <a:gd name="T37" fmla="*/ 658 h 1640"/>
                    <a:gd name="T38" fmla="*/ 1238 w 2020"/>
                    <a:gd name="T39" fmla="*/ 617 h 1640"/>
                    <a:gd name="T40" fmla="*/ 1255 w 2020"/>
                    <a:gd name="T41" fmla="*/ 594 h 1640"/>
                    <a:gd name="T42" fmla="*/ 1161 w 2020"/>
                    <a:gd name="T43" fmla="*/ 538 h 1640"/>
                    <a:gd name="T44" fmla="*/ 1177 w 2020"/>
                    <a:gd name="T45" fmla="*/ 419 h 1640"/>
                    <a:gd name="T46" fmla="*/ 1326 w 2020"/>
                    <a:gd name="T47" fmla="*/ 404 h 1640"/>
                    <a:gd name="T48" fmla="*/ 1470 w 2020"/>
                    <a:gd name="T49" fmla="*/ 390 h 1640"/>
                    <a:gd name="T50" fmla="*/ 1559 w 2020"/>
                    <a:gd name="T51" fmla="*/ 318 h 1640"/>
                    <a:gd name="T52" fmla="*/ 1639 w 2020"/>
                    <a:gd name="T53" fmla="*/ 377 h 1640"/>
                    <a:gd name="T54" fmla="*/ 1836 w 2020"/>
                    <a:gd name="T55" fmla="*/ 439 h 1640"/>
                    <a:gd name="T56" fmla="*/ 1860 w 2020"/>
                    <a:gd name="T57" fmla="*/ 24 h 1640"/>
                    <a:gd name="T58" fmla="*/ 1638 w 2020"/>
                    <a:gd name="T59" fmla="*/ 189 h 1640"/>
                    <a:gd name="T60" fmla="*/ 1001 w 2020"/>
                    <a:gd name="T61" fmla="*/ 151 h 1640"/>
                    <a:gd name="T62" fmla="*/ 529 w 2020"/>
                    <a:gd name="T63" fmla="*/ 372 h 1640"/>
                    <a:gd name="T64" fmla="*/ 301 w 2020"/>
                    <a:gd name="T65" fmla="*/ 490 h 1640"/>
                    <a:gd name="T66" fmla="*/ 147 w 2020"/>
                    <a:gd name="T67" fmla="*/ 793 h 1640"/>
                    <a:gd name="T68" fmla="*/ 36 w 2020"/>
                    <a:gd name="T69" fmla="*/ 872 h 1640"/>
                    <a:gd name="T70" fmla="*/ 88 w 2020"/>
                    <a:gd name="T71" fmla="*/ 976 h 1640"/>
                    <a:gd name="T72" fmla="*/ 193 w 2020"/>
                    <a:gd name="T73" fmla="*/ 1098 h 1640"/>
                    <a:gd name="T74" fmla="*/ 240 w 2020"/>
                    <a:gd name="T75" fmla="*/ 1091 h 1640"/>
                    <a:gd name="T76" fmla="*/ 333 w 2020"/>
                    <a:gd name="T77" fmla="*/ 1176 h 1640"/>
                    <a:gd name="T78" fmla="*/ 214 w 2020"/>
                    <a:gd name="T79" fmla="*/ 1187 h 1640"/>
                    <a:gd name="T80" fmla="*/ 311 w 2020"/>
                    <a:gd name="T81" fmla="*/ 1277 h 1640"/>
                    <a:gd name="T82" fmla="*/ 369 w 2020"/>
                    <a:gd name="T83" fmla="*/ 1395 h 1640"/>
                    <a:gd name="T84" fmla="*/ 482 w 2020"/>
                    <a:gd name="T85" fmla="*/ 1407 h 1640"/>
                    <a:gd name="T86" fmla="*/ 508 w 2020"/>
                    <a:gd name="T87" fmla="*/ 1382 h 1640"/>
                    <a:gd name="T88" fmla="*/ 533 w 2020"/>
                    <a:gd name="T89" fmla="*/ 1378 h 1640"/>
                    <a:gd name="T90" fmla="*/ 692 w 2020"/>
                    <a:gd name="T91" fmla="*/ 1399 h 1640"/>
                    <a:gd name="T92" fmla="*/ 796 w 2020"/>
                    <a:gd name="T93" fmla="*/ 1431 h 1640"/>
                    <a:gd name="T94" fmla="*/ 913 w 2020"/>
                    <a:gd name="T95" fmla="*/ 1460 h 1640"/>
                    <a:gd name="T96" fmla="*/ 963 w 2020"/>
                    <a:gd name="T97" fmla="*/ 1503 h 1640"/>
                    <a:gd name="T98" fmla="*/ 940 w 2020"/>
                    <a:gd name="T99" fmla="*/ 155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020" h="1640">
                      <a:moveTo>
                        <a:pt x="1020" y="1545"/>
                      </a:moveTo>
                      <a:lnTo>
                        <a:pt x="1003" y="1525"/>
                      </a:lnTo>
                      <a:lnTo>
                        <a:pt x="1053" y="1505"/>
                      </a:lnTo>
                      <a:lnTo>
                        <a:pt x="1096" y="1512"/>
                      </a:lnTo>
                      <a:lnTo>
                        <a:pt x="1086" y="1545"/>
                      </a:lnTo>
                      <a:lnTo>
                        <a:pt x="1113" y="1561"/>
                      </a:lnTo>
                      <a:lnTo>
                        <a:pt x="1150" y="1607"/>
                      </a:lnTo>
                      <a:lnTo>
                        <a:pt x="1183" y="1606"/>
                      </a:lnTo>
                      <a:lnTo>
                        <a:pt x="1211" y="1640"/>
                      </a:lnTo>
                      <a:lnTo>
                        <a:pt x="1264" y="1630"/>
                      </a:lnTo>
                      <a:lnTo>
                        <a:pt x="1240" y="1586"/>
                      </a:lnTo>
                      <a:lnTo>
                        <a:pt x="1207" y="1544"/>
                      </a:lnTo>
                      <a:lnTo>
                        <a:pt x="1220" y="1524"/>
                      </a:lnTo>
                      <a:lnTo>
                        <a:pt x="1209" y="1507"/>
                      </a:lnTo>
                      <a:lnTo>
                        <a:pt x="1226" y="1454"/>
                      </a:lnTo>
                      <a:lnTo>
                        <a:pt x="1199" y="1424"/>
                      </a:lnTo>
                      <a:lnTo>
                        <a:pt x="1122" y="1388"/>
                      </a:lnTo>
                      <a:lnTo>
                        <a:pt x="1098" y="1349"/>
                      </a:lnTo>
                      <a:lnTo>
                        <a:pt x="1048" y="1346"/>
                      </a:lnTo>
                      <a:lnTo>
                        <a:pt x="1022" y="1326"/>
                      </a:lnTo>
                      <a:lnTo>
                        <a:pt x="1004" y="1277"/>
                      </a:lnTo>
                      <a:lnTo>
                        <a:pt x="930" y="1234"/>
                      </a:lnTo>
                      <a:lnTo>
                        <a:pt x="930" y="1258"/>
                      </a:lnTo>
                      <a:lnTo>
                        <a:pt x="887" y="1251"/>
                      </a:lnTo>
                      <a:lnTo>
                        <a:pt x="887" y="1221"/>
                      </a:lnTo>
                      <a:lnTo>
                        <a:pt x="837" y="1199"/>
                      </a:lnTo>
                      <a:lnTo>
                        <a:pt x="777" y="1195"/>
                      </a:lnTo>
                      <a:lnTo>
                        <a:pt x="783" y="1158"/>
                      </a:lnTo>
                      <a:lnTo>
                        <a:pt x="833" y="1169"/>
                      </a:lnTo>
                      <a:lnTo>
                        <a:pt x="877" y="1179"/>
                      </a:lnTo>
                      <a:lnTo>
                        <a:pt x="909" y="1161"/>
                      </a:lnTo>
                      <a:lnTo>
                        <a:pt x="943" y="1105"/>
                      </a:lnTo>
                      <a:lnTo>
                        <a:pt x="899" y="1095"/>
                      </a:lnTo>
                      <a:lnTo>
                        <a:pt x="882" y="1075"/>
                      </a:lnTo>
                      <a:lnTo>
                        <a:pt x="896" y="1058"/>
                      </a:lnTo>
                      <a:lnTo>
                        <a:pt x="878" y="1029"/>
                      </a:lnTo>
                      <a:lnTo>
                        <a:pt x="915" y="991"/>
                      </a:lnTo>
                      <a:lnTo>
                        <a:pt x="965" y="1048"/>
                      </a:lnTo>
                      <a:lnTo>
                        <a:pt x="993" y="1081"/>
                      </a:lnTo>
                      <a:lnTo>
                        <a:pt x="956" y="1088"/>
                      </a:lnTo>
                      <a:lnTo>
                        <a:pt x="956" y="1111"/>
                      </a:lnTo>
                      <a:lnTo>
                        <a:pt x="1016" y="1124"/>
                      </a:lnTo>
                      <a:lnTo>
                        <a:pt x="1025" y="1030"/>
                      </a:lnTo>
                      <a:lnTo>
                        <a:pt x="935" y="939"/>
                      </a:lnTo>
                      <a:lnTo>
                        <a:pt x="891" y="922"/>
                      </a:lnTo>
                      <a:lnTo>
                        <a:pt x="880" y="837"/>
                      </a:lnTo>
                      <a:lnTo>
                        <a:pt x="807" y="767"/>
                      </a:lnTo>
                      <a:lnTo>
                        <a:pt x="786" y="691"/>
                      </a:lnTo>
                      <a:lnTo>
                        <a:pt x="801" y="642"/>
                      </a:lnTo>
                      <a:lnTo>
                        <a:pt x="784" y="588"/>
                      </a:lnTo>
                      <a:lnTo>
                        <a:pt x="814" y="541"/>
                      </a:lnTo>
                      <a:lnTo>
                        <a:pt x="847" y="521"/>
                      </a:lnTo>
                      <a:lnTo>
                        <a:pt x="853" y="484"/>
                      </a:lnTo>
                      <a:lnTo>
                        <a:pt x="904" y="498"/>
                      </a:lnTo>
                      <a:lnTo>
                        <a:pt x="894" y="535"/>
                      </a:lnTo>
                      <a:lnTo>
                        <a:pt x="878" y="561"/>
                      </a:lnTo>
                      <a:lnTo>
                        <a:pt x="888" y="594"/>
                      </a:lnTo>
                      <a:lnTo>
                        <a:pt x="898" y="620"/>
                      </a:lnTo>
                      <a:lnTo>
                        <a:pt x="938" y="614"/>
                      </a:lnTo>
                      <a:lnTo>
                        <a:pt x="952" y="659"/>
                      </a:lnTo>
                      <a:lnTo>
                        <a:pt x="1012" y="673"/>
                      </a:lnTo>
                      <a:lnTo>
                        <a:pt x="1025" y="708"/>
                      </a:lnTo>
                      <a:lnTo>
                        <a:pt x="1013" y="759"/>
                      </a:lnTo>
                      <a:lnTo>
                        <a:pt x="1040" y="782"/>
                      </a:lnTo>
                      <a:lnTo>
                        <a:pt x="1050" y="765"/>
                      </a:lnTo>
                      <a:lnTo>
                        <a:pt x="1096" y="798"/>
                      </a:lnTo>
                      <a:lnTo>
                        <a:pt x="1137" y="777"/>
                      </a:lnTo>
                      <a:lnTo>
                        <a:pt x="1038" y="698"/>
                      </a:lnTo>
                      <a:lnTo>
                        <a:pt x="1048" y="665"/>
                      </a:lnTo>
                      <a:lnTo>
                        <a:pt x="1079" y="652"/>
                      </a:lnTo>
                      <a:lnTo>
                        <a:pt x="1112" y="672"/>
                      </a:lnTo>
                      <a:lnTo>
                        <a:pt x="1115" y="712"/>
                      </a:lnTo>
                      <a:lnTo>
                        <a:pt x="1162" y="754"/>
                      </a:lnTo>
                      <a:lnTo>
                        <a:pt x="1209" y="747"/>
                      </a:lnTo>
                      <a:lnTo>
                        <a:pt x="1209" y="707"/>
                      </a:lnTo>
                      <a:lnTo>
                        <a:pt x="1125" y="658"/>
                      </a:lnTo>
                      <a:lnTo>
                        <a:pt x="1121" y="615"/>
                      </a:lnTo>
                      <a:lnTo>
                        <a:pt x="1188" y="591"/>
                      </a:lnTo>
                      <a:lnTo>
                        <a:pt x="1215" y="617"/>
                      </a:lnTo>
                      <a:lnTo>
                        <a:pt x="1238" y="617"/>
                      </a:lnTo>
                      <a:lnTo>
                        <a:pt x="1295" y="679"/>
                      </a:lnTo>
                      <a:lnTo>
                        <a:pt x="1332" y="649"/>
                      </a:lnTo>
                      <a:lnTo>
                        <a:pt x="1301" y="620"/>
                      </a:lnTo>
                      <a:lnTo>
                        <a:pt x="1255" y="594"/>
                      </a:lnTo>
                      <a:lnTo>
                        <a:pt x="1218" y="541"/>
                      </a:lnTo>
                      <a:lnTo>
                        <a:pt x="1215" y="568"/>
                      </a:lnTo>
                      <a:lnTo>
                        <a:pt x="1174" y="561"/>
                      </a:lnTo>
                      <a:lnTo>
                        <a:pt x="1161" y="538"/>
                      </a:lnTo>
                      <a:lnTo>
                        <a:pt x="1183" y="515"/>
                      </a:lnTo>
                      <a:lnTo>
                        <a:pt x="1143" y="499"/>
                      </a:lnTo>
                      <a:lnTo>
                        <a:pt x="1140" y="462"/>
                      </a:lnTo>
                      <a:lnTo>
                        <a:pt x="1177" y="419"/>
                      </a:lnTo>
                      <a:lnTo>
                        <a:pt x="1230" y="451"/>
                      </a:lnTo>
                      <a:lnTo>
                        <a:pt x="1247" y="451"/>
                      </a:lnTo>
                      <a:lnTo>
                        <a:pt x="1296" y="438"/>
                      </a:lnTo>
                      <a:lnTo>
                        <a:pt x="1326" y="404"/>
                      </a:lnTo>
                      <a:lnTo>
                        <a:pt x="1326" y="381"/>
                      </a:lnTo>
                      <a:lnTo>
                        <a:pt x="1416" y="376"/>
                      </a:lnTo>
                      <a:lnTo>
                        <a:pt x="1433" y="393"/>
                      </a:lnTo>
                      <a:lnTo>
                        <a:pt x="1470" y="390"/>
                      </a:lnTo>
                      <a:lnTo>
                        <a:pt x="1502" y="380"/>
                      </a:lnTo>
                      <a:lnTo>
                        <a:pt x="1519" y="356"/>
                      </a:lnTo>
                      <a:lnTo>
                        <a:pt x="1515" y="326"/>
                      </a:lnTo>
                      <a:lnTo>
                        <a:pt x="1559" y="318"/>
                      </a:lnTo>
                      <a:lnTo>
                        <a:pt x="1539" y="352"/>
                      </a:lnTo>
                      <a:lnTo>
                        <a:pt x="1555" y="385"/>
                      </a:lnTo>
                      <a:lnTo>
                        <a:pt x="1582" y="372"/>
                      </a:lnTo>
                      <a:lnTo>
                        <a:pt x="1639" y="377"/>
                      </a:lnTo>
                      <a:lnTo>
                        <a:pt x="1719" y="411"/>
                      </a:lnTo>
                      <a:lnTo>
                        <a:pt x="1756" y="437"/>
                      </a:lnTo>
                      <a:lnTo>
                        <a:pt x="1803" y="440"/>
                      </a:lnTo>
                      <a:lnTo>
                        <a:pt x="1836" y="439"/>
                      </a:lnTo>
                      <a:lnTo>
                        <a:pt x="1984" y="255"/>
                      </a:lnTo>
                      <a:lnTo>
                        <a:pt x="2020" y="72"/>
                      </a:lnTo>
                      <a:lnTo>
                        <a:pt x="1955" y="0"/>
                      </a:lnTo>
                      <a:lnTo>
                        <a:pt x="1860" y="24"/>
                      </a:lnTo>
                      <a:lnTo>
                        <a:pt x="1883" y="67"/>
                      </a:lnTo>
                      <a:lnTo>
                        <a:pt x="1883" y="120"/>
                      </a:lnTo>
                      <a:lnTo>
                        <a:pt x="1837" y="157"/>
                      </a:lnTo>
                      <a:lnTo>
                        <a:pt x="1638" y="189"/>
                      </a:lnTo>
                      <a:lnTo>
                        <a:pt x="1443" y="111"/>
                      </a:lnTo>
                      <a:lnTo>
                        <a:pt x="1310" y="79"/>
                      </a:lnTo>
                      <a:lnTo>
                        <a:pt x="1154" y="167"/>
                      </a:lnTo>
                      <a:lnTo>
                        <a:pt x="1001" y="151"/>
                      </a:lnTo>
                      <a:lnTo>
                        <a:pt x="891" y="235"/>
                      </a:lnTo>
                      <a:lnTo>
                        <a:pt x="775" y="286"/>
                      </a:lnTo>
                      <a:lnTo>
                        <a:pt x="615" y="284"/>
                      </a:lnTo>
                      <a:lnTo>
                        <a:pt x="529" y="372"/>
                      </a:lnTo>
                      <a:lnTo>
                        <a:pt x="422" y="372"/>
                      </a:lnTo>
                      <a:lnTo>
                        <a:pt x="362" y="340"/>
                      </a:lnTo>
                      <a:lnTo>
                        <a:pt x="290" y="390"/>
                      </a:lnTo>
                      <a:lnTo>
                        <a:pt x="301" y="490"/>
                      </a:lnTo>
                      <a:lnTo>
                        <a:pt x="287" y="556"/>
                      </a:lnTo>
                      <a:lnTo>
                        <a:pt x="232" y="613"/>
                      </a:lnTo>
                      <a:lnTo>
                        <a:pt x="159" y="726"/>
                      </a:lnTo>
                      <a:lnTo>
                        <a:pt x="147" y="793"/>
                      </a:lnTo>
                      <a:lnTo>
                        <a:pt x="67" y="833"/>
                      </a:lnTo>
                      <a:lnTo>
                        <a:pt x="0" y="845"/>
                      </a:lnTo>
                      <a:lnTo>
                        <a:pt x="13" y="869"/>
                      </a:lnTo>
                      <a:lnTo>
                        <a:pt x="36" y="872"/>
                      </a:lnTo>
                      <a:lnTo>
                        <a:pt x="33" y="892"/>
                      </a:lnTo>
                      <a:lnTo>
                        <a:pt x="53" y="921"/>
                      </a:lnTo>
                      <a:lnTo>
                        <a:pt x="56" y="972"/>
                      </a:lnTo>
                      <a:lnTo>
                        <a:pt x="88" y="976"/>
                      </a:lnTo>
                      <a:lnTo>
                        <a:pt x="75" y="996"/>
                      </a:lnTo>
                      <a:lnTo>
                        <a:pt x="116" y="1056"/>
                      </a:lnTo>
                      <a:lnTo>
                        <a:pt x="169" y="1058"/>
                      </a:lnTo>
                      <a:lnTo>
                        <a:pt x="193" y="1098"/>
                      </a:lnTo>
                      <a:lnTo>
                        <a:pt x="199" y="1134"/>
                      </a:lnTo>
                      <a:lnTo>
                        <a:pt x="213" y="1151"/>
                      </a:lnTo>
                      <a:lnTo>
                        <a:pt x="223" y="1124"/>
                      </a:lnTo>
                      <a:lnTo>
                        <a:pt x="240" y="1091"/>
                      </a:lnTo>
                      <a:lnTo>
                        <a:pt x="260" y="1117"/>
                      </a:lnTo>
                      <a:lnTo>
                        <a:pt x="310" y="1114"/>
                      </a:lnTo>
                      <a:lnTo>
                        <a:pt x="326" y="1133"/>
                      </a:lnTo>
                      <a:lnTo>
                        <a:pt x="333" y="1176"/>
                      </a:lnTo>
                      <a:lnTo>
                        <a:pt x="306" y="1166"/>
                      </a:lnTo>
                      <a:lnTo>
                        <a:pt x="280" y="1141"/>
                      </a:lnTo>
                      <a:lnTo>
                        <a:pt x="233" y="1154"/>
                      </a:lnTo>
                      <a:lnTo>
                        <a:pt x="214" y="1187"/>
                      </a:lnTo>
                      <a:lnTo>
                        <a:pt x="227" y="1221"/>
                      </a:lnTo>
                      <a:lnTo>
                        <a:pt x="274" y="1230"/>
                      </a:lnTo>
                      <a:lnTo>
                        <a:pt x="284" y="1283"/>
                      </a:lnTo>
                      <a:lnTo>
                        <a:pt x="311" y="1277"/>
                      </a:lnTo>
                      <a:lnTo>
                        <a:pt x="308" y="1309"/>
                      </a:lnTo>
                      <a:lnTo>
                        <a:pt x="335" y="1346"/>
                      </a:lnTo>
                      <a:lnTo>
                        <a:pt x="345" y="1382"/>
                      </a:lnTo>
                      <a:lnTo>
                        <a:pt x="369" y="1395"/>
                      </a:lnTo>
                      <a:lnTo>
                        <a:pt x="375" y="1371"/>
                      </a:lnTo>
                      <a:lnTo>
                        <a:pt x="398" y="1345"/>
                      </a:lnTo>
                      <a:lnTo>
                        <a:pt x="432" y="1395"/>
                      </a:lnTo>
                      <a:lnTo>
                        <a:pt x="482" y="1407"/>
                      </a:lnTo>
                      <a:lnTo>
                        <a:pt x="482" y="1407"/>
                      </a:lnTo>
                      <a:lnTo>
                        <a:pt x="487" y="1402"/>
                      </a:lnTo>
                      <a:lnTo>
                        <a:pt x="497" y="1392"/>
                      </a:lnTo>
                      <a:lnTo>
                        <a:pt x="508" y="1382"/>
                      </a:lnTo>
                      <a:lnTo>
                        <a:pt x="514" y="1378"/>
                      </a:lnTo>
                      <a:lnTo>
                        <a:pt x="518" y="1377"/>
                      </a:lnTo>
                      <a:lnTo>
                        <a:pt x="518" y="1377"/>
                      </a:lnTo>
                      <a:lnTo>
                        <a:pt x="533" y="1378"/>
                      </a:lnTo>
                      <a:lnTo>
                        <a:pt x="553" y="1380"/>
                      </a:lnTo>
                      <a:lnTo>
                        <a:pt x="578" y="1384"/>
                      </a:lnTo>
                      <a:lnTo>
                        <a:pt x="659" y="1372"/>
                      </a:lnTo>
                      <a:lnTo>
                        <a:pt x="692" y="1399"/>
                      </a:lnTo>
                      <a:lnTo>
                        <a:pt x="735" y="1376"/>
                      </a:lnTo>
                      <a:lnTo>
                        <a:pt x="772" y="1398"/>
                      </a:lnTo>
                      <a:lnTo>
                        <a:pt x="786" y="1388"/>
                      </a:lnTo>
                      <a:lnTo>
                        <a:pt x="796" y="1431"/>
                      </a:lnTo>
                      <a:lnTo>
                        <a:pt x="842" y="1434"/>
                      </a:lnTo>
                      <a:lnTo>
                        <a:pt x="836" y="1391"/>
                      </a:lnTo>
                      <a:lnTo>
                        <a:pt x="886" y="1447"/>
                      </a:lnTo>
                      <a:lnTo>
                        <a:pt x="913" y="1460"/>
                      </a:lnTo>
                      <a:lnTo>
                        <a:pt x="939" y="1453"/>
                      </a:lnTo>
                      <a:lnTo>
                        <a:pt x="979" y="1469"/>
                      </a:lnTo>
                      <a:lnTo>
                        <a:pt x="993" y="1499"/>
                      </a:lnTo>
                      <a:lnTo>
                        <a:pt x="963" y="1503"/>
                      </a:lnTo>
                      <a:lnTo>
                        <a:pt x="926" y="1493"/>
                      </a:lnTo>
                      <a:lnTo>
                        <a:pt x="886" y="1513"/>
                      </a:lnTo>
                      <a:lnTo>
                        <a:pt x="916" y="1530"/>
                      </a:lnTo>
                      <a:lnTo>
                        <a:pt x="940" y="1550"/>
                      </a:lnTo>
                      <a:lnTo>
                        <a:pt x="1020" y="154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3" name="Freeform 238">
                  <a:extLst>
                    <a:ext uri="{FF2B5EF4-FFF2-40B4-BE49-F238E27FC236}">
                      <a16:creationId xmlns:a16="http://schemas.microsoft.com/office/drawing/2014/main" id="{D002E92D-E057-1F43-B906-8107A2B419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9250" y="6083300"/>
                  <a:ext cx="11113" cy="9525"/>
                </a:xfrm>
                <a:custGeom>
                  <a:avLst/>
                  <a:gdLst>
                    <a:gd name="T0" fmla="*/ 0 w 37"/>
                    <a:gd name="T1" fmla="*/ 30 h 30"/>
                    <a:gd name="T2" fmla="*/ 29 w 37"/>
                    <a:gd name="T3" fmla="*/ 28 h 30"/>
                    <a:gd name="T4" fmla="*/ 37 w 37"/>
                    <a:gd name="T5" fmla="*/ 6 h 30"/>
                    <a:gd name="T6" fmla="*/ 24 w 37"/>
                    <a:gd name="T7" fmla="*/ 0 h 30"/>
                    <a:gd name="T8" fmla="*/ 0 w 37"/>
                    <a:gd name="T9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29" y="28"/>
                      </a:lnTo>
                      <a:lnTo>
                        <a:pt x="37" y="6"/>
                      </a:lnTo>
                      <a:lnTo>
                        <a:pt x="24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3" name="Group 345">
                <a:extLst>
                  <a:ext uri="{FF2B5EF4-FFF2-40B4-BE49-F238E27FC236}">
                    <a16:creationId xmlns:a16="http://schemas.microsoft.com/office/drawing/2014/main" id="{826C7EFE-1DD6-0246-93C5-0E0650A7214F}"/>
                  </a:ext>
                </a:extLst>
              </p:cNvPr>
              <p:cNvGrpSpPr/>
              <p:nvPr userDrawn="1"/>
            </p:nvGrpSpPr>
            <p:grpSpPr>
              <a:xfrm>
                <a:off x="10367431" y="5439597"/>
                <a:ext cx="2338617" cy="951199"/>
                <a:chOff x="5219700" y="5402263"/>
                <a:chExt cx="1838325" cy="747712"/>
              </a:xfrm>
              <a:grpFill/>
            </p:grpSpPr>
            <p:sp>
              <p:nvSpPr>
                <p:cNvPr id="170" name="Freeform 234">
                  <a:extLst>
                    <a:ext uri="{FF2B5EF4-FFF2-40B4-BE49-F238E27FC236}">
                      <a16:creationId xmlns:a16="http://schemas.microsoft.com/office/drawing/2014/main" id="{09594F82-E066-9F41-847B-99858878D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2738" y="5602288"/>
                  <a:ext cx="19050" cy="11113"/>
                </a:xfrm>
                <a:custGeom>
                  <a:avLst/>
                  <a:gdLst>
                    <a:gd name="T0" fmla="*/ 59 w 59"/>
                    <a:gd name="T1" fmla="*/ 2 h 35"/>
                    <a:gd name="T2" fmla="*/ 37 w 59"/>
                    <a:gd name="T3" fmla="*/ 25 h 35"/>
                    <a:gd name="T4" fmla="*/ 10 w 59"/>
                    <a:gd name="T5" fmla="*/ 35 h 35"/>
                    <a:gd name="T6" fmla="*/ 0 w 59"/>
                    <a:gd name="T7" fmla="*/ 25 h 35"/>
                    <a:gd name="T8" fmla="*/ 0 w 59"/>
                    <a:gd name="T9" fmla="*/ 0 h 35"/>
                    <a:gd name="T10" fmla="*/ 59 w 59"/>
                    <a:gd name="T11" fmla="*/ 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35">
                      <a:moveTo>
                        <a:pt x="59" y="2"/>
                      </a:moveTo>
                      <a:lnTo>
                        <a:pt x="37" y="25"/>
                      </a:lnTo>
                      <a:lnTo>
                        <a:pt x="10" y="35"/>
                      </a:lnTo>
                      <a:lnTo>
                        <a:pt x="0" y="25"/>
                      </a:lnTo>
                      <a:lnTo>
                        <a:pt x="0" y="0"/>
                      </a:lnTo>
                      <a:lnTo>
                        <a:pt x="59" y="2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" name="Freeform 235">
                  <a:extLst>
                    <a:ext uri="{FF2B5EF4-FFF2-40B4-BE49-F238E27FC236}">
                      <a16:creationId xmlns:a16="http://schemas.microsoft.com/office/drawing/2014/main" id="{C73AC6E7-D128-CC49-9BA8-24C3E65F1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0675" y="5614988"/>
                  <a:ext cx="4763" cy="7938"/>
                </a:xfrm>
                <a:custGeom>
                  <a:avLst/>
                  <a:gdLst>
                    <a:gd name="T0" fmla="*/ 17 w 17"/>
                    <a:gd name="T1" fmla="*/ 23 h 23"/>
                    <a:gd name="T2" fmla="*/ 17 w 17"/>
                    <a:gd name="T3" fmla="*/ 0 h 23"/>
                    <a:gd name="T4" fmla="*/ 0 w 17"/>
                    <a:gd name="T5" fmla="*/ 17 h 23"/>
                    <a:gd name="T6" fmla="*/ 17 w 17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23">
                      <a:moveTo>
                        <a:pt x="17" y="23"/>
                      </a:move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17" y="2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" name="Freeform 236">
                  <a:extLst>
                    <a:ext uri="{FF2B5EF4-FFF2-40B4-BE49-F238E27FC236}">
                      <a16:creationId xmlns:a16="http://schemas.microsoft.com/office/drawing/2014/main" id="{D3FA86CD-CD20-B644-836F-3E83210AA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0500" y="5407025"/>
                  <a:ext cx="1787525" cy="742950"/>
                </a:xfrm>
                <a:custGeom>
                  <a:avLst/>
                  <a:gdLst>
                    <a:gd name="T0" fmla="*/ 5556 w 5629"/>
                    <a:gd name="T1" fmla="*/ 1717 h 2342"/>
                    <a:gd name="T2" fmla="*/ 4893 w 5629"/>
                    <a:gd name="T3" fmla="*/ 1861 h 2342"/>
                    <a:gd name="T4" fmla="*/ 3818 w 5629"/>
                    <a:gd name="T5" fmla="*/ 1928 h 2342"/>
                    <a:gd name="T6" fmla="*/ 3169 w 5629"/>
                    <a:gd name="T7" fmla="*/ 2046 h 2342"/>
                    <a:gd name="T8" fmla="*/ 2965 w 5629"/>
                    <a:gd name="T9" fmla="*/ 2335 h 2342"/>
                    <a:gd name="T10" fmla="*/ 3045 w 5629"/>
                    <a:gd name="T11" fmla="*/ 2021 h 2342"/>
                    <a:gd name="T12" fmla="*/ 2689 w 5629"/>
                    <a:gd name="T13" fmla="*/ 2057 h 2342"/>
                    <a:gd name="T14" fmla="*/ 2318 w 5629"/>
                    <a:gd name="T15" fmla="*/ 2276 h 2342"/>
                    <a:gd name="T16" fmla="*/ 1838 w 5629"/>
                    <a:gd name="T17" fmla="*/ 2184 h 2342"/>
                    <a:gd name="T18" fmla="*/ 1396 w 5629"/>
                    <a:gd name="T19" fmla="*/ 2072 h 2342"/>
                    <a:gd name="T20" fmla="*/ 1248 w 5629"/>
                    <a:gd name="T21" fmla="*/ 2226 h 2342"/>
                    <a:gd name="T22" fmla="*/ 907 w 5629"/>
                    <a:gd name="T23" fmla="*/ 2160 h 2342"/>
                    <a:gd name="T24" fmla="*/ 740 w 5629"/>
                    <a:gd name="T25" fmla="*/ 2062 h 2342"/>
                    <a:gd name="T26" fmla="*/ 604 w 5629"/>
                    <a:gd name="T27" fmla="*/ 2196 h 2342"/>
                    <a:gd name="T28" fmla="*/ 596 w 5629"/>
                    <a:gd name="T29" fmla="*/ 2096 h 2342"/>
                    <a:gd name="T30" fmla="*/ 397 w 5629"/>
                    <a:gd name="T31" fmla="*/ 2124 h 2342"/>
                    <a:gd name="T32" fmla="*/ 590 w 5629"/>
                    <a:gd name="T33" fmla="*/ 2043 h 2342"/>
                    <a:gd name="T34" fmla="*/ 692 w 5629"/>
                    <a:gd name="T35" fmla="*/ 1956 h 2342"/>
                    <a:gd name="T36" fmla="*/ 459 w 5629"/>
                    <a:gd name="T37" fmla="*/ 1977 h 2342"/>
                    <a:gd name="T38" fmla="*/ 428 w 5629"/>
                    <a:gd name="T39" fmla="*/ 1928 h 2342"/>
                    <a:gd name="T40" fmla="*/ 361 w 5629"/>
                    <a:gd name="T41" fmla="*/ 1839 h 2342"/>
                    <a:gd name="T42" fmla="*/ 360 w 5629"/>
                    <a:gd name="T43" fmla="*/ 1700 h 2342"/>
                    <a:gd name="T44" fmla="*/ 165 w 5629"/>
                    <a:gd name="T45" fmla="*/ 1572 h 2342"/>
                    <a:gd name="T46" fmla="*/ 85 w 5629"/>
                    <a:gd name="T47" fmla="*/ 1480 h 2342"/>
                    <a:gd name="T48" fmla="*/ 97 w 5629"/>
                    <a:gd name="T49" fmla="*/ 1357 h 2342"/>
                    <a:gd name="T50" fmla="*/ 177 w 5629"/>
                    <a:gd name="T51" fmla="*/ 1436 h 2342"/>
                    <a:gd name="T52" fmla="*/ 334 w 5629"/>
                    <a:gd name="T53" fmla="*/ 1458 h 2342"/>
                    <a:gd name="T54" fmla="*/ 210 w 5629"/>
                    <a:gd name="T55" fmla="*/ 1320 h 2342"/>
                    <a:gd name="T56" fmla="*/ 212 w 5629"/>
                    <a:gd name="T57" fmla="*/ 1253 h 2342"/>
                    <a:gd name="T58" fmla="*/ 144 w 5629"/>
                    <a:gd name="T59" fmla="*/ 1117 h 2342"/>
                    <a:gd name="T60" fmla="*/ 266 w 5629"/>
                    <a:gd name="T61" fmla="*/ 1034 h 2342"/>
                    <a:gd name="T62" fmla="*/ 0 w 5629"/>
                    <a:gd name="T63" fmla="*/ 1073 h 2342"/>
                    <a:gd name="T64" fmla="*/ 88 w 5629"/>
                    <a:gd name="T65" fmla="*/ 813 h 2342"/>
                    <a:gd name="T66" fmla="*/ 283 w 5629"/>
                    <a:gd name="T67" fmla="*/ 682 h 2342"/>
                    <a:gd name="T68" fmla="*/ 504 w 5629"/>
                    <a:gd name="T69" fmla="*/ 699 h 2342"/>
                    <a:gd name="T70" fmla="*/ 527 w 5629"/>
                    <a:gd name="T71" fmla="*/ 679 h 2342"/>
                    <a:gd name="T72" fmla="*/ 917 w 5629"/>
                    <a:gd name="T73" fmla="*/ 686 h 2342"/>
                    <a:gd name="T74" fmla="*/ 856 w 5629"/>
                    <a:gd name="T75" fmla="*/ 593 h 2342"/>
                    <a:gd name="T76" fmla="*/ 1129 w 5629"/>
                    <a:gd name="T77" fmla="*/ 561 h 2342"/>
                    <a:gd name="T78" fmla="*/ 942 w 5629"/>
                    <a:gd name="T79" fmla="*/ 530 h 2342"/>
                    <a:gd name="T80" fmla="*/ 892 w 5629"/>
                    <a:gd name="T81" fmla="*/ 407 h 2342"/>
                    <a:gd name="T82" fmla="*/ 1175 w 5629"/>
                    <a:gd name="T83" fmla="*/ 407 h 2342"/>
                    <a:gd name="T84" fmla="*/ 1746 w 5629"/>
                    <a:gd name="T85" fmla="*/ 227 h 2342"/>
                    <a:gd name="T86" fmla="*/ 2574 w 5629"/>
                    <a:gd name="T87" fmla="*/ 60 h 2342"/>
                    <a:gd name="T88" fmla="*/ 2848 w 5629"/>
                    <a:gd name="T89" fmla="*/ 170 h 2342"/>
                    <a:gd name="T90" fmla="*/ 3133 w 5629"/>
                    <a:gd name="T91" fmla="*/ 310 h 2342"/>
                    <a:gd name="T92" fmla="*/ 3382 w 5629"/>
                    <a:gd name="T93" fmla="*/ 410 h 2342"/>
                    <a:gd name="T94" fmla="*/ 3744 w 5629"/>
                    <a:gd name="T95" fmla="*/ 433 h 2342"/>
                    <a:gd name="T96" fmla="*/ 4506 w 5629"/>
                    <a:gd name="T97" fmla="*/ 292 h 2342"/>
                    <a:gd name="T98" fmla="*/ 4943 w 5629"/>
                    <a:gd name="T99" fmla="*/ 51 h 2342"/>
                    <a:gd name="T100" fmla="*/ 5301 w 5629"/>
                    <a:gd name="T101" fmla="*/ 375 h 2342"/>
                    <a:gd name="T102" fmla="*/ 5562 w 5629"/>
                    <a:gd name="T103" fmla="*/ 829 h 2342"/>
                    <a:gd name="T104" fmla="*/ 5479 w 5629"/>
                    <a:gd name="T105" fmla="*/ 982 h 2342"/>
                    <a:gd name="T106" fmla="*/ 5508 w 5629"/>
                    <a:gd name="T107" fmla="*/ 1093 h 2342"/>
                    <a:gd name="T108" fmla="*/ 5538 w 5629"/>
                    <a:gd name="T109" fmla="*/ 1255 h 2342"/>
                    <a:gd name="T110" fmla="*/ 5528 w 5629"/>
                    <a:gd name="T111" fmla="*/ 1379 h 2342"/>
                    <a:gd name="T112" fmla="*/ 5530 w 5629"/>
                    <a:gd name="T113" fmla="*/ 1503 h 2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629" h="2342">
                      <a:moveTo>
                        <a:pt x="5530" y="1503"/>
                      </a:moveTo>
                      <a:lnTo>
                        <a:pt x="5530" y="1503"/>
                      </a:lnTo>
                      <a:lnTo>
                        <a:pt x="5533" y="1519"/>
                      </a:lnTo>
                      <a:lnTo>
                        <a:pt x="5537" y="1548"/>
                      </a:lnTo>
                      <a:lnTo>
                        <a:pt x="5546" y="1620"/>
                      </a:lnTo>
                      <a:lnTo>
                        <a:pt x="5556" y="1717"/>
                      </a:lnTo>
                      <a:lnTo>
                        <a:pt x="5431" y="1786"/>
                      </a:lnTo>
                      <a:lnTo>
                        <a:pt x="5356" y="1724"/>
                      </a:lnTo>
                      <a:lnTo>
                        <a:pt x="5249" y="1737"/>
                      </a:lnTo>
                      <a:lnTo>
                        <a:pt x="5164" y="1769"/>
                      </a:lnTo>
                      <a:lnTo>
                        <a:pt x="5077" y="1751"/>
                      </a:lnTo>
                      <a:lnTo>
                        <a:pt x="4893" y="1861"/>
                      </a:lnTo>
                      <a:lnTo>
                        <a:pt x="4821" y="1797"/>
                      </a:lnTo>
                      <a:lnTo>
                        <a:pt x="4676" y="1842"/>
                      </a:lnTo>
                      <a:lnTo>
                        <a:pt x="4466" y="1870"/>
                      </a:lnTo>
                      <a:lnTo>
                        <a:pt x="4116" y="2018"/>
                      </a:lnTo>
                      <a:lnTo>
                        <a:pt x="3980" y="2051"/>
                      </a:lnTo>
                      <a:lnTo>
                        <a:pt x="3818" y="1928"/>
                      </a:lnTo>
                      <a:lnTo>
                        <a:pt x="3687" y="1922"/>
                      </a:lnTo>
                      <a:lnTo>
                        <a:pt x="3446" y="2020"/>
                      </a:lnTo>
                      <a:lnTo>
                        <a:pt x="3360" y="2012"/>
                      </a:lnTo>
                      <a:lnTo>
                        <a:pt x="3287" y="1930"/>
                      </a:lnTo>
                      <a:lnTo>
                        <a:pt x="3245" y="1963"/>
                      </a:lnTo>
                      <a:lnTo>
                        <a:pt x="3169" y="2046"/>
                      </a:lnTo>
                      <a:lnTo>
                        <a:pt x="3173" y="2162"/>
                      </a:lnTo>
                      <a:lnTo>
                        <a:pt x="3097" y="2222"/>
                      </a:lnTo>
                      <a:lnTo>
                        <a:pt x="3091" y="2303"/>
                      </a:lnTo>
                      <a:lnTo>
                        <a:pt x="3034" y="2313"/>
                      </a:lnTo>
                      <a:lnTo>
                        <a:pt x="3012" y="2342"/>
                      </a:lnTo>
                      <a:lnTo>
                        <a:pt x="2965" y="2335"/>
                      </a:lnTo>
                      <a:lnTo>
                        <a:pt x="2977" y="2310"/>
                      </a:lnTo>
                      <a:lnTo>
                        <a:pt x="2954" y="2274"/>
                      </a:lnTo>
                      <a:lnTo>
                        <a:pt x="2931" y="2231"/>
                      </a:lnTo>
                      <a:lnTo>
                        <a:pt x="2953" y="2154"/>
                      </a:lnTo>
                      <a:lnTo>
                        <a:pt x="3042" y="2081"/>
                      </a:lnTo>
                      <a:lnTo>
                        <a:pt x="3045" y="2021"/>
                      </a:lnTo>
                      <a:lnTo>
                        <a:pt x="2989" y="1982"/>
                      </a:lnTo>
                      <a:lnTo>
                        <a:pt x="2918" y="2032"/>
                      </a:lnTo>
                      <a:lnTo>
                        <a:pt x="2889" y="2082"/>
                      </a:lnTo>
                      <a:lnTo>
                        <a:pt x="2853" y="2115"/>
                      </a:lnTo>
                      <a:lnTo>
                        <a:pt x="2736" y="2107"/>
                      </a:lnTo>
                      <a:lnTo>
                        <a:pt x="2689" y="2057"/>
                      </a:lnTo>
                      <a:lnTo>
                        <a:pt x="2585" y="2032"/>
                      </a:lnTo>
                      <a:lnTo>
                        <a:pt x="2516" y="2089"/>
                      </a:lnTo>
                      <a:lnTo>
                        <a:pt x="2449" y="2122"/>
                      </a:lnTo>
                      <a:lnTo>
                        <a:pt x="2417" y="2202"/>
                      </a:lnTo>
                      <a:lnTo>
                        <a:pt x="2350" y="2219"/>
                      </a:lnTo>
                      <a:lnTo>
                        <a:pt x="2318" y="2276"/>
                      </a:lnTo>
                      <a:lnTo>
                        <a:pt x="2174" y="2287"/>
                      </a:lnTo>
                      <a:lnTo>
                        <a:pt x="2108" y="2281"/>
                      </a:lnTo>
                      <a:lnTo>
                        <a:pt x="2068" y="2308"/>
                      </a:lnTo>
                      <a:lnTo>
                        <a:pt x="1998" y="2333"/>
                      </a:lnTo>
                      <a:lnTo>
                        <a:pt x="1911" y="2280"/>
                      </a:lnTo>
                      <a:lnTo>
                        <a:pt x="1838" y="2184"/>
                      </a:lnTo>
                      <a:lnTo>
                        <a:pt x="1766" y="2152"/>
                      </a:lnTo>
                      <a:lnTo>
                        <a:pt x="1703" y="2099"/>
                      </a:lnTo>
                      <a:lnTo>
                        <a:pt x="1646" y="2086"/>
                      </a:lnTo>
                      <a:lnTo>
                        <a:pt x="1569" y="2041"/>
                      </a:lnTo>
                      <a:lnTo>
                        <a:pt x="1449" y="2032"/>
                      </a:lnTo>
                      <a:lnTo>
                        <a:pt x="1396" y="2072"/>
                      </a:lnTo>
                      <a:lnTo>
                        <a:pt x="1383" y="2129"/>
                      </a:lnTo>
                      <a:lnTo>
                        <a:pt x="1381" y="2172"/>
                      </a:lnTo>
                      <a:lnTo>
                        <a:pt x="1308" y="2249"/>
                      </a:lnTo>
                      <a:lnTo>
                        <a:pt x="1265" y="2249"/>
                      </a:lnTo>
                      <a:lnTo>
                        <a:pt x="1267" y="2226"/>
                      </a:lnTo>
                      <a:lnTo>
                        <a:pt x="1248" y="2226"/>
                      </a:lnTo>
                      <a:lnTo>
                        <a:pt x="1228" y="2273"/>
                      </a:lnTo>
                      <a:lnTo>
                        <a:pt x="1188" y="2289"/>
                      </a:lnTo>
                      <a:lnTo>
                        <a:pt x="1131" y="2307"/>
                      </a:lnTo>
                      <a:lnTo>
                        <a:pt x="1052" y="2295"/>
                      </a:lnTo>
                      <a:lnTo>
                        <a:pt x="987" y="2248"/>
                      </a:lnTo>
                      <a:lnTo>
                        <a:pt x="907" y="2160"/>
                      </a:lnTo>
                      <a:lnTo>
                        <a:pt x="899" y="2100"/>
                      </a:lnTo>
                      <a:lnTo>
                        <a:pt x="846" y="2084"/>
                      </a:lnTo>
                      <a:lnTo>
                        <a:pt x="860" y="2140"/>
                      </a:lnTo>
                      <a:lnTo>
                        <a:pt x="803" y="2144"/>
                      </a:lnTo>
                      <a:lnTo>
                        <a:pt x="763" y="2104"/>
                      </a:lnTo>
                      <a:lnTo>
                        <a:pt x="740" y="2062"/>
                      </a:lnTo>
                      <a:lnTo>
                        <a:pt x="717" y="2065"/>
                      </a:lnTo>
                      <a:lnTo>
                        <a:pt x="680" y="2042"/>
                      </a:lnTo>
                      <a:lnTo>
                        <a:pt x="653" y="2079"/>
                      </a:lnTo>
                      <a:lnTo>
                        <a:pt x="663" y="2132"/>
                      </a:lnTo>
                      <a:lnTo>
                        <a:pt x="624" y="2176"/>
                      </a:lnTo>
                      <a:lnTo>
                        <a:pt x="604" y="2196"/>
                      </a:lnTo>
                      <a:lnTo>
                        <a:pt x="584" y="2192"/>
                      </a:lnTo>
                      <a:lnTo>
                        <a:pt x="611" y="2156"/>
                      </a:lnTo>
                      <a:lnTo>
                        <a:pt x="594" y="2149"/>
                      </a:lnTo>
                      <a:lnTo>
                        <a:pt x="567" y="2169"/>
                      </a:lnTo>
                      <a:lnTo>
                        <a:pt x="567" y="2127"/>
                      </a:lnTo>
                      <a:lnTo>
                        <a:pt x="596" y="2096"/>
                      </a:lnTo>
                      <a:lnTo>
                        <a:pt x="586" y="2090"/>
                      </a:lnTo>
                      <a:lnTo>
                        <a:pt x="526" y="2093"/>
                      </a:lnTo>
                      <a:lnTo>
                        <a:pt x="480" y="2130"/>
                      </a:lnTo>
                      <a:lnTo>
                        <a:pt x="430" y="2118"/>
                      </a:lnTo>
                      <a:lnTo>
                        <a:pt x="413" y="2134"/>
                      </a:lnTo>
                      <a:lnTo>
                        <a:pt x="397" y="2124"/>
                      </a:lnTo>
                      <a:lnTo>
                        <a:pt x="397" y="2098"/>
                      </a:lnTo>
                      <a:lnTo>
                        <a:pt x="429" y="2071"/>
                      </a:lnTo>
                      <a:lnTo>
                        <a:pt x="476" y="2068"/>
                      </a:lnTo>
                      <a:lnTo>
                        <a:pt x="519" y="2070"/>
                      </a:lnTo>
                      <a:lnTo>
                        <a:pt x="573" y="2076"/>
                      </a:lnTo>
                      <a:lnTo>
                        <a:pt x="590" y="2043"/>
                      </a:lnTo>
                      <a:lnTo>
                        <a:pt x="573" y="2013"/>
                      </a:lnTo>
                      <a:lnTo>
                        <a:pt x="595" y="1996"/>
                      </a:lnTo>
                      <a:lnTo>
                        <a:pt x="619" y="2010"/>
                      </a:lnTo>
                      <a:lnTo>
                        <a:pt x="645" y="1983"/>
                      </a:lnTo>
                      <a:lnTo>
                        <a:pt x="695" y="1966"/>
                      </a:lnTo>
                      <a:lnTo>
                        <a:pt x="692" y="1956"/>
                      </a:lnTo>
                      <a:lnTo>
                        <a:pt x="595" y="1959"/>
                      </a:lnTo>
                      <a:lnTo>
                        <a:pt x="555" y="1957"/>
                      </a:lnTo>
                      <a:lnTo>
                        <a:pt x="528" y="1987"/>
                      </a:lnTo>
                      <a:lnTo>
                        <a:pt x="516" y="1991"/>
                      </a:lnTo>
                      <a:lnTo>
                        <a:pt x="489" y="1991"/>
                      </a:lnTo>
                      <a:lnTo>
                        <a:pt x="459" y="1977"/>
                      </a:lnTo>
                      <a:lnTo>
                        <a:pt x="429" y="1982"/>
                      </a:lnTo>
                      <a:lnTo>
                        <a:pt x="396" y="2022"/>
                      </a:lnTo>
                      <a:lnTo>
                        <a:pt x="372" y="2012"/>
                      </a:lnTo>
                      <a:lnTo>
                        <a:pt x="359" y="1968"/>
                      </a:lnTo>
                      <a:lnTo>
                        <a:pt x="374" y="1935"/>
                      </a:lnTo>
                      <a:lnTo>
                        <a:pt x="428" y="1928"/>
                      </a:lnTo>
                      <a:lnTo>
                        <a:pt x="445" y="1925"/>
                      </a:lnTo>
                      <a:lnTo>
                        <a:pt x="445" y="1898"/>
                      </a:lnTo>
                      <a:lnTo>
                        <a:pt x="448" y="1868"/>
                      </a:lnTo>
                      <a:lnTo>
                        <a:pt x="415" y="1868"/>
                      </a:lnTo>
                      <a:lnTo>
                        <a:pt x="398" y="1873"/>
                      </a:lnTo>
                      <a:lnTo>
                        <a:pt x="361" y="1839"/>
                      </a:lnTo>
                      <a:lnTo>
                        <a:pt x="358" y="1809"/>
                      </a:lnTo>
                      <a:lnTo>
                        <a:pt x="347" y="1780"/>
                      </a:lnTo>
                      <a:lnTo>
                        <a:pt x="300" y="1740"/>
                      </a:lnTo>
                      <a:lnTo>
                        <a:pt x="317" y="1723"/>
                      </a:lnTo>
                      <a:lnTo>
                        <a:pt x="343" y="1737"/>
                      </a:lnTo>
                      <a:lnTo>
                        <a:pt x="360" y="1700"/>
                      </a:lnTo>
                      <a:lnTo>
                        <a:pt x="346" y="1656"/>
                      </a:lnTo>
                      <a:lnTo>
                        <a:pt x="325" y="1634"/>
                      </a:lnTo>
                      <a:lnTo>
                        <a:pt x="272" y="1604"/>
                      </a:lnTo>
                      <a:lnTo>
                        <a:pt x="218" y="1525"/>
                      </a:lnTo>
                      <a:lnTo>
                        <a:pt x="178" y="1526"/>
                      </a:lnTo>
                      <a:lnTo>
                        <a:pt x="165" y="1572"/>
                      </a:lnTo>
                      <a:lnTo>
                        <a:pt x="142" y="1563"/>
                      </a:lnTo>
                      <a:lnTo>
                        <a:pt x="95" y="1519"/>
                      </a:lnTo>
                      <a:lnTo>
                        <a:pt x="48" y="1507"/>
                      </a:lnTo>
                      <a:lnTo>
                        <a:pt x="64" y="1454"/>
                      </a:lnTo>
                      <a:lnTo>
                        <a:pt x="90" y="1460"/>
                      </a:lnTo>
                      <a:lnTo>
                        <a:pt x="85" y="1480"/>
                      </a:lnTo>
                      <a:lnTo>
                        <a:pt x="101" y="1486"/>
                      </a:lnTo>
                      <a:lnTo>
                        <a:pt x="130" y="1452"/>
                      </a:lnTo>
                      <a:lnTo>
                        <a:pt x="114" y="1430"/>
                      </a:lnTo>
                      <a:lnTo>
                        <a:pt x="87" y="1417"/>
                      </a:lnTo>
                      <a:lnTo>
                        <a:pt x="74" y="1363"/>
                      </a:lnTo>
                      <a:lnTo>
                        <a:pt x="97" y="1357"/>
                      </a:lnTo>
                      <a:lnTo>
                        <a:pt x="133" y="1367"/>
                      </a:lnTo>
                      <a:lnTo>
                        <a:pt x="144" y="1403"/>
                      </a:lnTo>
                      <a:lnTo>
                        <a:pt x="140" y="1436"/>
                      </a:lnTo>
                      <a:lnTo>
                        <a:pt x="154" y="1463"/>
                      </a:lnTo>
                      <a:lnTo>
                        <a:pt x="187" y="1473"/>
                      </a:lnTo>
                      <a:lnTo>
                        <a:pt x="177" y="1436"/>
                      </a:lnTo>
                      <a:lnTo>
                        <a:pt x="184" y="1419"/>
                      </a:lnTo>
                      <a:lnTo>
                        <a:pt x="197" y="1429"/>
                      </a:lnTo>
                      <a:lnTo>
                        <a:pt x="201" y="1473"/>
                      </a:lnTo>
                      <a:lnTo>
                        <a:pt x="237" y="1451"/>
                      </a:lnTo>
                      <a:lnTo>
                        <a:pt x="281" y="1458"/>
                      </a:lnTo>
                      <a:lnTo>
                        <a:pt x="334" y="1458"/>
                      </a:lnTo>
                      <a:lnTo>
                        <a:pt x="314" y="1431"/>
                      </a:lnTo>
                      <a:lnTo>
                        <a:pt x="268" y="1428"/>
                      </a:lnTo>
                      <a:lnTo>
                        <a:pt x="244" y="1426"/>
                      </a:lnTo>
                      <a:lnTo>
                        <a:pt x="224" y="1402"/>
                      </a:lnTo>
                      <a:lnTo>
                        <a:pt x="190" y="1347"/>
                      </a:lnTo>
                      <a:lnTo>
                        <a:pt x="210" y="1320"/>
                      </a:lnTo>
                      <a:lnTo>
                        <a:pt x="233" y="1332"/>
                      </a:lnTo>
                      <a:lnTo>
                        <a:pt x="266" y="1292"/>
                      </a:lnTo>
                      <a:lnTo>
                        <a:pt x="279" y="1259"/>
                      </a:lnTo>
                      <a:lnTo>
                        <a:pt x="269" y="1246"/>
                      </a:lnTo>
                      <a:lnTo>
                        <a:pt x="225" y="1266"/>
                      </a:lnTo>
                      <a:lnTo>
                        <a:pt x="212" y="1253"/>
                      </a:lnTo>
                      <a:lnTo>
                        <a:pt x="208" y="1206"/>
                      </a:lnTo>
                      <a:lnTo>
                        <a:pt x="229" y="1183"/>
                      </a:lnTo>
                      <a:lnTo>
                        <a:pt x="208" y="1161"/>
                      </a:lnTo>
                      <a:lnTo>
                        <a:pt x="175" y="1141"/>
                      </a:lnTo>
                      <a:lnTo>
                        <a:pt x="164" y="1117"/>
                      </a:lnTo>
                      <a:lnTo>
                        <a:pt x="144" y="1117"/>
                      </a:lnTo>
                      <a:lnTo>
                        <a:pt x="144" y="1088"/>
                      </a:lnTo>
                      <a:lnTo>
                        <a:pt x="167" y="1090"/>
                      </a:lnTo>
                      <a:lnTo>
                        <a:pt x="214" y="1077"/>
                      </a:lnTo>
                      <a:lnTo>
                        <a:pt x="214" y="1064"/>
                      </a:lnTo>
                      <a:lnTo>
                        <a:pt x="251" y="1060"/>
                      </a:lnTo>
                      <a:lnTo>
                        <a:pt x="266" y="1034"/>
                      </a:lnTo>
                      <a:lnTo>
                        <a:pt x="256" y="1003"/>
                      </a:lnTo>
                      <a:lnTo>
                        <a:pt x="171" y="1031"/>
                      </a:lnTo>
                      <a:lnTo>
                        <a:pt x="130" y="1031"/>
                      </a:lnTo>
                      <a:lnTo>
                        <a:pt x="84" y="1028"/>
                      </a:lnTo>
                      <a:lnTo>
                        <a:pt x="47" y="1071"/>
                      </a:lnTo>
                      <a:lnTo>
                        <a:pt x="0" y="1073"/>
                      </a:lnTo>
                      <a:lnTo>
                        <a:pt x="3" y="1032"/>
                      </a:lnTo>
                      <a:lnTo>
                        <a:pt x="17" y="1009"/>
                      </a:lnTo>
                      <a:lnTo>
                        <a:pt x="20" y="966"/>
                      </a:lnTo>
                      <a:lnTo>
                        <a:pt x="6" y="923"/>
                      </a:lnTo>
                      <a:lnTo>
                        <a:pt x="29" y="863"/>
                      </a:lnTo>
                      <a:lnTo>
                        <a:pt x="88" y="813"/>
                      </a:lnTo>
                      <a:lnTo>
                        <a:pt x="91" y="790"/>
                      </a:lnTo>
                      <a:lnTo>
                        <a:pt x="120" y="753"/>
                      </a:lnTo>
                      <a:lnTo>
                        <a:pt x="164" y="743"/>
                      </a:lnTo>
                      <a:lnTo>
                        <a:pt x="201" y="696"/>
                      </a:lnTo>
                      <a:lnTo>
                        <a:pt x="244" y="688"/>
                      </a:lnTo>
                      <a:lnTo>
                        <a:pt x="283" y="682"/>
                      </a:lnTo>
                      <a:lnTo>
                        <a:pt x="307" y="658"/>
                      </a:lnTo>
                      <a:lnTo>
                        <a:pt x="357" y="668"/>
                      </a:lnTo>
                      <a:lnTo>
                        <a:pt x="377" y="710"/>
                      </a:lnTo>
                      <a:lnTo>
                        <a:pt x="403" y="727"/>
                      </a:lnTo>
                      <a:lnTo>
                        <a:pt x="477" y="726"/>
                      </a:lnTo>
                      <a:lnTo>
                        <a:pt x="504" y="699"/>
                      </a:lnTo>
                      <a:lnTo>
                        <a:pt x="450" y="667"/>
                      </a:lnTo>
                      <a:lnTo>
                        <a:pt x="454" y="647"/>
                      </a:lnTo>
                      <a:lnTo>
                        <a:pt x="503" y="639"/>
                      </a:lnTo>
                      <a:lnTo>
                        <a:pt x="563" y="646"/>
                      </a:lnTo>
                      <a:lnTo>
                        <a:pt x="561" y="673"/>
                      </a:lnTo>
                      <a:lnTo>
                        <a:pt x="527" y="679"/>
                      </a:lnTo>
                      <a:lnTo>
                        <a:pt x="604" y="718"/>
                      </a:lnTo>
                      <a:lnTo>
                        <a:pt x="684" y="712"/>
                      </a:lnTo>
                      <a:lnTo>
                        <a:pt x="780" y="684"/>
                      </a:lnTo>
                      <a:lnTo>
                        <a:pt x="850" y="676"/>
                      </a:lnTo>
                      <a:lnTo>
                        <a:pt x="880" y="686"/>
                      </a:lnTo>
                      <a:lnTo>
                        <a:pt x="917" y="686"/>
                      </a:lnTo>
                      <a:lnTo>
                        <a:pt x="916" y="646"/>
                      </a:lnTo>
                      <a:lnTo>
                        <a:pt x="899" y="636"/>
                      </a:lnTo>
                      <a:lnTo>
                        <a:pt x="854" y="650"/>
                      </a:lnTo>
                      <a:lnTo>
                        <a:pt x="830" y="637"/>
                      </a:lnTo>
                      <a:lnTo>
                        <a:pt x="800" y="617"/>
                      </a:lnTo>
                      <a:lnTo>
                        <a:pt x="856" y="593"/>
                      </a:lnTo>
                      <a:lnTo>
                        <a:pt x="866" y="577"/>
                      </a:lnTo>
                      <a:lnTo>
                        <a:pt x="953" y="579"/>
                      </a:lnTo>
                      <a:lnTo>
                        <a:pt x="990" y="576"/>
                      </a:lnTo>
                      <a:lnTo>
                        <a:pt x="998" y="556"/>
                      </a:lnTo>
                      <a:lnTo>
                        <a:pt x="1059" y="558"/>
                      </a:lnTo>
                      <a:lnTo>
                        <a:pt x="1129" y="561"/>
                      </a:lnTo>
                      <a:lnTo>
                        <a:pt x="1105" y="544"/>
                      </a:lnTo>
                      <a:lnTo>
                        <a:pt x="1059" y="539"/>
                      </a:lnTo>
                      <a:lnTo>
                        <a:pt x="1015" y="539"/>
                      </a:lnTo>
                      <a:lnTo>
                        <a:pt x="998" y="556"/>
                      </a:lnTo>
                      <a:lnTo>
                        <a:pt x="958" y="546"/>
                      </a:lnTo>
                      <a:lnTo>
                        <a:pt x="942" y="530"/>
                      </a:lnTo>
                      <a:lnTo>
                        <a:pt x="945" y="497"/>
                      </a:lnTo>
                      <a:lnTo>
                        <a:pt x="915" y="483"/>
                      </a:lnTo>
                      <a:lnTo>
                        <a:pt x="888" y="460"/>
                      </a:lnTo>
                      <a:lnTo>
                        <a:pt x="895" y="451"/>
                      </a:lnTo>
                      <a:lnTo>
                        <a:pt x="878" y="438"/>
                      </a:lnTo>
                      <a:lnTo>
                        <a:pt x="892" y="407"/>
                      </a:lnTo>
                      <a:lnTo>
                        <a:pt x="904" y="371"/>
                      </a:lnTo>
                      <a:lnTo>
                        <a:pt x="957" y="364"/>
                      </a:lnTo>
                      <a:lnTo>
                        <a:pt x="1004" y="396"/>
                      </a:lnTo>
                      <a:lnTo>
                        <a:pt x="1041" y="383"/>
                      </a:lnTo>
                      <a:lnTo>
                        <a:pt x="1108" y="402"/>
                      </a:lnTo>
                      <a:lnTo>
                        <a:pt x="1175" y="407"/>
                      </a:lnTo>
                      <a:lnTo>
                        <a:pt x="1290" y="371"/>
                      </a:lnTo>
                      <a:lnTo>
                        <a:pt x="1411" y="406"/>
                      </a:lnTo>
                      <a:lnTo>
                        <a:pt x="1464" y="402"/>
                      </a:lnTo>
                      <a:lnTo>
                        <a:pt x="1554" y="391"/>
                      </a:lnTo>
                      <a:lnTo>
                        <a:pt x="1577" y="322"/>
                      </a:lnTo>
                      <a:lnTo>
                        <a:pt x="1746" y="227"/>
                      </a:lnTo>
                      <a:lnTo>
                        <a:pt x="1921" y="126"/>
                      </a:lnTo>
                      <a:lnTo>
                        <a:pt x="2021" y="101"/>
                      </a:lnTo>
                      <a:lnTo>
                        <a:pt x="2110" y="58"/>
                      </a:lnTo>
                      <a:lnTo>
                        <a:pt x="2144" y="31"/>
                      </a:lnTo>
                      <a:lnTo>
                        <a:pt x="2400" y="39"/>
                      </a:lnTo>
                      <a:lnTo>
                        <a:pt x="2574" y="60"/>
                      </a:lnTo>
                      <a:lnTo>
                        <a:pt x="2631" y="46"/>
                      </a:lnTo>
                      <a:lnTo>
                        <a:pt x="2667" y="6"/>
                      </a:lnTo>
                      <a:lnTo>
                        <a:pt x="2707" y="0"/>
                      </a:lnTo>
                      <a:lnTo>
                        <a:pt x="2755" y="121"/>
                      </a:lnTo>
                      <a:lnTo>
                        <a:pt x="2808" y="134"/>
                      </a:lnTo>
                      <a:lnTo>
                        <a:pt x="2848" y="170"/>
                      </a:lnTo>
                      <a:lnTo>
                        <a:pt x="2905" y="180"/>
                      </a:lnTo>
                      <a:lnTo>
                        <a:pt x="2975" y="146"/>
                      </a:lnTo>
                      <a:lnTo>
                        <a:pt x="2999" y="156"/>
                      </a:lnTo>
                      <a:lnTo>
                        <a:pt x="3029" y="179"/>
                      </a:lnTo>
                      <a:lnTo>
                        <a:pt x="3080" y="295"/>
                      </a:lnTo>
                      <a:lnTo>
                        <a:pt x="3133" y="310"/>
                      </a:lnTo>
                      <a:lnTo>
                        <a:pt x="3159" y="297"/>
                      </a:lnTo>
                      <a:lnTo>
                        <a:pt x="3185" y="295"/>
                      </a:lnTo>
                      <a:lnTo>
                        <a:pt x="3218" y="325"/>
                      </a:lnTo>
                      <a:lnTo>
                        <a:pt x="3250" y="345"/>
                      </a:lnTo>
                      <a:lnTo>
                        <a:pt x="3326" y="364"/>
                      </a:lnTo>
                      <a:lnTo>
                        <a:pt x="3382" y="410"/>
                      </a:lnTo>
                      <a:lnTo>
                        <a:pt x="3415" y="427"/>
                      </a:lnTo>
                      <a:lnTo>
                        <a:pt x="3422" y="396"/>
                      </a:lnTo>
                      <a:lnTo>
                        <a:pt x="3448" y="396"/>
                      </a:lnTo>
                      <a:lnTo>
                        <a:pt x="3536" y="444"/>
                      </a:lnTo>
                      <a:lnTo>
                        <a:pt x="3627" y="474"/>
                      </a:lnTo>
                      <a:lnTo>
                        <a:pt x="3744" y="433"/>
                      </a:lnTo>
                      <a:lnTo>
                        <a:pt x="3950" y="390"/>
                      </a:lnTo>
                      <a:lnTo>
                        <a:pt x="4182" y="425"/>
                      </a:lnTo>
                      <a:lnTo>
                        <a:pt x="4253" y="431"/>
                      </a:lnTo>
                      <a:lnTo>
                        <a:pt x="4400" y="339"/>
                      </a:lnTo>
                      <a:lnTo>
                        <a:pt x="4449" y="332"/>
                      </a:lnTo>
                      <a:lnTo>
                        <a:pt x="4506" y="292"/>
                      </a:lnTo>
                      <a:lnTo>
                        <a:pt x="4671" y="101"/>
                      </a:lnTo>
                      <a:lnTo>
                        <a:pt x="4703" y="119"/>
                      </a:lnTo>
                      <a:lnTo>
                        <a:pt x="4796" y="97"/>
                      </a:lnTo>
                      <a:lnTo>
                        <a:pt x="4849" y="95"/>
                      </a:lnTo>
                      <a:lnTo>
                        <a:pt x="4885" y="42"/>
                      </a:lnTo>
                      <a:lnTo>
                        <a:pt x="4943" y="51"/>
                      </a:lnTo>
                      <a:lnTo>
                        <a:pt x="4992" y="139"/>
                      </a:lnTo>
                      <a:lnTo>
                        <a:pt x="5050" y="169"/>
                      </a:lnTo>
                      <a:lnTo>
                        <a:pt x="5072" y="209"/>
                      </a:lnTo>
                      <a:lnTo>
                        <a:pt x="5118" y="261"/>
                      </a:lnTo>
                      <a:lnTo>
                        <a:pt x="5216" y="314"/>
                      </a:lnTo>
                      <a:lnTo>
                        <a:pt x="5301" y="375"/>
                      </a:lnTo>
                      <a:lnTo>
                        <a:pt x="5311" y="508"/>
                      </a:lnTo>
                      <a:lnTo>
                        <a:pt x="5285" y="588"/>
                      </a:lnTo>
                      <a:lnTo>
                        <a:pt x="5326" y="721"/>
                      </a:lnTo>
                      <a:lnTo>
                        <a:pt x="5420" y="746"/>
                      </a:lnTo>
                      <a:lnTo>
                        <a:pt x="5503" y="714"/>
                      </a:lnTo>
                      <a:lnTo>
                        <a:pt x="5562" y="829"/>
                      </a:lnTo>
                      <a:lnTo>
                        <a:pt x="5629" y="859"/>
                      </a:lnTo>
                      <a:lnTo>
                        <a:pt x="5467" y="891"/>
                      </a:lnTo>
                      <a:lnTo>
                        <a:pt x="5467" y="891"/>
                      </a:lnTo>
                      <a:lnTo>
                        <a:pt x="5469" y="910"/>
                      </a:lnTo>
                      <a:lnTo>
                        <a:pt x="5476" y="956"/>
                      </a:lnTo>
                      <a:lnTo>
                        <a:pt x="5479" y="982"/>
                      </a:lnTo>
                      <a:lnTo>
                        <a:pt x="5484" y="1008"/>
                      </a:lnTo>
                      <a:lnTo>
                        <a:pt x="5489" y="1030"/>
                      </a:lnTo>
                      <a:lnTo>
                        <a:pt x="5494" y="1047"/>
                      </a:lnTo>
                      <a:lnTo>
                        <a:pt x="5494" y="1047"/>
                      </a:lnTo>
                      <a:lnTo>
                        <a:pt x="5501" y="1066"/>
                      </a:lnTo>
                      <a:lnTo>
                        <a:pt x="5508" y="1093"/>
                      </a:lnTo>
                      <a:lnTo>
                        <a:pt x="5517" y="1125"/>
                      </a:lnTo>
                      <a:lnTo>
                        <a:pt x="5523" y="1159"/>
                      </a:lnTo>
                      <a:lnTo>
                        <a:pt x="5530" y="1193"/>
                      </a:lnTo>
                      <a:lnTo>
                        <a:pt x="5536" y="1223"/>
                      </a:lnTo>
                      <a:lnTo>
                        <a:pt x="5538" y="1246"/>
                      </a:lnTo>
                      <a:lnTo>
                        <a:pt x="5538" y="1255"/>
                      </a:lnTo>
                      <a:lnTo>
                        <a:pt x="5537" y="1261"/>
                      </a:lnTo>
                      <a:lnTo>
                        <a:pt x="5537" y="1261"/>
                      </a:lnTo>
                      <a:lnTo>
                        <a:pt x="5535" y="1276"/>
                      </a:lnTo>
                      <a:lnTo>
                        <a:pt x="5532" y="1303"/>
                      </a:lnTo>
                      <a:lnTo>
                        <a:pt x="5530" y="1339"/>
                      </a:lnTo>
                      <a:lnTo>
                        <a:pt x="5528" y="1379"/>
                      </a:lnTo>
                      <a:lnTo>
                        <a:pt x="5528" y="1419"/>
                      </a:lnTo>
                      <a:lnTo>
                        <a:pt x="5527" y="1456"/>
                      </a:lnTo>
                      <a:lnTo>
                        <a:pt x="5528" y="1485"/>
                      </a:lnTo>
                      <a:lnTo>
                        <a:pt x="5529" y="1495"/>
                      </a:lnTo>
                      <a:lnTo>
                        <a:pt x="5530" y="1503"/>
                      </a:lnTo>
                      <a:lnTo>
                        <a:pt x="5530" y="150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" name="Freeform 237">
                  <a:extLst>
                    <a:ext uri="{FF2B5EF4-FFF2-40B4-BE49-F238E27FC236}">
                      <a16:creationId xmlns:a16="http://schemas.microsoft.com/office/drawing/2014/main" id="{28546D10-882B-914D-ADCB-0C12F44EB9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4150" y="5402263"/>
                  <a:ext cx="292100" cy="261938"/>
                </a:xfrm>
                <a:custGeom>
                  <a:avLst/>
                  <a:gdLst>
                    <a:gd name="T0" fmla="*/ 75 w 920"/>
                    <a:gd name="T1" fmla="*/ 640 h 823"/>
                    <a:gd name="T2" fmla="*/ 131 w 920"/>
                    <a:gd name="T3" fmla="*/ 606 h 823"/>
                    <a:gd name="T4" fmla="*/ 201 w 920"/>
                    <a:gd name="T5" fmla="*/ 590 h 823"/>
                    <a:gd name="T6" fmla="*/ 234 w 920"/>
                    <a:gd name="T7" fmla="*/ 579 h 823"/>
                    <a:gd name="T8" fmla="*/ 234 w 920"/>
                    <a:gd name="T9" fmla="*/ 609 h 823"/>
                    <a:gd name="T10" fmla="*/ 208 w 920"/>
                    <a:gd name="T11" fmla="*/ 619 h 823"/>
                    <a:gd name="T12" fmla="*/ 138 w 920"/>
                    <a:gd name="T13" fmla="*/ 663 h 823"/>
                    <a:gd name="T14" fmla="*/ 78 w 920"/>
                    <a:gd name="T15" fmla="*/ 703 h 823"/>
                    <a:gd name="T16" fmla="*/ 41 w 920"/>
                    <a:gd name="T17" fmla="*/ 720 h 823"/>
                    <a:gd name="T18" fmla="*/ 23 w 920"/>
                    <a:gd name="T19" fmla="*/ 747 h 823"/>
                    <a:gd name="T20" fmla="*/ 46 w 920"/>
                    <a:gd name="T21" fmla="*/ 770 h 823"/>
                    <a:gd name="T22" fmla="*/ 39 w 920"/>
                    <a:gd name="T23" fmla="*/ 799 h 823"/>
                    <a:gd name="T24" fmla="*/ 26 w 920"/>
                    <a:gd name="T25" fmla="*/ 819 h 823"/>
                    <a:gd name="T26" fmla="*/ 36 w 920"/>
                    <a:gd name="T27" fmla="*/ 823 h 823"/>
                    <a:gd name="T28" fmla="*/ 96 w 920"/>
                    <a:gd name="T29" fmla="*/ 793 h 823"/>
                    <a:gd name="T30" fmla="*/ 96 w 920"/>
                    <a:gd name="T31" fmla="*/ 762 h 823"/>
                    <a:gd name="T32" fmla="*/ 152 w 920"/>
                    <a:gd name="T33" fmla="*/ 716 h 823"/>
                    <a:gd name="T34" fmla="*/ 201 w 920"/>
                    <a:gd name="T35" fmla="*/ 659 h 823"/>
                    <a:gd name="T36" fmla="*/ 291 w 920"/>
                    <a:gd name="T37" fmla="*/ 615 h 823"/>
                    <a:gd name="T38" fmla="*/ 370 w 920"/>
                    <a:gd name="T39" fmla="*/ 571 h 823"/>
                    <a:gd name="T40" fmla="*/ 404 w 920"/>
                    <a:gd name="T41" fmla="*/ 534 h 823"/>
                    <a:gd name="T42" fmla="*/ 433 w 920"/>
                    <a:gd name="T43" fmla="*/ 464 h 823"/>
                    <a:gd name="T44" fmla="*/ 476 w 920"/>
                    <a:gd name="T45" fmla="*/ 451 h 823"/>
                    <a:gd name="T46" fmla="*/ 553 w 920"/>
                    <a:gd name="T47" fmla="*/ 469 h 823"/>
                    <a:gd name="T48" fmla="*/ 632 w 920"/>
                    <a:gd name="T49" fmla="*/ 443 h 823"/>
                    <a:gd name="T50" fmla="*/ 672 w 920"/>
                    <a:gd name="T51" fmla="*/ 446 h 823"/>
                    <a:gd name="T52" fmla="*/ 749 w 920"/>
                    <a:gd name="T53" fmla="*/ 458 h 823"/>
                    <a:gd name="T54" fmla="*/ 806 w 920"/>
                    <a:gd name="T55" fmla="*/ 461 h 823"/>
                    <a:gd name="T56" fmla="*/ 836 w 920"/>
                    <a:gd name="T57" fmla="*/ 464 h 823"/>
                    <a:gd name="T58" fmla="*/ 886 w 920"/>
                    <a:gd name="T59" fmla="*/ 471 h 823"/>
                    <a:gd name="T60" fmla="*/ 893 w 920"/>
                    <a:gd name="T61" fmla="*/ 451 h 823"/>
                    <a:gd name="T62" fmla="*/ 908 w 920"/>
                    <a:gd name="T63" fmla="*/ 418 h 823"/>
                    <a:gd name="T64" fmla="*/ 903 w 920"/>
                    <a:gd name="T65" fmla="*/ 412 h 823"/>
                    <a:gd name="T66" fmla="*/ 913 w 920"/>
                    <a:gd name="T67" fmla="*/ 401 h 823"/>
                    <a:gd name="T68" fmla="*/ 920 w 920"/>
                    <a:gd name="T69" fmla="*/ 381 h 823"/>
                    <a:gd name="T70" fmla="*/ 902 w 920"/>
                    <a:gd name="T71" fmla="*/ 350 h 823"/>
                    <a:gd name="T72" fmla="*/ 882 w 920"/>
                    <a:gd name="T73" fmla="*/ 360 h 823"/>
                    <a:gd name="T74" fmla="*/ 838 w 920"/>
                    <a:gd name="T75" fmla="*/ 351 h 823"/>
                    <a:gd name="T76" fmla="*/ 735 w 920"/>
                    <a:gd name="T77" fmla="*/ 299 h 823"/>
                    <a:gd name="T78" fmla="*/ 651 w 920"/>
                    <a:gd name="T79" fmla="*/ 240 h 823"/>
                    <a:gd name="T80" fmla="*/ 610 w 920"/>
                    <a:gd name="T81" fmla="*/ 144 h 823"/>
                    <a:gd name="T82" fmla="*/ 589 w 920"/>
                    <a:gd name="T83" fmla="*/ 28 h 823"/>
                    <a:gd name="T84" fmla="*/ 525 w 920"/>
                    <a:gd name="T85" fmla="*/ 38 h 823"/>
                    <a:gd name="T86" fmla="*/ 476 w 920"/>
                    <a:gd name="T87" fmla="*/ 66 h 823"/>
                    <a:gd name="T88" fmla="*/ 409 w 920"/>
                    <a:gd name="T89" fmla="*/ 66 h 823"/>
                    <a:gd name="T90" fmla="*/ 403 w 920"/>
                    <a:gd name="T91" fmla="*/ 39 h 823"/>
                    <a:gd name="T92" fmla="*/ 309 w 920"/>
                    <a:gd name="T93" fmla="*/ 0 h 823"/>
                    <a:gd name="T94" fmla="*/ 286 w 920"/>
                    <a:gd name="T95" fmla="*/ 24 h 823"/>
                    <a:gd name="T96" fmla="*/ 209 w 920"/>
                    <a:gd name="T97" fmla="*/ 38 h 823"/>
                    <a:gd name="T98" fmla="*/ 180 w 920"/>
                    <a:gd name="T99" fmla="*/ 95 h 823"/>
                    <a:gd name="T100" fmla="*/ 119 w 920"/>
                    <a:gd name="T101" fmla="*/ 102 h 823"/>
                    <a:gd name="T102" fmla="*/ 184 w 920"/>
                    <a:gd name="T103" fmla="*/ 174 h 823"/>
                    <a:gd name="T104" fmla="*/ 148 w 920"/>
                    <a:gd name="T105" fmla="*/ 357 h 823"/>
                    <a:gd name="T106" fmla="*/ 0 w 920"/>
                    <a:gd name="T107" fmla="*/ 541 h 823"/>
                    <a:gd name="T108" fmla="*/ 7 w 920"/>
                    <a:gd name="T109" fmla="*/ 571 h 823"/>
                    <a:gd name="T110" fmla="*/ 21 w 920"/>
                    <a:gd name="T111" fmla="*/ 621 h 823"/>
                    <a:gd name="T112" fmla="*/ 75 w 920"/>
                    <a:gd name="T113" fmla="*/ 640 h 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0" h="823">
                      <a:moveTo>
                        <a:pt x="75" y="640"/>
                      </a:moveTo>
                      <a:lnTo>
                        <a:pt x="131" y="606"/>
                      </a:lnTo>
                      <a:lnTo>
                        <a:pt x="201" y="590"/>
                      </a:lnTo>
                      <a:lnTo>
                        <a:pt x="234" y="579"/>
                      </a:lnTo>
                      <a:lnTo>
                        <a:pt x="234" y="609"/>
                      </a:lnTo>
                      <a:lnTo>
                        <a:pt x="208" y="619"/>
                      </a:lnTo>
                      <a:lnTo>
                        <a:pt x="138" y="663"/>
                      </a:lnTo>
                      <a:lnTo>
                        <a:pt x="78" y="703"/>
                      </a:lnTo>
                      <a:lnTo>
                        <a:pt x="41" y="720"/>
                      </a:lnTo>
                      <a:lnTo>
                        <a:pt x="23" y="747"/>
                      </a:lnTo>
                      <a:lnTo>
                        <a:pt x="46" y="770"/>
                      </a:lnTo>
                      <a:lnTo>
                        <a:pt x="39" y="799"/>
                      </a:lnTo>
                      <a:lnTo>
                        <a:pt x="26" y="819"/>
                      </a:lnTo>
                      <a:lnTo>
                        <a:pt x="36" y="823"/>
                      </a:lnTo>
                      <a:lnTo>
                        <a:pt x="96" y="793"/>
                      </a:lnTo>
                      <a:lnTo>
                        <a:pt x="96" y="762"/>
                      </a:lnTo>
                      <a:lnTo>
                        <a:pt x="152" y="716"/>
                      </a:lnTo>
                      <a:lnTo>
                        <a:pt x="201" y="659"/>
                      </a:lnTo>
                      <a:lnTo>
                        <a:pt x="291" y="615"/>
                      </a:lnTo>
                      <a:lnTo>
                        <a:pt x="370" y="571"/>
                      </a:lnTo>
                      <a:lnTo>
                        <a:pt x="404" y="534"/>
                      </a:lnTo>
                      <a:lnTo>
                        <a:pt x="433" y="464"/>
                      </a:lnTo>
                      <a:lnTo>
                        <a:pt x="476" y="451"/>
                      </a:lnTo>
                      <a:lnTo>
                        <a:pt x="553" y="469"/>
                      </a:lnTo>
                      <a:lnTo>
                        <a:pt x="632" y="443"/>
                      </a:lnTo>
                      <a:lnTo>
                        <a:pt x="672" y="446"/>
                      </a:lnTo>
                      <a:lnTo>
                        <a:pt x="749" y="458"/>
                      </a:lnTo>
                      <a:lnTo>
                        <a:pt x="806" y="461"/>
                      </a:lnTo>
                      <a:lnTo>
                        <a:pt x="836" y="464"/>
                      </a:lnTo>
                      <a:lnTo>
                        <a:pt x="886" y="471"/>
                      </a:lnTo>
                      <a:lnTo>
                        <a:pt x="893" y="451"/>
                      </a:lnTo>
                      <a:lnTo>
                        <a:pt x="908" y="418"/>
                      </a:lnTo>
                      <a:lnTo>
                        <a:pt x="903" y="412"/>
                      </a:lnTo>
                      <a:lnTo>
                        <a:pt x="913" y="401"/>
                      </a:lnTo>
                      <a:lnTo>
                        <a:pt x="920" y="381"/>
                      </a:lnTo>
                      <a:lnTo>
                        <a:pt x="902" y="350"/>
                      </a:lnTo>
                      <a:lnTo>
                        <a:pt x="882" y="360"/>
                      </a:lnTo>
                      <a:lnTo>
                        <a:pt x="838" y="351"/>
                      </a:lnTo>
                      <a:lnTo>
                        <a:pt x="735" y="299"/>
                      </a:lnTo>
                      <a:lnTo>
                        <a:pt x="651" y="240"/>
                      </a:lnTo>
                      <a:lnTo>
                        <a:pt x="610" y="144"/>
                      </a:lnTo>
                      <a:lnTo>
                        <a:pt x="589" y="28"/>
                      </a:lnTo>
                      <a:lnTo>
                        <a:pt x="525" y="38"/>
                      </a:lnTo>
                      <a:lnTo>
                        <a:pt x="476" y="66"/>
                      </a:lnTo>
                      <a:lnTo>
                        <a:pt x="409" y="66"/>
                      </a:lnTo>
                      <a:lnTo>
                        <a:pt x="403" y="39"/>
                      </a:lnTo>
                      <a:lnTo>
                        <a:pt x="309" y="0"/>
                      </a:lnTo>
                      <a:lnTo>
                        <a:pt x="286" y="24"/>
                      </a:lnTo>
                      <a:lnTo>
                        <a:pt x="209" y="38"/>
                      </a:lnTo>
                      <a:lnTo>
                        <a:pt x="180" y="95"/>
                      </a:lnTo>
                      <a:lnTo>
                        <a:pt x="119" y="102"/>
                      </a:lnTo>
                      <a:lnTo>
                        <a:pt x="184" y="174"/>
                      </a:lnTo>
                      <a:lnTo>
                        <a:pt x="148" y="357"/>
                      </a:lnTo>
                      <a:lnTo>
                        <a:pt x="0" y="541"/>
                      </a:lnTo>
                      <a:lnTo>
                        <a:pt x="7" y="571"/>
                      </a:lnTo>
                      <a:lnTo>
                        <a:pt x="21" y="621"/>
                      </a:lnTo>
                      <a:lnTo>
                        <a:pt x="75" y="64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" name="Freeform 239">
                  <a:extLst>
                    <a:ext uri="{FF2B5EF4-FFF2-40B4-BE49-F238E27FC236}">
                      <a16:creationId xmlns:a16="http://schemas.microsoft.com/office/drawing/2014/main" id="{E1811830-C800-E74E-AA61-A0A6B7263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9700" y="5638800"/>
                  <a:ext cx="31750" cy="22225"/>
                </a:xfrm>
                <a:custGeom>
                  <a:avLst/>
                  <a:gdLst>
                    <a:gd name="T0" fmla="*/ 72 w 102"/>
                    <a:gd name="T1" fmla="*/ 0 h 69"/>
                    <a:gd name="T2" fmla="*/ 18 w 102"/>
                    <a:gd name="T3" fmla="*/ 36 h 69"/>
                    <a:gd name="T4" fmla="*/ 0 w 102"/>
                    <a:gd name="T5" fmla="*/ 66 h 69"/>
                    <a:gd name="T6" fmla="*/ 79 w 102"/>
                    <a:gd name="T7" fmla="*/ 69 h 69"/>
                    <a:gd name="T8" fmla="*/ 102 w 102"/>
                    <a:gd name="T9" fmla="*/ 42 h 69"/>
                    <a:gd name="T10" fmla="*/ 92 w 102"/>
                    <a:gd name="T11" fmla="*/ 10 h 69"/>
                    <a:gd name="T12" fmla="*/ 72 w 102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69">
                      <a:moveTo>
                        <a:pt x="72" y="0"/>
                      </a:moveTo>
                      <a:lnTo>
                        <a:pt x="18" y="36"/>
                      </a:lnTo>
                      <a:lnTo>
                        <a:pt x="0" y="66"/>
                      </a:lnTo>
                      <a:lnTo>
                        <a:pt x="79" y="69"/>
                      </a:lnTo>
                      <a:lnTo>
                        <a:pt x="102" y="42"/>
                      </a:lnTo>
                      <a:lnTo>
                        <a:pt x="92" y="1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4" name="Freeform 240">
                <a:extLst>
                  <a:ext uri="{FF2B5EF4-FFF2-40B4-BE49-F238E27FC236}">
                    <a16:creationId xmlns:a16="http://schemas.microsoft.com/office/drawing/2014/main" id="{1DBC204E-0B24-2442-AA6C-3D9DF09BF2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9342" y="5237644"/>
                <a:ext cx="0" cy="2020"/>
              </a:xfrm>
              <a:custGeom>
                <a:avLst/>
                <a:gdLst>
                  <a:gd name="T0" fmla="*/ 2 w 3"/>
                  <a:gd name="T1" fmla="*/ 5 h 5"/>
                  <a:gd name="T2" fmla="*/ 0 w 3"/>
                  <a:gd name="T3" fmla="*/ 2 h 5"/>
                  <a:gd name="T4" fmla="*/ 3 w 3"/>
                  <a:gd name="T5" fmla="*/ 0 h 5"/>
                  <a:gd name="T6" fmla="*/ 2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5" name="Group 356">
                <a:extLst>
                  <a:ext uri="{FF2B5EF4-FFF2-40B4-BE49-F238E27FC236}">
                    <a16:creationId xmlns:a16="http://schemas.microsoft.com/office/drawing/2014/main" id="{EA520D40-9C78-D543-9A63-279E2EC34CC5}"/>
                  </a:ext>
                </a:extLst>
              </p:cNvPr>
              <p:cNvGrpSpPr/>
              <p:nvPr userDrawn="1"/>
            </p:nvGrpSpPr>
            <p:grpSpPr>
              <a:xfrm>
                <a:off x="6126416" y="5183116"/>
                <a:ext cx="1666114" cy="1211719"/>
                <a:chOff x="1885950" y="5200650"/>
                <a:chExt cx="1309688" cy="952500"/>
              </a:xfrm>
              <a:grpFill/>
            </p:grpSpPr>
            <p:sp>
              <p:nvSpPr>
                <p:cNvPr id="165" name="Freeform 241">
                  <a:extLst>
                    <a:ext uri="{FF2B5EF4-FFF2-40B4-BE49-F238E27FC236}">
                      <a16:creationId xmlns:a16="http://schemas.microsoft.com/office/drawing/2014/main" id="{4E8E2369-FE7A-6246-96DA-D5048F274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300" y="5819775"/>
                  <a:ext cx="30163" cy="20638"/>
                </a:xfrm>
                <a:custGeom>
                  <a:avLst/>
                  <a:gdLst>
                    <a:gd name="T0" fmla="*/ 37 w 94"/>
                    <a:gd name="T1" fmla="*/ 30 h 69"/>
                    <a:gd name="T2" fmla="*/ 17 w 94"/>
                    <a:gd name="T3" fmla="*/ 0 h 69"/>
                    <a:gd name="T4" fmla="*/ 0 w 94"/>
                    <a:gd name="T5" fmla="*/ 37 h 69"/>
                    <a:gd name="T6" fmla="*/ 14 w 94"/>
                    <a:gd name="T7" fmla="*/ 60 h 69"/>
                    <a:gd name="T8" fmla="*/ 37 w 94"/>
                    <a:gd name="T9" fmla="*/ 47 h 69"/>
                    <a:gd name="T10" fmla="*/ 77 w 94"/>
                    <a:gd name="T11" fmla="*/ 49 h 69"/>
                    <a:gd name="T12" fmla="*/ 94 w 94"/>
                    <a:gd name="T13" fmla="*/ 69 h 69"/>
                    <a:gd name="T14" fmla="*/ 87 w 94"/>
                    <a:gd name="T15" fmla="*/ 32 h 69"/>
                    <a:gd name="T16" fmla="*/ 37 w 94"/>
                    <a:gd name="T17" fmla="*/ 3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4" h="69">
                      <a:moveTo>
                        <a:pt x="37" y="30"/>
                      </a:moveTo>
                      <a:lnTo>
                        <a:pt x="17" y="0"/>
                      </a:lnTo>
                      <a:lnTo>
                        <a:pt x="0" y="37"/>
                      </a:lnTo>
                      <a:lnTo>
                        <a:pt x="14" y="60"/>
                      </a:lnTo>
                      <a:lnTo>
                        <a:pt x="37" y="47"/>
                      </a:lnTo>
                      <a:lnTo>
                        <a:pt x="77" y="49"/>
                      </a:lnTo>
                      <a:lnTo>
                        <a:pt x="94" y="69"/>
                      </a:lnTo>
                      <a:lnTo>
                        <a:pt x="87" y="32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" name="Freeform 242">
                  <a:extLst>
                    <a:ext uri="{FF2B5EF4-FFF2-40B4-BE49-F238E27FC236}">
                      <a16:creationId xmlns:a16="http://schemas.microsoft.com/office/drawing/2014/main" id="{E1AD7E96-756E-C143-9C0B-943ACEB42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5" y="5775325"/>
                  <a:ext cx="42863" cy="41275"/>
                </a:xfrm>
                <a:custGeom>
                  <a:avLst/>
                  <a:gdLst>
                    <a:gd name="T0" fmla="*/ 74 w 133"/>
                    <a:gd name="T1" fmla="*/ 120 h 127"/>
                    <a:gd name="T2" fmla="*/ 130 w 133"/>
                    <a:gd name="T3" fmla="*/ 26 h 127"/>
                    <a:gd name="T4" fmla="*/ 133 w 133"/>
                    <a:gd name="T5" fmla="*/ 0 h 127"/>
                    <a:gd name="T6" fmla="*/ 77 w 133"/>
                    <a:gd name="T7" fmla="*/ 4 h 127"/>
                    <a:gd name="T8" fmla="*/ 23 w 133"/>
                    <a:gd name="T9" fmla="*/ 44 h 127"/>
                    <a:gd name="T10" fmla="*/ 0 w 133"/>
                    <a:gd name="T11" fmla="*/ 94 h 127"/>
                    <a:gd name="T12" fmla="*/ 18 w 133"/>
                    <a:gd name="T13" fmla="*/ 118 h 127"/>
                    <a:gd name="T14" fmla="*/ 50 w 133"/>
                    <a:gd name="T15" fmla="*/ 107 h 127"/>
                    <a:gd name="T16" fmla="*/ 61 w 133"/>
                    <a:gd name="T17" fmla="*/ 127 h 127"/>
                    <a:gd name="T18" fmla="*/ 74 w 133"/>
                    <a:gd name="T19" fmla="*/ 12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3" h="127">
                      <a:moveTo>
                        <a:pt x="74" y="120"/>
                      </a:moveTo>
                      <a:lnTo>
                        <a:pt x="130" y="26"/>
                      </a:lnTo>
                      <a:lnTo>
                        <a:pt x="133" y="0"/>
                      </a:lnTo>
                      <a:lnTo>
                        <a:pt x="77" y="4"/>
                      </a:lnTo>
                      <a:lnTo>
                        <a:pt x="23" y="44"/>
                      </a:lnTo>
                      <a:lnTo>
                        <a:pt x="0" y="94"/>
                      </a:lnTo>
                      <a:lnTo>
                        <a:pt x="18" y="118"/>
                      </a:lnTo>
                      <a:lnTo>
                        <a:pt x="50" y="107"/>
                      </a:lnTo>
                      <a:lnTo>
                        <a:pt x="61" y="127"/>
                      </a:lnTo>
                      <a:lnTo>
                        <a:pt x="74" y="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" name="Freeform 243">
                  <a:extLst>
                    <a:ext uri="{FF2B5EF4-FFF2-40B4-BE49-F238E27FC236}">
                      <a16:creationId xmlns:a16="http://schemas.microsoft.com/office/drawing/2014/main" id="{4FAD0428-4707-8149-B50E-2B6B20088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3550" y="5667375"/>
                  <a:ext cx="107950" cy="93663"/>
                </a:xfrm>
                <a:custGeom>
                  <a:avLst/>
                  <a:gdLst>
                    <a:gd name="T0" fmla="*/ 309 w 340"/>
                    <a:gd name="T1" fmla="*/ 99 h 295"/>
                    <a:gd name="T2" fmla="*/ 256 w 340"/>
                    <a:gd name="T3" fmla="*/ 103 h 295"/>
                    <a:gd name="T4" fmla="*/ 249 w 340"/>
                    <a:gd name="T5" fmla="*/ 82 h 295"/>
                    <a:gd name="T6" fmla="*/ 269 w 340"/>
                    <a:gd name="T7" fmla="*/ 49 h 295"/>
                    <a:gd name="T8" fmla="*/ 236 w 340"/>
                    <a:gd name="T9" fmla="*/ 66 h 295"/>
                    <a:gd name="T10" fmla="*/ 239 w 340"/>
                    <a:gd name="T11" fmla="*/ 50 h 295"/>
                    <a:gd name="T12" fmla="*/ 285 w 340"/>
                    <a:gd name="T13" fmla="*/ 12 h 295"/>
                    <a:gd name="T14" fmla="*/ 278 w 340"/>
                    <a:gd name="T15" fmla="*/ 0 h 295"/>
                    <a:gd name="T16" fmla="*/ 166 w 340"/>
                    <a:gd name="T17" fmla="*/ 43 h 295"/>
                    <a:gd name="T18" fmla="*/ 119 w 340"/>
                    <a:gd name="T19" fmla="*/ 67 h 295"/>
                    <a:gd name="T20" fmla="*/ 53 w 340"/>
                    <a:gd name="T21" fmla="*/ 115 h 295"/>
                    <a:gd name="T22" fmla="*/ 0 w 340"/>
                    <a:gd name="T23" fmla="*/ 142 h 295"/>
                    <a:gd name="T24" fmla="*/ 8 w 340"/>
                    <a:gd name="T25" fmla="*/ 217 h 295"/>
                    <a:gd name="T26" fmla="*/ 38 w 340"/>
                    <a:gd name="T27" fmla="*/ 224 h 295"/>
                    <a:gd name="T28" fmla="*/ 40 w 340"/>
                    <a:gd name="T29" fmla="*/ 180 h 295"/>
                    <a:gd name="T30" fmla="*/ 90 w 340"/>
                    <a:gd name="T31" fmla="*/ 174 h 295"/>
                    <a:gd name="T32" fmla="*/ 120 w 340"/>
                    <a:gd name="T33" fmla="*/ 197 h 295"/>
                    <a:gd name="T34" fmla="*/ 118 w 340"/>
                    <a:gd name="T35" fmla="*/ 246 h 295"/>
                    <a:gd name="T36" fmla="*/ 171 w 340"/>
                    <a:gd name="T37" fmla="*/ 263 h 295"/>
                    <a:gd name="T38" fmla="*/ 205 w 340"/>
                    <a:gd name="T39" fmla="*/ 282 h 295"/>
                    <a:gd name="T40" fmla="*/ 205 w 340"/>
                    <a:gd name="T41" fmla="*/ 295 h 295"/>
                    <a:gd name="T42" fmla="*/ 274 w 340"/>
                    <a:gd name="T43" fmla="*/ 269 h 295"/>
                    <a:gd name="T44" fmla="*/ 294 w 340"/>
                    <a:gd name="T45" fmla="*/ 228 h 295"/>
                    <a:gd name="T46" fmla="*/ 314 w 340"/>
                    <a:gd name="T47" fmla="*/ 192 h 295"/>
                    <a:gd name="T48" fmla="*/ 340 w 340"/>
                    <a:gd name="T49" fmla="*/ 145 h 295"/>
                    <a:gd name="T50" fmla="*/ 333 w 340"/>
                    <a:gd name="T51" fmla="*/ 105 h 295"/>
                    <a:gd name="T52" fmla="*/ 309 w 340"/>
                    <a:gd name="T53" fmla="*/ 99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40" h="295">
                      <a:moveTo>
                        <a:pt x="309" y="99"/>
                      </a:moveTo>
                      <a:lnTo>
                        <a:pt x="256" y="103"/>
                      </a:lnTo>
                      <a:lnTo>
                        <a:pt x="249" y="82"/>
                      </a:lnTo>
                      <a:lnTo>
                        <a:pt x="269" y="49"/>
                      </a:lnTo>
                      <a:lnTo>
                        <a:pt x="236" y="66"/>
                      </a:lnTo>
                      <a:lnTo>
                        <a:pt x="239" y="50"/>
                      </a:lnTo>
                      <a:lnTo>
                        <a:pt x="285" y="12"/>
                      </a:lnTo>
                      <a:lnTo>
                        <a:pt x="278" y="0"/>
                      </a:lnTo>
                      <a:lnTo>
                        <a:pt x="166" y="43"/>
                      </a:lnTo>
                      <a:lnTo>
                        <a:pt x="119" y="67"/>
                      </a:lnTo>
                      <a:lnTo>
                        <a:pt x="53" y="115"/>
                      </a:lnTo>
                      <a:lnTo>
                        <a:pt x="0" y="142"/>
                      </a:lnTo>
                      <a:lnTo>
                        <a:pt x="8" y="217"/>
                      </a:lnTo>
                      <a:lnTo>
                        <a:pt x="38" y="224"/>
                      </a:lnTo>
                      <a:lnTo>
                        <a:pt x="40" y="180"/>
                      </a:lnTo>
                      <a:lnTo>
                        <a:pt x="90" y="174"/>
                      </a:lnTo>
                      <a:lnTo>
                        <a:pt x="120" y="197"/>
                      </a:lnTo>
                      <a:lnTo>
                        <a:pt x="118" y="246"/>
                      </a:lnTo>
                      <a:lnTo>
                        <a:pt x="171" y="263"/>
                      </a:lnTo>
                      <a:lnTo>
                        <a:pt x="205" y="282"/>
                      </a:lnTo>
                      <a:lnTo>
                        <a:pt x="205" y="295"/>
                      </a:lnTo>
                      <a:lnTo>
                        <a:pt x="274" y="269"/>
                      </a:lnTo>
                      <a:lnTo>
                        <a:pt x="294" y="228"/>
                      </a:lnTo>
                      <a:lnTo>
                        <a:pt x="314" y="192"/>
                      </a:lnTo>
                      <a:lnTo>
                        <a:pt x="340" y="145"/>
                      </a:lnTo>
                      <a:lnTo>
                        <a:pt x="333" y="105"/>
                      </a:lnTo>
                      <a:lnTo>
                        <a:pt x="309" y="9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" name="Freeform 244">
                  <a:extLst>
                    <a:ext uri="{FF2B5EF4-FFF2-40B4-BE49-F238E27FC236}">
                      <a16:creationId xmlns:a16="http://schemas.microsoft.com/office/drawing/2014/main" id="{6898999F-98F2-5446-9BD4-D27F7752B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5313" y="5661025"/>
                  <a:ext cx="60325" cy="33338"/>
                </a:xfrm>
                <a:custGeom>
                  <a:avLst/>
                  <a:gdLst>
                    <a:gd name="T0" fmla="*/ 186 w 190"/>
                    <a:gd name="T1" fmla="*/ 46 h 107"/>
                    <a:gd name="T2" fmla="*/ 122 w 190"/>
                    <a:gd name="T3" fmla="*/ 0 h 107"/>
                    <a:gd name="T4" fmla="*/ 0 w 190"/>
                    <a:gd name="T5" fmla="*/ 17 h 107"/>
                    <a:gd name="T6" fmla="*/ 6 w 190"/>
                    <a:gd name="T7" fmla="*/ 48 h 107"/>
                    <a:gd name="T8" fmla="*/ 26 w 190"/>
                    <a:gd name="T9" fmla="*/ 48 h 107"/>
                    <a:gd name="T10" fmla="*/ 30 w 190"/>
                    <a:gd name="T11" fmla="*/ 81 h 107"/>
                    <a:gd name="T12" fmla="*/ 113 w 190"/>
                    <a:gd name="T13" fmla="*/ 76 h 107"/>
                    <a:gd name="T14" fmla="*/ 150 w 190"/>
                    <a:gd name="T15" fmla="*/ 107 h 107"/>
                    <a:gd name="T16" fmla="*/ 190 w 190"/>
                    <a:gd name="T17" fmla="*/ 82 h 107"/>
                    <a:gd name="T18" fmla="*/ 186 w 190"/>
                    <a:gd name="T19" fmla="*/ 4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0" h="107">
                      <a:moveTo>
                        <a:pt x="186" y="46"/>
                      </a:moveTo>
                      <a:lnTo>
                        <a:pt x="122" y="0"/>
                      </a:lnTo>
                      <a:lnTo>
                        <a:pt x="0" y="17"/>
                      </a:lnTo>
                      <a:lnTo>
                        <a:pt x="6" y="48"/>
                      </a:lnTo>
                      <a:lnTo>
                        <a:pt x="26" y="48"/>
                      </a:lnTo>
                      <a:lnTo>
                        <a:pt x="30" y="81"/>
                      </a:lnTo>
                      <a:lnTo>
                        <a:pt x="113" y="76"/>
                      </a:lnTo>
                      <a:lnTo>
                        <a:pt x="150" y="107"/>
                      </a:lnTo>
                      <a:lnTo>
                        <a:pt x="190" y="82"/>
                      </a:lnTo>
                      <a:lnTo>
                        <a:pt x="186" y="4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" name="Freeform 245">
                  <a:extLst>
                    <a:ext uri="{FF2B5EF4-FFF2-40B4-BE49-F238E27FC236}">
                      <a16:creationId xmlns:a16="http://schemas.microsoft.com/office/drawing/2014/main" id="{E41B61E5-3085-994B-908D-51DFA2E29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950" y="5200650"/>
                  <a:ext cx="1203325" cy="952500"/>
                </a:xfrm>
                <a:custGeom>
                  <a:avLst/>
                  <a:gdLst>
                    <a:gd name="T0" fmla="*/ 3760 w 3792"/>
                    <a:gd name="T1" fmla="*/ 681 h 3004"/>
                    <a:gd name="T2" fmla="*/ 3752 w 3792"/>
                    <a:gd name="T3" fmla="*/ 585 h 3004"/>
                    <a:gd name="T4" fmla="*/ 3742 w 3792"/>
                    <a:gd name="T5" fmla="*/ 545 h 3004"/>
                    <a:gd name="T6" fmla="*/ 3704 w 3792"/>
                    <a:gd name="T7" fmla="*/ 498 h 3004"/>
                    <a:gd name="T8" fmla="*/ 3481 w 3792"/>
                    <a:gd name="T9" fmla="*/ 537 h 3004"/>
                    <a:gd name="T10" fmla="*/ 3318 w 3792"/>
                    <a:gd name="T11" fmla="*/ 512 h 3004"/>
                    <a:gd name="T12" fmla="*/ 3137 w 3792"/>
                    <a:gd name="T13" fmla="*/ 368 h 3004"/>
                    <a:gd name="T14" fmla="*/ 2941 w 3792"/>
                    <a:gd name="T15" fmla="*/ 409 h 3004"/>
                    <a:gd name="T16" fmla="*/ 2553 w 3792"/>
                    <a:gd name="T17" fmla="*/ 320 h 3004"/>
                    <a:gd name="T18" fmla="*/ 2369 w 3792"/>
                    <a:gd name="T19" fmla="*/ 205 h 3004"/>
                    <a:gd name="T20" fmla="*/ 2302 w 3792"/>
                    <a:gd name="T21" fmla="*/ 140 h 3004"/>
                    <a:gd name="T22" fmla="*/ 2281 w 3792"/>
                    <a:gd name="T23" fmla="*/ 146 h 3004"/>
                    <a:gd name="T24" fmla="*/ 2255 w 3792"/>
                    <a:gd name="T25" fmla="*/ 159 h 3004"/>
                    <a:gd name="T26" fmla="*/ 2223 w 3792"/>
                    <a:gd name="T27" fmla="*/ 155 h 3004"/>
                    <a:gd name="T28" fmla="*/ 2071 w 3792"/>
                    <a:gd name="T29" fmla="*/ 175 h 3004"/>
                    <a:gd name="T30" fmla="*/ 1901 w 3792"/>
                    <a:gd name="T31" fmla="*/ 143 h 3004"/>
                    <a:gd name="T32" fmla="*/ 1755 w 3792"/>
                    <a:gd name="T33" fmla="*/ 138 h 3004"/>
                    <a:gd name="T34" fmla="*/ 1655 w 3792"/>
                    <a:gd name="T35" fmla="*/ 126 h 3004"/>
                    <a:gd name="T36" fmla="*/ 1372 w 3792"/>
                    <a:gd name="T37" fmla="*/ 128 h 3004"/>
                    <a:gd name="T38" fmla="*/ 1077 w 3792"/>
                    <a:gd name="T39" fmla="*/ 61 h 3004"/>
                    <a:gd name="T40" fmla="*/ 987 w 3792"/>
                    <a:gd name="T41" fmla="*/ 78 h 3004"/>
                    <a:gd name="T42" fmla="*/ 527 w 3792"/>
                    <a:gd name="T43" fmla="*/ 3 h 3004"/>
                    <a:gd name="T44" fmla="*/ 454 w 3792"/>
                    <a:gd name="T45" fmla="*/ 7 h 3004"/>
                    <a:gd name="T46" fmla="*/ 301 w 3792"/>
                    <a:gd name="T47" fmla="*/ 95 h 3004"/>
                    <a:gd name="T48" fmla="*/ 322 w 3792"/>
                    <a:gd name="T49" fmla="*/ 140 h 3004"/>
                    <a:gd name="T50" fmla="*/ 295 w 3792"/>
                    <a:gd name="T51" fmla="*/ 148 h 3004"/>
                    <a:gd name="T52" fmla="*/ 136 w 3792"/>
                    <a:gd name="T53" fmla="*/ 173 h 3004"/>
                    <a:gd name="T54" fmla="*/ 56 w 3792"/>
                    <a:gd name="T55" fmla="*/ 233 h 3004"/>
                    <a:gd name="T56" fmla="*/ 23 w 3792"/>
                    <a:gd name="T57" fmla="*/ 342 h 3004"/>
                    <a:gd name="T58" fmla="*/ 94 w 3792"/>
                    <a:gd name="T59" fmla="*/ 396 h 3004"/>
                    <a:gd name="T60" fmla="*/ 118 w 3792"/>
                    <a:gd name="T61" fmla="*/ 521 h 3004"/>
                    <a:gd name="T62" fmla="*/ 149 w 3792"/>
                    <a:gd name="T63" fmla="*/ 604 h 3004"/>
                    <a:gd name="T64" fmla="*/ 227 w 3792"/>
                    <a:gd name="T65" fmla="*/ 703 h 3004"/>
                    <a:gd name="T66" fmla="*/ 370 w 3792"/>
                    <a:gd name="T67" fmla="*/ 711 h 3004"/>
                    <a:gd name="T68" fmla="*/ 467 w 3792"/>
                    <a:gd name="T69" fmla="*/ 746 h 3004"/>
                    <a:gd name="T70" fmla="*/ 677 w 3792"/>
                    <a:gd name="T71" fmla="*/ 729 h 3004"/>
                    <a:gd name="T72" fmla="*/ 928 w 3792"/>
                    <a:gd name="T73" fmla="*/ 856 h 3004"/>
                    <a:gd name="T74" fmla="*/ 740 w 3792"/>
                    <a:gd name="T75" fmla="*/ 1100 h 3004"/>
                    <a:gd name="T76" fmla="*/ 730 w 3792"/>
                    <a:gd name="T77" fmla="*/ 1412 h 3004"/>
                    <a:gd name="T78" fmla="*/ 627 w 3792"/>
                    <a:gd name="T79" fmla="*/ 1797 h 3004"/>
                    <a:gd name="T80" fmla="*/ 711 w 3792"/>
                    <a:gd name="T81" fmla="*/ 2195 h 3004"/>
                    <a:gd name="T82" fmla="*/ 569 w 3792"/>
                    <a:gd name="T83" fmla="*/ 2449 h 3004"/>
                    <a:gd name="T84" fmla="*/ 647 w 3792"/>
                    <a:gd name="T85" fmla="*/ 2570 h 3004"/>
                    <a:gd name="T86" fmla="*/ 787 w 3792"/>
                    <a:gd name="T87" fmla="*/ 2573 h 3004"/>
                    <a:gd name="T88" fmla="*/ 926 w 3792"/>
                    <a:gd name="T89" fmla="*/ 2794 h 3004"/>
                    <a:gd name="T90" fmla="*/ 1014 w 3792"/>
                    <a:gd name="T91" fmla="*/ 2942 h 3004"/>
                    <a:gd name="T92" fmla="*/ 1128 w 3792"/>
                    <a:gd name="T93" fmla="*/ 2981 h 3004"/>
                    <a:gd name="T94" fmla="*/ 1283 w 3792"/>
                    <a:gd name="T95" fmla="*/ 2823 h 3004"/>
                    <a:gd name="T96" fmla="*/ 1509 w 3792"/>
                    <a:gd name="T97" fmla="*/ 2735 h 3004"/>
                    <a:gd name="T98" fmla="*/ 1922 w 3792"/>
                    <a:gd name="T99" fmla="*/ 2735 h 3004"/>
                    <a:gd name="T100" fmla="*/ 2185 w 3792"/>
                    <a:gd name="T101" fmla="*/ 2733 h 3004"/>
                    <a:gd name="T102" fmla="*/ 2280 w 3792"/>
                    <a:gd name="T103" fmla="*/ 2583 h 3004"/>
                    <a:gd name="T104" fmla="*/ 2372 w 3792"/>
                    <a:gd name="T105" fmla="*/ 2419 h 3004"/>
                    <a:gd name="T106" fmla="*/ 2578 w 3792"/>
                    <a:gd name="T107" fmla="*/ 2417 h 3004"/>
                    <a:gd name="T108" fmla="*/ 2617 w 3792"/>
                    <a:gd name="T109" fmla="*/ 2251 h 3004"/>
                    <a:gd name="T110" fmla="*/ 2692 w 3792"/>
                    <a:gd name="T111" fmla="*/ 2088 h 3004"/>
                    <a:gd name="T112" fmla="*/ 2868 w 3792"/>
                    <a:gd name="T113" fmla="*/ 1970 h 3004"/>
                    <a:gd name="T114" fmla="*/ 2780 w 3792"/>
                    <a:gd name="T115" fmla="*/ 1901 h 3004"/>
                    <a:gd name="T116" fmla="*/ 2715 w 3792"/>
                    <a:gd name="T117" fmla="*/ 1722 h 3004"/>
                    <a:gd name="T118" fmla="*/ 3031 w 3792"/>
                    <a:gd name="T119" fmla="*/ 1211 h 3004"/>
                    <a:gd name="T120" fmla="*/ 3061 w 3792"/>
                    <a:gd name="T121" fmla="*/ 1204 h 3004"/>
                    <a:gd name="T122" fmla="*/ 3279 w 3792"/>
                    <a:gd name="T123" fmla="*/ 1027 h 3004"/>
                    <a:gd name="T124" fmla="*/ 3604 w 3792"/>
                    <a:gd name="T125" fmla="*/ 821 h 30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792" h="3004">
                      <a:moveTo>
                        <a:pt x="3727" y="761"/>
                      </a:moveTo>
                      <a:lnTo>
                        <a:pt x="3746" y="717"/>
                      </a:lnTo>
                      <a:lnTo>
                        <a:pt x="3760" y="681"/>
                      </a:lnTo>
                      <a:lnTo>
                        <a:pt x="3719" y="641"/>
                      </a:lnTo>
                      <a:lnTo>
                        <a:pt x="3728" y="602"/>
                      </a:lnTo>
                      <a:lnTo>
                        <a:pt x="3752" y="585"/>
                      </a:lnTo>
                      <a:lnTo>
                        <a:pt x="3775" y="590"/>
                      </a:lnTo>
                      <a:lnTo>
                        <a:pt x="3792" y="564"/>
                      </a:lnTo>
                      <a:lnTo>
                        <a:pt x="3742" y="545"/>
                      </a:lnTo>
                      <a:lnTo>
                        <a:pt x="3754" y="495"/>
                      </a:lnTo>
                      <a:lnTo>
                        <a:pt x="3722" y="476"/>
                      </a:lnTo>
                      <a:lnTo>
                        <a:pt x="3704" y="498"/>
                      </a:lnTo>
                      <a:lnTo>
                        <a:pt x="3621" y="502"/>
                      </a:lnTo>
                      <a:lnTo>
                        <a:pt x="3544" y="543"/>
                      </a:lnTo>
                      <a:lnTo>
                        <a:pt x="3481" y="537"/>
                      </a:lnTo>
                      <a:lnTo>
                        <a:pt x="3414" y="508"/>
                      </a:lnTo>
                      <a:lnTo>
                        <a:pt x="3344" y="501"/>
                      </a:lnTo>
                      <a:lnTo>
                        <a:pt x="3318" y="512"/>
                      </a:lnTo>
                      <a:lnTo>
                        <a:pt x="3258" y="499"/>
                      </a:lnTo>
                      <a:lnTo>
                        <a:pt x="3234" y="437"/>
                      </a:lnTo>
                      <a:lnTo>
                        <a:pt x="3137" y="368"/>
                      </a:lnTo>
                      <a:lnTo>
                        <a:pt x="3040" y="362"/>
                      </a:lnTo>
                      <a:lnTo>
                        <a:pt x="2997" y="412"/>
                      </a:lnTo>
                      <a:lnTo>
                        <a:pt x="2941" y="409"/>
                      </a:lnTo>
                      <a:lnTo>
                        <a:pt x="2824" y="403"/>
                      </a:lnTo>
                      <a:lnTo>
                        <a:pt x="2700" y="342"/>
                      </a:lnTo>
                      <a:lnTo>
                        <a:pt x="2553" y="320"/>
                      </a:lnTo>
                      <a:lnTo>
                        <a:pt x="2493" y="267"/>
                      </a:lnTo>
                      <a:lnTo>
                        <a:pt x="2369" y="242"/>
                      </a:lnTo>
                      <a:lnTo>
                        <a:pt x="2369" y="205"/>
                      </a:lnTo>
                      <a:lnTo>
                        <a:pt x="2334" y="163"/>
                      </a:lnTo>
                      <a:lnTo>
                        <a:pt x="2302" y="163"/>
                      </a:lnTo>
                      <a:lnTo>
                        <a:pt x="2302" y="140"/>
                      </a:lnTo>
                      <a:lnTo>
                        <a:pt x="2291" y="137"/>
                      </a:lnTo>
                      <a:lnTo>
                        <a:pt x="2290" y="147"/>
                      </a:lnTo>
                      <a:lnTo>
                        <a:pt x="2281" y="146"/>
                      </a:lnTo>
                      <a:lnTo>
                        <a:pt x="2278" y="137"/>
                      </a:lnTo>
                      <a:lnTo>
                        <a:pt x="2260" y="156"/>
                      </a:lnTo>
                      <a:lnTo>
                        <a:pt x="2255" y="159"/>
                      </a:lnTo>
                      <a:lnTo>
                        <a:pt x="2236" y="154"/>
                      </a:lnTo>
                      <a:lnTo>
                        <a:pt x="2241" y="145"/>
                      </a:lnTo>
                      <a:lnTo>
                        <a:pt x="2223" y="155"/>
                      </a:lnTo>
                      <a:lnTo>
                        <a:pt x="2187" y="188"/>
                      </a:lnTo>
                      <a:lnTo>
                        <a:pt x="2101" y="191"/>
                      </a:lnTo>
                      <a:lnTo>
                        <a:pt x="2071" y="175"/>
                      </a:lnTo>
                      <a:lnTo>
                        <a:pt x="2015" y="155"/>
                      </a:lnTo>
                      <a:lnTo>
                        <a:pt x="1964" y="139"/>
                      </a:lnTo>
                      <a:lnTo>
                        <a:pt x="1901" y="143"/>
                      </a:lnTo>
                      <a:lnTo>
                        <a:pt x="1842" y="154"/>
                      </a:lnTo>
                      <a:lnTo>
                        <a:pt x="1792" y="140"/>
                      </a:lnTo>
                      <a:lnTo>
                        <a:pt x="1755" y="138"/>
                      </a:lnTo>
                      <a:lnTo>
                        <a:pt x="1725" y="98"/>
                      </a:lnTo>
                      <a:lnTo>
                        <a:pt x="1705" y="95"/>
                      </a:lnTo>
                      <a:lnTo>
                        <a:pt x="1655" y="126"/>
                      </a:lnTo>
                      <a:lnTo>
                        <a:pt x="1611" y="116"/>
                      </a:lnTo>
                      <a:lnTo>
                        <a:pt x="1518" y="134"/>
                      </a:lnTo>
                      <a:lnTo>
                        <a:pt x="1372" y="128"/>
                      </a:lnTo>
                      <a:lnTo>
                        <a:pt x="1215" y="96"/>
                      </a:lnTo>
                      <a:lnTo>
                        <a:pt x="1128" y="84"/>
                      </a:lnTo>
                      <a:lnTo>
                        <a:pt x="1077" y="61"/>
                      </a:lnTo>
                      <a:lnTo>
                        <a:pt x="1067" y="51"/>
                      </a:lnTo>
                      <a:lnTo>
                        <a:pt x="1037" y="45"/>
                      </a:lnTo>
                      <a:lnTo>
                        <a:pt x="987" y="78"/>
                      </a:lnTo>
                      <a:lnTo>
                        <a:pt x="651" y="85"/>
                      </a:lnTo>
                      <a:lnTo>
                        <a:pt x="557" y="39"/>
                      </a:lnTo>
                      <a:lnTo>
                        <a:pt x="527" y="3"/>
                      </a:lnTo>
                      <a:lnTo>
                        <a:pt x="484" y="0"/>
                      </a:lnTo>
                      <a:lnTo>
                        <a:pt x="477" y="20"/>
                      </a:lnTo>
                      <a:lnTo>
                        <a:pt x="454" y="7"/>
                      </a:lnTo>
                      <a:lnTo>
                        <a:pt x="404" y="17"/>
                      </a:lnTo>
                      <a:lnTo>
                        <a:pt x="341" y="65"/>
                      </a:lnTo>
                      <a:lnTo>
                        <a:pt x="301" y="95"/>
                      </a:lnTo>
                      <a:lnTo>
                        <a:pt x="312" y="130"/>
                      </a:lnTo>
                      <a:lnTo>
                        <a:pt x="342" y="120"/>
                      </a:lnTo>
                      <a:lnTo>
                        <a:pt x="322" y="140"/>
                      </a:lnTo>
                      <a:lnTo>
                        <a:pt x="342" y="167"/>
                      </a:lnTo>
                      <a:lnTo>
                        <a:pt x="299" y="170"/>
                      </a:lnTo>
                      <a:lnTo>
                        <a:pt x="295" y="148"/>
                      </a:lnTo>
                      <a:lnTo>
                        <a:pt x="252" y="158"/>
                      </a:lnTo>
                      <a:lnTo>
                        <a:pt x="193" y="192"/>
                      </a:lnTo>
                      <a:lnTo>
                        <a:pt x="136" y="173"/>
                      </a:lnTo>
                      <a:lnTo>
                        <a:pt x="103" y="213"/>
                      </a:lnTo>
                      <a:lnTo>
                        <a:pt x="96" y="233"/>
                      </a:lnTo>
                      <a:lnTo>
                        <a:pt x="56" y="233"/>
                      </a:lnTo>
                      <a:lnTo>
                        <a:pt x="3" y="313"/>
                      </a:lnTo>
                      <a:lnTo>
                        <a:pt x="0" y="357"/>
                      </a:lnTo>
                      <a:lnTo>
                        <a:pt x="23" y="342"/>
                      </a:lnTo>
                      <a:lnTo>
                        <a:pt x="43" y="365"/>
                      </a:lnTo>
                      <a:lnTo>
                        <a:pt x="41" y="399"/>
                      </a:lnTo>
                      <a:lnTo>
                        <a:pt x="94" y="396"/>
                      </a:lnTo>
                      <a:lnTo>
                        <a:pt x="78" y="465"/>
                      </a:lnTo>
                      <a:lnTo>
                        <a:pt x="138" y="461"/>
                      </a:lnTo>
                      <a:lnTo>
                        <a:pt x="118" y="521"/>
                      </a:lnTo>
                      <a:lnTo>
                        <a:pt x="153" y="540"/>
                      </a:lnTo>
                      <a:lnTo>
                        <a:pt x="186" y="587"/>
                      </a:lnTo>
                      <a:lnTo>
                        <a:pt x="149" y="604"/>
                      </a:lnTo>
                      <a:lnTo>
                        <a:pt x="140" y="716"/>
                      </a:lnTo>
                      <a:lnTo>
                        <a:pt x="143" y="778"/>
                      </a:lnTo>
                      <a:lnTo>
                        <a:pt x="227" y="703"/>
                      </a:lnTo>
                      <a:lnTo>
                        <a:pt x="290" y="662"/>
                      </a:lnTo>
                      <a:lnTo>
                        <a:pt x="340" y="662"/>
                      </a:lnTo>
                      <a:lnTo>
                        <a:pt x="370" y="711"/>
                      </a:lnTo>
                      <a:lnTo>
                        <a:pt x="364" y="758"/>
                      </a:lnTo>
                      <a:lnTo>
                        <a:pt x="398" y="778"/>
                      </a:lnTo>
                      <a:lnTo>
                        <a:pt x="467" y="746"/>
                      </a:lnTo>
                      <a:lnTo>
                        <a:pt x="574" y="749"/>
                      </a:lnTo>
                      <a:lnTo>
                        <a:pt x="604" y="785"/>
                      </a:lnTo>
                      <a:lnTo>
                        <a:pt x="677" y="729"/>
                      </a:lnTo>
                      <a:lnTo>
                        <a:pt x="840" y="750"/>
                      </a:lnTo>
                      <a:lnTo>
                        <a:pt x="855" y="813"/>
                      </a:lnTo>
                      <a:lnTo>
                        <a:pt x="928" y="856"/>
                      </a:lnTo>
                      <a:lnTo>
                        <a:pt x="883" y="939"/>
                      </a:lnTo>
                      <a:lnTo>
                        <a:pt x="800" y="1009"/>
                      </a:lnTo>
                      <a:lnTo>
                        <a:pt x="740" y="1100"/>
                      </a:lnTo>
                      <a:lnTo>
                        <a:pt x="731" y="1179"/>
                      </a:lnTo>
                      <a:lnTo>
                        <a:pt x="766" y="1281"/>
                      </a:lnTo>
                      <a:lnTo>
                        <a:pt x="730" y="1412"/>
                      </a:lnTo>
                      <a:lnTo>
                        <a:pt x="748" y="1538"/>
                      </a:lnTo>
                      <a:lnTo>
                        <a:pt x="596" y="1681"/>
                      </a:lnTo>
                      <a:lnTo>
                        <a:pt x="627" y="1797"/>
                      </a:lnTo>
                      <a:lnTo>
                        <a:pt x="694" y="1900"/>
                      </a:lnTo>
                      <a:lnTo>
                        <a:pt x="646" y="2112"/>
                      </a:lnTo>
                      <a:lnTo>
                        <a:pt x="711" y="2195"/>
                      </a:lnTo>
                      <a:lnTo>
                        <a:pt x="704" y="2222"/>
                      </a:lnTo>
                      <a:lnTo>
                        <a:pt x="615" y="2325"/>
                      </a:lnTo>
                      <a:lnTo>
                        <a:pt x="569" y="2449"/>
                      </a:lnTo>
                      <a:lnTo>
                        <a:pt x="581" y="2565"/>
                      </a:lnTo>
                      <a:lnTo>
                        <a:pt x="637" y="2548"/>
                      </a:lnTo>
                      <a:lnTo>
                        <a:pt x="647" y="2570"/>
                      </a:lnTo>
                      <a:lnTo>
                        <a:pt x="670" y="2540"/>
                      </a:lnTo>
                      <a:lnTo>
                        <a:pt x="701" y="2567"/>
                      </a:lnTo>
                      <a:lnTo>
                        <a:pt x="787" y="2573"/>
                      </a:lnTo>
                      <a:lnTo>
                        <a:pt x="915" y="2691"/>
                      </a:lnTo>
                      <a:lnTo>
                        <a:pt x="899" y="2771"/>
                      </a:lnTo>
                      <a:lnTo>
                        <a:pt x="926" y="2794"/>
                      </a:lnTo>
                      <a:lnTo>
                        <a:pt x="919" y="2830"/>
                      </a:lnTo>
                      <a:lnTo>
                        <a:pt x="987" y="2939"/>
                      </a:lnTo>
                      <a:lnTo>
                        <a:pt x="1014" y="2942"/>
                      </a:lnTo>
                      <a:lnTo>
                        <a:pt x="1057" y="2955"/>
                      </a:lnTo>
                      <a:lnTo>
                        <a:pt x="1077" y="2971"/>
                      </a:lnTo>
                      <a:lnTo>
                        <a:pt x="1128" y="2981"/>
                      </a:lnTo>
                      <a:lnTo>
                        <a:pt x="1161" y="3004"/>
                      </a:lnTo>
                      <a:lnTo>
                        <a:pt x="1187" y="2947"/>
                      </a:lnTo>
                      <a:lnTo>
                        <a:pt x="1283" y="2823"/>
                      </a:lnTo>
                      <a:lnTo>
                        <a:pt x="1406" y="2820"/>
                      </a:lnTo>
                      <a:lnTo>
                        <a:pt x="1469" y="2779"/>
                      </a:lnTo>
                      <a:lnTo>
                        <a:pt x="1509" y="2735"/>
                      </a:lnTo>
                      <a:lnTo>
                        <a:pt x="1688" y="2744"/>
                      </a:lnTo>
                      <a:lnTo>
                        <a:pt x="1792" y="2760"/>
                      </a:lnTo>
                      <a:lnTo>
                        <a:pt x="1922" y="2735"/>
                      </a:lnTo>
                      <a:lnTo>
                        <a:pt x="1992" y="2768"/>
                      </a:lnTo>
                      <a:lnTo>
                        <a:pt x="2115" y="2706"/>
                      </a:lnTo>
                      <a:lnTo>
                        <a:pt x="2185" y="2733"/>
                      </a:lnTo>
                      <a:lnTo>
                        <a:pt x="2215" y="2713"/>
                      </a:lnTo>
                      <a:lnTo>
                        <a:pt x="2244" y="2633"/>
                      </a:lnTo>
                      <a:lnTo>
                        <a:pt x="2280" y="2583"/>
                      </a:lnTo>
                      <a:lnTo>
                        <a:pt x="2283" y="2499"/>
                      </a:lnTo>
                      <a:lnTo>
                        <a:pt x="2356" y="2476"/>
                      </a:lnTo>
                      <a:lnTo>
                        <a:pt x="2372" y="2419"/>
                      </a:lnTo>
                      <a:lnTo>
                        <a:pt x="2442" y="2425"/>
                      </a:lnTo>
                      <a:lnTo>
                        <a:pt x="2528" y="2404"/>
                      </a:lnTo>
                      <a:lnTo>
                        <a:pt x="2578" y="2417"/>
                      </a:lnTo>
                      <a:lnTo>
                        <a:pt x="2592" y="2394"/>
                      </a:lnTo>
                      <a:lnTo>
                        <a:pt x="2565" y="2351"/>
                      </a:lnTo>
                      <a:lnTo>
                        <a:pt x="2617" y="2251"/>
                      </a:lnTo>
                      <a:lnTo>
                        <a:pt x="2630" y="2190"/>
                      </a:lnTo>
                      <a:lnTo>
                        <a:pt x="2676" y="2130"/>
                      </a:lnTo>
                      <a:lnTo>
                        <a:pt x="2692" y="2088"/>
                      </a:lnTo>
                      <a:lnTo>
                        <a:pt x="2759" y="2067"/>
                      </a:lnTo>
                      <a:lnTo>
                        <a:pt x="2821" y="1990"/>
                      </a:lnTo>
                      <a:lnTo>
                        <a:pt x="2868" y="1970"/>
                      </a:lnTo>
                      <a:lnTo>
                        <a:pt x="2845" y="1943"/>
                      </a:lnTo>
                      <a:lnTo>
                        <a:pt x="2827" y="1907"/>
                      </a:lnTo>
                      <a:lnTo>
                        <a:pt x="2780" y="1901"/>
                      </a:lnTo>
                      <a:lnTo>
                        <a:pt x="2720" y="1768"/>
                      </a:lnTo>
                      <a:lnTo>
                        <a:pt x="2682" y="1743"/>
                      </a:lnTo>
                      <a:lnTo>
                        <a:pt x="2715" y="1722"/>
                      </a:lnTo>
                      <a:lnTo>
                        <a:pt x="2714" y="1626"/>
                      </a:lnTo>
                      <a:lnTo>
                        <a:pt x="2975" y="1256"/>
                      </a:lnTo>
                      <a:lnTo>
                        <a:pt x="3031" y="1211"/>
                      </a:lnTo>
                      <a:lnTo>
                        <a:pt x="3024" y="1231"/>
                      </a:lnTo>
                      <a:lnTo>
                        <a:pt x="3037" y="1248"/>
                      </a:lnTo>
                      <a:lnTo>
                        <a:pt x="3061" y="1204"/>
                      </a:lnTo>
                      <a:lnTo>
                        <a:pt x="3011" y="1165"/>
                      </a:lnTo>
                      <a:lnTo>
                        <a:pt x="3066" y="1095"/>
                      </a:lnTo>
                      <a:lnTo>
                        <a:pt x="3279" y="1027"/>
                      </a:lnTo>
                      <a:lnTo>
                        <a:pt x="3422" y="979"/>
                      </a:lnTo>
                      <a:lnTo>
                        <a:pt x="3511" y="866"/>
                      </a:lnTo>
                      <a:lnTo>
                        <a:pt x="3604" y="821"/>
                      </a:lnTo>
                      <a:lnTo>
                        <a:pt x="3727" y="76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6" name="Freeform 246">
                <a:extLst>
                  <a:ext uri="{FF2B5EF4-FFF2-40B4-BE49-F238E27FC236}">
                    <a16:creationId xmlns:a16="http://schemas.microsoft.com/office/drawing/2014/main" id="{EFD88C11-ADB5-3343-BF47-22B598B009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433053" y="5350738"/>
                <a:ext cx="44430" cy="38372"/>
              </a:xfrm>
              <a:custGeom>
                <a:avLst/>
                <a:gdLst>
                  <a:gd name="T0" fmla="*/ 110 w 110"/>
                  <a:gd name="T1" fmla="*/ 82 h 93"/>
                  <a:gd name="T2" fmla="*/ 84 w 110"/>
                  <a:gd name="T3" fmla="*/ 93 h 93"/>
                  <a:gd name="T4" fmla="*/ 24 w 110"/>
                  <a:gd name="T5" fmla="*/ 80 h 93"/>
                  <a:gd name="T6" fmla="*/ 0 w 110"/>
                  <a:gd name="T7" fmla="*/ 18 h 93"/>
                  <a:gd name="T8" fmla="*/ 63 w 110"/>
                  <a:gd name="T9" fmla="*/ 0 h 93"/>
                  <a:gd name="T10" fmla="*/ 110 w 110"/>
                  <a:gd name="T11" fmla="*/ 37 h 93"/>
                  <a:gd name="T12" fmla="*/ 110 w 110"/>
                  <a:gd name="T13" fmla="*/ 8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93">
                    <a:moveTo>
                      <a:pt x="110" y="82"/>
                    </a:moveTo>
                    <a:lnTo>
                      <a:pt x="84" y="93"/>
                    </a:lnTo>
                    <a:lnTo>
                      <a:pt x="24" y="80"/>
                    </a:lnTo>
                    <a:lnTo>
                      <a:pt x="0" y="18"/>
                    </a:lnTo>
                    <a:lnTo>
                      <a:pt x="63" y="0"/>
                    </a:lnTo>
                    <a:lnTo>
                      <a:pt x="110" y="37"/>
                    </a:lnTo>
                    <a:lnTo>
                      <a:pt x="110" y="82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Freeform 249">
                <a:extLst>
                  <a:ext uri="{FF2B5EF4-FFF2-40B4-BE49-F238E27FC236}">
                    <a16:creationId xmlns:a16="http://schemas.microsoft.com/office/drawing/2014/main" id="{72081BF0-F405-394E-9968-D184B290AF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15455" y="5407285"/>
                <a:ext cx="18176" cy="16156"/>
              </a:xfrm>
              <a:custGeom>
                <a:avLst/>
                <a:gdLst>
                  <a:gd name="T0" fmla="*/ 36 w 46"/>
                  <a:gd name="T1" fmla="*/ 38 h 42"/>
                  <a:gd name="T2" fmla="*/ 15 w 46"/>
                  <a:gd name="T3" fmla="*/ 42 h 42"/>
                  <a:gd name="T4" fmla="*/ 0 w 46"/>
                  <a:gd name="T5" fmla="*/ 23 h 42"/>
                  <a:gd name="T6" fmla="*/ 5 w 46"/>
                  <a:gd name="T7" fmla="*/ 2 h 42"/>
                  <a:gd name="T8" fmla="*/ 36 w 46"/>
                  <a:gd name="T9" fmla="*/ 0 h 42"/>
                  <a:gd name="T10" fmla="*/ 46 w 46"/>
                  <a:gd name="T11" fmla="*/ 13 h 42"/>
                  <a:gd name="T12" fmla="*/ 36 w 46"/>
                  <a:gd name="T13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36" y="38"/>
                    </a:moveTo>
                    <a:lnTo>
                      <a:pt x="15" y="42"/>
                    </a:lnTo>
                    <a:lnTo>
                      <a:pt x="0" y="23"/>
                    </a:lnTo>
                    <a:lnTo>
                      <a:pt x="5" y="2"/>
                    </a:lnTo>
                    <a:lnTo>
                      <a:pt x="36" y="0"/>
                    </a:lnTo>
                    <a:lnTo>
                      <a:pt x="46" y="13"/>
                    </a:lnTo>
                    <a:lnTo>
                      <a:pt x="36" y="38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Freeform 250">
                <a:extLst>
                  <a:ext uri="{FF2B5EF4-FFF2-40B4-BE49-F238E27FC236}">
                    <a16:creationId xmlns:a16="http://schemas.microsoft.com/office/drawing/2014/main" id="{95404EDB-D792-9742-9510-A7265542CA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78061" y="5138686"/>
                <a:ext cx="16156" cy="20195"/>
              </a:xfrm>
              <a:custGeom>
                <a:avLst/>
                <a:gdLst>
                  <a:gd name="T0" fmla="*/ 32 w 39"/>
                  <a:gd name="T1" fmla="*/ 40 h 48"/>
                  <a:gd name="T2" fmla="*/ 14 w 39"/>
                  <a:gd name="T3" fmla="*/ 48 h 48"/>
                  <a:gd name="T4" fmla="*/ 0 w 39"/>
                  <a:gd name="T5" fmla="*/ 39 h 48"/>
                  <a:gd name="T6" fmla="*/ 3 w 39"/>
                  <a:gd name="T7" fmla="*/ 18 h 48"/>
                  <a:gd name="T8" fmla="*/ 27 w 39"/>
                  <a:gd name="T9" fmla="*/ 0 h 48"/>
                  <a:gd name="T10" fmla="*/ 39 w 39"/>
                  <a:gd name="T11" fmla="*/ 7 h 48"/>
                  <a:gd name="T12" fmla="*/ 32 w 39"/>
                  <a:gd name="T1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8">
                    <a:moveTo>
                      <a:pt x="32" y="40"/>
                    </a:moveTo>
                    <a:lnTo>
                      <a:pt x="14" y="48"/>
                    </a:lnTo>
                    <a:lnTo>
                      <a:pt x="0" y="39"/>
                    </a:lnTo>
                    <a:lnTo>
                      <a:pt x="3" y="18"/>
                    </a:lnTo>
                    <a:lnTo>
                      <a:pt x="27" y="0"/>
                    </a:lnTo>
                    <a:lnTo>
                      <a:pt x="39" y="7"/>
                    </a:lnTo>
                    <a:lnTo>
                      <a:pt x="32" y="4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Freeform 251">
                <a:extLst>
                  <a:ext uri="{FF2B5EF4-FFF2-40B4-BE49-F238E27FC236}">
                    <a16:creationId xmlns:a16="http://schemas.microsoft.com/office/drawing/2014/main" id="{DC9F2872-B45E-794D-A189-4BE2507D9E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178259" y="5162921"/>
                <a:ext cx="22215" cy="12117"/>
              </a:xfrm>
              <a:custGeom>
                <a:avLst/>
                <a:gdLst>
                  <a:gd name="T0" fmla="*/ 11 w 55"/>
                  <a:gd name="T1" fmla="*/ 10 h 33"/>
                  <a:gd name="T2" fmla="*/ 0 w 55"/>
                  <a:gd name="T3" fmla="*/ 33 h 33"/>
                  <a:gd name="T4" fmla="*/ 55 w 55"/>
                  <a:gd name="T5" fmla="*/ 18 h 33"/>
                  <a:gd name="T6" fmla="*/ 41 w 55"/>
                  <a:gd name="T7" fmla="*/ 0 h 33"/>
                  <a:gd name="T8" fmla="*/ 11 w 55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3">
                    <a:moveTo>
                      <a:pt x="11" y="10"/>
                    </a:moveTo>
                    <a:lnTo>
                      <a:pt x="0" y="33"/>
                    </a:lnTo>
                    <a:lnTo>
                      <a:pt x="55" y="18"/>
                    </a:lnTo>
                    <a:lnTo>
                      <a:pt x="41" y="0"/>
                    </a:lnTo>
                    <a:lnTo>
                      <a:pt x="11" y="1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0" name="Group 353">
                <a:extLst>
                  <a:ext uri="{FF2B5EF4-FFF2-40B4-BE49-F238E27FC236}">
                    <a16:creationId xmlns:a16="http://schemas.microsoft.com/office/drawing/2014/main" id="{E37B6C33-7000-364C-B02B-3182F02FD506}"/>
                  </a:ext>
                </a:extLst>
              </p:cNvPr>
              <p:cNvGrpSpPr/>
              <p:nvPr userDrawn="1"/>
            </p:nvGrpSpPr>
            <p:grpSpPr>
              <a:xfrm>
                <a:off x="8093439" y="4597452"/>
                <a:ext cx="1417711" cy="1706505"/>
                <a:chOff x="3432175" y="4740275"/>
                <a:chExt cx="1114425" cy="1341438"/>
              </a:xfrm>
              <a:grpFill/>
            </p:grpSpPr>
            <p:sp>
              <p:nvSpPr>
                <p:cNvPr id="159" name="Freeform 247">
                  <a:extLst>
                    <a:ext uri="{FF2B5EF4-FFF2-40B4-BE49-F238E27FC236}">
                      <a16:creationId xmlns:a16="http://schemas.microsoft.com/office/drawing/2014/main" id="{77131DE8-2FB5-4A41-9E0A-11DD09682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888" y="5532438"/>
                  <a:ext cx="160338" cy="285750"/>
                </a:xfrm>
                <a:custGeom>
                  <a:avLst/>
                  <a:gdLst>
                    <a:gd name="T0" fmla="*/ 459 w 507"/>
                    <a:gd name="T1" fmla="*/ 105 h 900"/>
                    <a:gd name="T2" fmla="*/ 432 w 507"/>
                    <a:gd name="T3" fmla="*/ 26 h 900"/>
                    <a:gd name="T4" fmla="*/ 395 w 507"/>
                    <a:gd name="T5" fmla="*/ 26 h 900"/>
                    <a:gd name="T6" fmla="*/ 335 w 507"/>
                    <a:gd name="T7" fmla="*/ 0 h 900"/>
                    <a:gd name="T8" fmla="*/ 318 w 507"/>
                    <a:gd name="T9" fmla="*/ 0 h 900"/>
                    <a:gd name="T10" fmla="*/ 305 w 507"/>
                    <a:gd name="T11" fmla="*/ 34 h 900"/>
                    <a:gd name="T12" fmla="*/ 263 w 507"/>
                    <a:gd name="T13" fmla="*/ 64 h 900"/>
                    <a:gd name="T14" fmla="*/ 196 w 507"/>
                    <a:gd name="T15" fmla="*/ 104 h 900"/>
                    <a:gd name="T16" fmla="*/ 173 w 507"/>
                    <a:gd name="T17" fmla="*/ 154 h 900"/>
                    <a:gd name="T18" fmla="*/ 110 w 507"/>
                    <a:gd name="T19" fmla="*/ 148 h 900"/>
                    <a:gd name="T20" fmla="*/ 56 w 507"/>
                    <a:gd name="T21" fmla="*/ 122 h 900"/>
                    <a:gd name="T22" fmla="*/ 32 w 507"/>
                    <a:gd name="T23" fmla="*/ 86 h 900"/>
                    <a:gd name="T24" fmla="*/ 62 w 507"/>
                    <a:gd name="T25" fmla="*/ 39 h 900"/>
                    <a:gd name="T26" fmla="*/ 42 w 507"/>
                    <a:gd name="T27" fmla="*/ 22 h 900"/>
                    <a:gd name="T28" fmla="*/ 29 w 507"/>
                    <a:gd name="T29" fmla="*/ 69 h 900"/>
                    <a:gd name="T30" fmla="*/ 2 w 507"/>
                    <a:gd name="T31" fmla="*/ 86 h 900"/>
                    <a:gd name="T32" fmla="*/ 20 w 507"/>
                    <a:gd name="T33" fmla="*/ 162 h 900"/>
                    <a:gd name="T34" fmla="*/ 0 w 507"/>
                    <a:gd name="T35" fmla="*/ 205 h 900"/>
                    <a:gd name="T36" fmla="*/ 14 w 507"/>
                    <a:gd name="T37" fmla="*/ 272 h 900"/>
                    <a:gd name="T38" fmla="*/ 28 w 507"/>
                    <a:gd name="T39" fmla="*/ 242 h 900"/>
                    <a:gd name="T40" fmla="*/ 78 w 507"/>
                    <a:gd name="T41" fmla="*/ 274 h 900"/>
                    <a:gd name="T42" fmla="*/ 108 w 507"/>
                    <a:gd name="T43" fmla="*/ 331 h 900"/>
                    <a:gd name="T44" fmla="*/ 89 w 507"/>
                    <a:gd name="T45" fmla="*/ 373 h 900"/>
                    <a:gd name="T46" fmla="*/ 109 w 507"/>
                    <a:gd name="T47" fmla="*/ 403 h 900"/>
                    <a:gd name="T48" fmla="*/ 82 w 507"/>
                    <a:gd name="T49" fmla="*/ 470 h 900"/>
                    <a:gd name="T50" fmla="*/ 127 w 507"/>
                    <a:gd name="T51" fmla="*/ 506 h 900"/>
                    <a:gd name="T52" fmla="*/ 113 w 507"/>
                    <a:gd name="T53" fmla="*/ 549 h 900"/>
                    <a:gd name="T54" fmla="*/ 61 w 507"/>
                    <a:gd name="T55" fmla="*/ 703 h 900"/>
                    <a:gd name="T56" fmla="*/ 102 w 507"/>
                    <a:gd name="T57" fmla="*/ 756 h 900"/>
                    <a:gd name="T58" fmla="*/ 105 w 507"/>
                    <a:gd name="T59" fmla="*/ 835 h 900"/>
                    <a:gd name="T60" fmla="*/ 126 w 507"/>
                    <a:gd name="T61" fmla="*/ 851 h 900"/>
                    <a:gd name="T62" fmla="*/ 99 w 507"/>
                    <a:gd name="T63" fmla="*/ 851 h 900"/>
                    <a:gd name="T64" fmla="*/ 110 w 507"/>
                    <a:gd name="T65" fmla="*/ 885 h 900"/>
                    <a:gd name="T66" fmla="*/ 137 w 507"/>
                    <a:gd name="T67" fmla="*/ 875 h 900"/>
                    <a:gd name="T68" fmla="*/ 173 w 507"/>
                    <a:gd name="T69" fmla="*/ 900 h 900"/>
                    <a:gd name="T70" fmla="*/ 219 w 507"/>
                    <a:gd name="T71" fmla="*/ 890 h 900"/>
                    <a:gd name="T72" fmla="*/ 259 w 507"/>
                    <a:gd name="T73" fmla="*/ 887 h 900"/>
                    <a:gd name="T74" fmla="*/ 286 w 507"/>
                    <a:gd name="T75" fmla="*/ 860 h 900"/>
                    <a:gd name="T76" fmla="*/ 289 w 507"/>
                    <a:gd name="T77" fmla="*/ 797 h 900"/>
                    <a:gd name="T78" fmla="*/ 345 w 507"/>
                    <a:gd name="T79" fmla="*/ 760 h 900"/>
                    <a:gd name="T80" fmla="*/ 378 w 507"/>
                    <a:gd name="T81" fmla="*/ 792 h 900"/>
                    <a:gd name="T82" fmla="*/ 409 w 507"/>
                    <a:gd name="T83" fmla="*/ 826 h 900"/>
                    <a:gd name="T84" fmla="*/ 452 w 507"/>
                    <a:gd name="T85" fmla="*/ 759 h 900"/>
                    <a:gd name="T86" fmla="*/ 451 w 507"/>
                    <a:gd name="T87" fmla="*/ 650 h 900"/>
                    <a:gd name="T88" fmla="*/ 477 w 507"/>
                    <a:gd name="T89" fmla="*/ 539 h 900"/>
                    <a:gd name="T90" fmla="*/ 502 w 507"/>
                    <a:gd name="T91" fmla="*/ 444 h 900"/>
                    <a:gd name="T92" fmla="*/ 459 w 507"/>
                    <a:gd name="T93" fmla="*/ 407 h 900"/>
                    <a:gd name="T94" fmla="*/ 471 w 507"/>
                    <a:gd name="T95" fmla="*/ 360 h 900"/>
                    <a:gd name="T96" fmla="*/ 504 w 507"/>
                    <a:gd name="T97" fmla="*/ 330 h 900"/>
                    <a:gd name="T98" fmla="*/ 507 w 507"/>
                    <a:gd name="T99" fmla="*/ 241 h 900"/>
                    <a:gd name="T100" fmla="*/ 456 w 507"/>
                    <a:gd name="T101" fmla="*/ 158 h 900"/>
                    <a:gd name="T102" fmla="*/ 459 w 507"/>
                    <a:gd name="T103" fmla="*/ 105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07" h="900">
                      <a:moveTo>
                        <a:pt x="459" y="105"/>
                      </a:moveTo>
                      <a:lnTo>
                        <a:pt x="432" y="26"/>
                      </a:lnTo>
                      <a:lnTo>
                        <a:pt x="395" y="26"/>
                      </a:lnTo>
                      <a:lnTo>
                        <a:pt x="335" y="0"/>
                      </a:lnTo>
                      <a:lnTo>
                        <a:pt x="318" y="0"/>
                      </a:lnTo>
                      <a:lnTo>
                        <a:pt x="305" y="34"/>
                      </a:lnTo>
                      <a:lnTo>
                        <a:pt x="263" y="64"/>
                      </a:lnTo>
                      <a:lnTo>
                        <a:pt x="196" y="104"/>
                      </a:lnTo>
                      <a:lnTo>
                        <a:pt x="173" y="154"/>
                      </a:lnTo>
                      <a:lnTo>
                        <a:pt x="110" y="148"/>
                      </a:lnTo>
                      <a:lnTo>
                        <a:pt x="56" y="122"/>
                      </a:lnTo>
                      <a:lnTo>
                        <a:pt x="32" y="86"/>
                      </a:lnTo>
                      <a:lnTo>
                        <a:pt x="62" y="39"/>
                      </a:lnTo>
                      <a:lnTo>
                        <a:pt x="42" y="22"/>
                      </a:lnTo>
                      <a:lnTo>
                        <a:pt x="29" y="69"/>
                      </a:lnTo>
                      <a:lnTo>
                        <a:pt x="2" y="86"/>
                      </a:lnTo>
                      <a:lnTo>
                        <a:pt x="20" y="162"/>
                      </a:lnTo>
                      <a:lnTo>
                        <a:pt x="0" y="205"/>
                      </a:lnTo>
                      <a:lnTo>
                        <a:pt x="14" y="272"/>
                      </a:lnTo>
                      <a:lnTo>
                        <a:pt x="28" y="242"/>
                      </a:lnTo>
                      <a:lnTo>
                        <a:pt x="78" y="274"/>
                      </a:lnTo>
                      <a:lnTo>
                        <a:pt x="108" y="331"/>
                      </a:lnTo>
                      <a:lnTo>
                        <a:pt x="89" y="373"/>
                      </a:lnTo>
                      <a:lnTo>
                        <a:pt x="109" y="403"/>
                      </a:lnTo>
                      <a:lnTo>
                        <a:pt x="82" y="470"/>
                      </a:lnTo>
                      <a:lnTo>
                        <a:pt x="127" y="506"/>
                      </a:lnTo>
                      <a:lnTo>
                        <a:pt x="113" y="549"/>
                      </a:lnTo>
                      <a:lnTo>
                        <a:pt x="61" y="703"/>
                      </a:lnTo>
                      <a:lnTo>
                        <a:pt x="102" y="756"/>
                      </a:lnTo>
                      <a:lnTo>
                        <a:pt x="105" y="835"/>
                      </a:lnTo>
                      <a:lnTo>
                        <a:pt x="126" y="851"/>
                      </a:lnTo>
                      <a:lnTo>
                        <a:pt x="99" y="851"/>
                      </a:lnTo>
                      <a:lnTo>
                        <a:pt x="110" y="885"/>
                      </a:lnTo>
                      <a:lnTo>
                        <a:pt x="137" y="875"/>
                      </a:lnTo>
                      <a:lnTo>
                        <a:pt x="173" y="900"/>
                      </a:lnTo>
                      <a:lnTo>
                        <a:pt x="219" y="890"/>
                      </a:lnTo>
                      <a:lnTo>
                        <a:pt x="259" y="887"/>
                      </a:lnTo>
                      <a:lnTo>
                        <a:pt x="286" y="860"/>
                      </a:lnTo>
                      <a:lnTo>
                        <a:pt x="289" y="797"/>
                      </a:lnTo>
                      <a:lnTo>
                        <a:pt x="345" y="760"/>
                      </a:lnTo>
                      <a:lnTo>
                        <a:pt x="378" y="792"/>
                      </a:lnTo>
                      <a:lnTo>
                        <a:pt x="409" y="826"/>
                      </a:lnTo>
                      <a:lnTo>
                        <a:pt x="452" y="759"/>
                      </a:lnTo>
                      <a:lnTo>
                        <a:pt x="451" y="650"/>
                      </a:lnTo>
                      <a:lnTo>
                        <a:pt x="477" y="539"/>
                      </a:lnTo>
                      <a:lnTo>
                        <a:pt x="502" y="444"/>
                      </a:lnTo>
                      <a:lnTo>
                        <a:pt x="459" y="407"/>
                      </a:lnTo>
                      <a:lnTo>
                        <a:pt x="471" y="360"/>
                      </a:lnTo>
                      <a:lnTo>
                        <a:pt x="504" y="330"/>
                      </a:lnTo>
                      <a:lnTo>
                        <a:pt x="507" y="241"/>
                      </a:lnTo>
                      <a:lnTo>
                        <a:pt x="456" y="158"/>
                      </a:lnTo>
                      <a:lnTo>
                        <a:pt x="459" y="10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" name="Freeform 248">
                  <a:extLst>
                    <a:ext uri="{FF2B5EF4-FFF2-40B4-BE49-F238E27FC236}">
                      <a16:creationId xmlns:a16="http://schemas.microsoft.com/office/drawing/2014/main" id="{366EAF82-30C4-E24D-9376-C6DC56A9C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2175" y="4740275"/>
                  <a:ext cx="1114425" cy="1195388"/>
                </a:xfrm>
                <a:custGeom>
                  <a:avLst/>
                  <a:gdLst>
                    <a:gd name="T0" fmla="*/ 3242 w 3513"/>
                    <a:gd name="T1" fmla="*/ 2628 h 3761"/>
                    <a:gd name="T2" fmla="*/ 2756 w 3513"/>
                    <a:gd name="T3" fmla="*/ 2371 h 3761"/>
                    <a:gd name="T4" fmla="*/ 2788 w 3513"/>
                    <a:gd name="T5" fmla="*/ 2188 h 3761"/>
                    <a:gd name="T6" fmla="*/ 2658 w 3513"/>
                    <a:gd name="T7" fmla="*/ 2166 h 3761"/>
                    <a:gd name="T8" fmla="*/ 2457 w 3513"/>
                    <a:gd name="T9" fmla="*/ 2121 h 3761"/>
                    <a:gd name="T10" fmla="*/ 2045 w 3513"/>
                    <a:gd name="T11" fmla="*/ 1507 h 3761"/>
                    <a:gd name="T12" fmla="*/ 1641 w 3513"/>
                    <a:gd name="T13" fmla="*/ 1086 h 3761"/>
                    <a:gd name="T14" fmla="*/ 1626 w 3513"/>
                    <a:gd name="T15" fmla="*/ 821 h 3761"/>
                    <a:gd name="T16" fmla="*/ 1784 w 3513"/>
                    <a:gd name="T17" fmla="*/ 663 h 3761"/>
                    <a:gd name="T18" fmla="*/ 2044 w 3513"/>
                    <a:gd name="T19" fmla="*/ 615 h 3761"/>
                    <a:gd name="T20" fmla="*/ 1988 w 3513"/>
                    <a:gd name="T21" fmla="*/ 510 h 3761"/>
                    <a:gd name="T22" fmla="*/ 2026 w 3513"/>
                    <a:gd name="T23" fmla="*/ 239 h 3761"/>
                    <a:gd name="T24" fmla="*/ 1566 w 3513"/>
                    <a:gd name="T25" fmla="*/ 0 h 3761"/>
                    <a:gd name="T26" fmla="*/ 1072 w 3513"/>
                    <a:gd name="T27" fmla="*/ 89 h 3761"/>
                    <a:gd name="T28" fmla="*/ 975 w 3513"/>
                    <a:gd name="T29" fmla="*/ 369 h 3761"/>
                    <a:gd name="T30" fmla="*/ 778 w 3513"/>
                    <a:gd name="T31" fmla="*/ 347 h 3761"/>
                    <a:gd name="T32" fmla="*/ 636 w 3513"/>
                    <a:gd name="T33" fmla="*/ 501 h 3761"/>
                    <a:gd name="T34" fmla="*/ 613 w 3513"/>
                    <a:gd name="T35" fmla="*/ 491 h 3761"/>
                    <a:gd name="T36" fmla="*/ 603 w 3513"/>
                    <a:gd name="T37" fmla="*/ 478 h 3761"/>
                    <a:gd name="T38" fmla="*/ 595 w 3513"/>
                    <a:gd name="T39" fmla="*/ 417 h 3761"/>
                    <a:gd name="T40" fmla="*/ 504 w 3513"/>
                    <a:gd name="T41" fmla="*/ 525 h 3761"/>
                    <a:gd name="T42" fmla="*/ 537 w 3513"/>
                    <a:gd name="T43" fmla="*/ 434 h 3761"/>
                    <a:gd name="T44" fmla="*/ 451 w 3513"/>
                    <a:gd name="T45" fmla="*/ 314 h 3761"/>
                    <a:gd name="T46" fmla="*/ 192 w 3513"/>
                    <a:gd name="T47" fmla="*/ 442 h 3761"/>
                    <a:gd name="T48" fmla="*/ 108 w 3513"/>
                    <a:gd name="T49" fmla="*/ 749 h 3761"/>
                    <a:gd name="T50" fmla="*/ 80 w 3513"/>
                    <a:gd name="T51" fmla="*/ 1014 h 3761"/>
                    <a:gd name="T52" fmla="*/ 230 w 3513"/>
                    <a:gd name="T53" fmla="*/ 1239 h 3761"/>
                    <a:gd name="T54" fmla="*/ 264 w 3513"/>
                    <a:gd name="T55" fmla="*/ 1367 h 3761"/>
                    <a:gd name="T56" fmla="*/ 463 w 3513"/>
                    <a:gd name="T57" fmla="*/ 1233 h 3761"/>
                    <a:gd name="T58" fmla="*/ 729 w 3513"/>
                    <a:gd name="T59" fmla="*/ 1204 h 3761"/>
                    <a:gd name="T60" fmla="*/ 1021 w 3513"/>
                    <a:gd name="T61" fmla="*/ 1430 h 3761"/>
                    <a:gd name="T62" fmla="*/ 1088 w 3513"/>
                    <a:gd name="T63" fmla="*/ 1805 h 3761"/>
                    <a:gd name="T64" fmla="*/ 1179 w 3513"/>
                    <a:gd name="T65" fmla="*/ 1894 h 3761"/>
                    <a:gd name="T66" fmla="*/ 1266 w 3513"/>
                    <a:gd name="T67" fmla="*/ 2025 h 3761"/>
                    <a:gd name="T68" fmla="*/ 1494 w 3513"/>
                    <a:gd name="T69" fmla="*/ 2152 h 3761"/>
                    <a:gd name="T70" fmla="*/ 1907 w 3513"/>
                    <a:gd name="T71" fmla="*/ 2454 h 3761"/>
                    <a:gd name="T72" fmla="*/ 2225 w 3513"/>
                    <a:gd name="T73" fmla="*/ 2637 h 3761"/>
                    <a:gd name="T74" fmla="*/ 2366 w 3513"/>
                    <a:gd name="T75" fmla="*/ 2693 h 3761"/>
                    <a:gd name="T76" fmla="*/ 2531 w 3513"/>
                    <a:gd name="T77" fmla="*/ 2937 h 3761"/>
                    <a:gd name="T78" fmla="*/ 2770 w 3513"/>
                    <a:gd name="T79" fmla="*/ 3246 h 3761"/>
                    <a:gd name="T80" fmla="*/ 2759 w 3513"/>
                    <a:gd name="T81" fmla="*/ 3426 h 3761"/>
                    <a:gd name="T82" fmla="*/ 2700 w 3513"/>
                    <a:gd name="T83" fmla="*/ 3573 h 3761"/>
                    <a:gd name="T84" fmla="*/ 2712 w 3513"/>
                    <a:gd name="T85" fmla="*/ 3761 h 3761"/>
                    <a:gd name="T86" fmla="*/ 2815 w 3513"/>
                    <a:gd name="T87" fmla="*/ 3664 h 3761"/>
                    <a:gd name="T88" fmla="*/ 3038 w 3513"/>
                    <a:gd name="T89" fmla="*/ 3304 h 3761"/>
                    <a:gd name="T90" fmla="*/ 3059 w 3513"/>
                    <a:gd name="T91" fmla="*/ 3095 h 3761"/>
                    <a:gd name="T92" fmla="*/ 2943 w 3513"/>
                    <a:gd name="T93" fmla="*/ 2820 h 3761"/>
                    <a:gd name="T94" fmla="*/ 3152 w 3513"/>
                    <a:gd name="T95" fmla="*/ 2745 h 3761"/>
                    <a:gd name="T96" fmla="*/ 3471 w 3513"/>
                    <a:gd name="T97" fmla="*/ 2961 h 3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513" h="3761">
                      <a:moveTo>
                        <a:pt x="3470" y="2782"/>
                      </a:moveTo>
                      <a:lnTo>
                        <a:pt x="3392" y="2716"/>
                      </a:lnTo>
                      <a:lnTo>
                        <a:pt x="3349" y="2667"/>
                      </a:lnTo>
                      <a:lnTo>
                        <a:pt x="3242" y="2628"/>
                      </a:lnTo>
                      <a:lnTo>
                        <a:pt x="3133" y="2517"/>
                      </a:lnTo>
                      <a:lnTo>
                        <a:pt x="2973" y="2448"/>
                      </a:lnTo>
                      <a:lnTo>
                        <a:pt x="2816" y="2386"/>
                      </a:lnTo>
                      <a:lnTo>
                        <a:pt x="2756" y="2371"/>
                      </a:lnTo>
                      <a:lnTo>
                        <a:pt x="2722" y="2301"/>
                      </a:lnTo>
                      <a:lnTo>
                        <a:pt x="2728" y="2265"/>
                      </a:lnTo>
                      <a:lnTo>
                        <a:pt x="2761" y="2221"/>
                      </a:lnTo>
                      <a:lnTo>
                        <a:pt x="2788" y="2188"/>
                      </a:lnTo>
                      <a:lnTo>
                        <a:pt x="2747" y="2118"/>
                      </a:lnTo>
                      <a:lnTo>
                        <a:pt x="2710" y="2119"/>
                      </a:lnTo>
                      <a:lnTo>
                        <a:pt x="2673" y="2132"/>
                      </a:lnTo>
                      <a:lnTo>
                        <a:pt x="2658" y="2166"/>
                      </a:lnTo>
                      <a:lnTo>
                        <a:pt x="2634" y="2159"/>
                      </a:lnTo>
                      <a:lnTo>
                        <a:pt x="2631" y="2136"/>
                      </a:lnTo>
                      <a:lnTo>
                        <a:pt x="2544" y="2190"/>
                      </a:lnTo>
                      <a:lnTo>
                        <a:pt x="2457" y="2121"/>
                      </a:lnTo>
                      <a:lnTo>
                        <a:pt x="2337" y="2052"/>
                      </a:lnTo>
                      <a:lnTo>
                        <a:pt x="2232" y="1941"/>
                      </a:lnTo>
                      <a:lnTo>
                        <a:pt x="2127" y="1749"/>
                      </a:lnTo>
                      <a:lnTo>
                        <a:pt x="2045" y="1507"/>
                      </a:lnTo>
                      <a:lnTo>
                        <a:pt x="1941" y="1448"/>
                      </a:lnTo>
                      <a:lnTo>
                        <a:pt x="1776" y="1310"/>
                      </a:lnTo>
                      <a:lnTo>
                        <a:pt x="1665" y="1189"/>
                      </a:lnTo>
                      <a:lnTo>
                        <a:pt x="1641" y="1086"/>
                      </a:lnTo>
                      <a:lnTo>
                        <a:pt x="1644" y="994"/>
                      </a:lnTo>
                      <a:lnTo>
                        <a:pt x="1683" y="940"/>
                      </a:lnTo>
                      <a:lnTo>
                        <a:pt x="1683" y="893"/>
                      </a:lnTo>
                      <a:lnTo>
                        <a:pt x="1626" y="821"/>
                      </a:lnTo>
                      <a:lnTo>
                        <a:pt x="1621" y="767"/>
                      </a:lnTo>
                      <a:lnTo>
                        <a:pt x="1652" y="701"/>
                      </a:lnTo>
                      <a:lnTo>
                        <a:pt x="1684" y="697"/>
                      </a:lnTo>
                      <a:lnTo>
                        <a:pt x="1784" y="663"/>
                      </a:lnTo>
                      <a:lnTo>
                        <a:pt x="1887" y="606"/>
                      </a:lnTo>
                      <a:lnTo>
                        <a:pt x="1937" y="623"/>
                      </a:lnTo>
                      <a:lnTo>
                        <a:pt x="1990" y="595"/>
                      </a:lnTo>
                      <a:lnTo>
                        <a:pt x="2044" y="615"/>
                      </a:lnTo>
                      <a:lnTo>
                        <a:pt x="2073" y="619"/>
                      </a:lnTo>
                      <a:lnTo>
                        <a:pt x="2086" y="585"/>
                      </a:lnTo>
                      <a:lnTo>
                        <a:pt x="2068" y="549"/>
                      </a:lnTo>
                      <a:lnTo>
                        <a:pt x="1988" y="510"/>
                      </a:lnTo>
                      <a:lnTo>
                        <a:pt x="2024" y="457"/>
                      </a:lnTo>
                      <a:lnTo>
                        <a:pt x="2018" y="425"/>
                      </a:lnTo>
                      <a:lnTo>
                        <a:pt x="1960" y="364"/>
                      </a:lnTo>
                      <a:lnTo>
                        <a:pt x="2026" y="239"/>
                      </a:lnTo>
                      <a:lnTo>
                        <a:pt x="1914" y="183"/>
                      </a:lnTo>
                      <a:lnTo>
                        <a:pt x="1687" y="176"/>
                      </a:lnTo>
                      <a:lnTo>
                        <a:pt x="1634" y="92"/>
                      </a:lnTo>
                      <a:lnTo>
                        <a:pt x="1566" y="0"/>
                      </a:lnTo>
                      <a:lnTo>
                        <a:pt x="1331" y="51"/>
                      </a:lnTo>
                      <a:lnTo>
                        <a:pt x="1260" y="122"/>
                      </a:lnTo>
                      <a:lnTo>
                        <a:pt x="1149" y="88"/>
                      </a:lnTo>
                      <a:lnTo>
                        <a:pt x="1072" y="89"/>
                      </a:lnTo>
                      <a:lnTo>
                        <a:pt x="1110" y="165"/>
                      </a:lnTo>
                      <a:lnTo>
                        <a:pt x="1100" y="212"/>
                      </a:lnTo>
                      <a:lnTo>
                        <a:pt x="994" y="302"/>
                      </a:lnTo>
                      <a:lnTo>
                        <a:pt x="975" y="369"/>
                      </a:lnTo>
                      <a:lnTo>
                        <a:pt x="955" y="365"/>
                      </a:lnTo>
                      <a:lnTo>
                        <a:pt x="895" y="326"/>
                      </a:lnTo>
                      <a:lnTo>
                        <a:pt x="838" y="313"/>
                      </a:lnTo>
                      <a:lnTo>
                        <a:pt x="778" y="347"/>
                      </a:lnTo>
                      <a:lnTo>
                        <a:pt x="678" y="328"/>
                      </a:lnTo>
                      <a:lnTo>
                        <a:pt x="654" y="362"/>
                      </a:lnTo>
                      <a:lnTo>
                        <a:pt x="667" y="491"/>
                      </a:lnTo>
                      <a:lnTo>
                        <a:pt x="636" y="501"/>
                      </a:lnTo>
                      <a:lnTo>
                        <a:pt x="636" y="501"/>
                      </a:lnTo>
                      <a:lnTo>
                        <a:pt x="631" y="499"/>
                      </a:lnTo>
                      <a:lnTo>
                        <a:pt x="620" y="495"/>
                      </a:lnTo>
                      <a:lnTo>
                        <a:pt x="613" y="491"/>
                      </a:lnTo>
                      <a:lnTo>
                        <a:pt x="607" y="488"/>
                      </a:lnTo>
                      <a:lnTo>
                        <a:pt x="604" y="483"/>
                      </a:lnTo>
                      <a:lnTo>
                        <a:pt x="603" y="481"/>
                      </a:lnTo>
                      <a:lnTo>
                        <a:pt x="603" y="478"/>
                      </a:lnTo>
                      <a:lnTo>
                        <a:pt x="603" y="478"/>
                      </a:lnTo>
                      <a:lnTo>
                        <a:pt x="602" y="415"/>
                      </a:lnTo>
                      <a:lnTo>
                        <a:pt x="599" y="412"/>
                      </a:lnTo>
                      <a:lnTo>
                        <a:pt x="595" y="417"/>
                      </a:lnTo>
                      <a:lnTo>
                        <a:pt x="571" y="433"/>
                      </a:lnTo>
                      <a:lnTo>
                        <a:pt x="548" y="495"/>
                      </a:lnTo>
                      <a:lnTo>
                        <a:pt x="507" y="558"/>
                      </a:lnTo>
                      <a:lnTo>
                        <a:pt x="504" y="525"/>
                      </a:lnTo>
                      <a:lnTo>
                        <a:pt x="468" y="499"/>
                      </a:lnTo>
                      <a:lnTo>
                        <a:pt x="485" y="487"/>
                      </a:lnTo>
                      <a:lnTo>
                        <a:pt x="525" y="486"/>
                      </a:lnTo>
                      <a:lnTo>
                        <a:pt x="537" y="434"/>
                      </a:lnTo>
                      <a:lnTo>
                        <a:pt x="596" y="410"/>
                      </a:lnTo>
                      <a:lnTo>
                        <a:pt x="525" y="350"/>
                      </a:lnTo>
                      <a:lnTo>
                        <a:pt x="470" y="281"/>
                      </a:lnTo>
                      <a:lnTo>
                        <a:pt x="451" y="314"/>
                      </a:lnTo>
                      <a:lnTo>
                        <a:pt x="415" y="321"/>
                      </a:lnTo>
                      <a:lnTo>
                        <a:pt x="352" y="431"/>
                      </a:lnTo>
                      <a:lnTo>
                        <a:pt x="282" y="451"/>
                      </a:lnTo>
                      <a:lnTo>
                        <a:pt x="192" y="442"/>
                      </a:lnTo>
                      <a:lnTo>
                        <a:pt x="76" y="502"/>
                      </a:lnTo>
                      <a:lnTo>
                        <a:pt x="50" y="572"/>
                      </a:lnTo>
                      <a:lnTo>
                        <a:pt x="77" y="636"/>
                      </a:lnTo>
                      <a:lnTo>
                        <a:pt x="108" y="749"/>
                      </a:lnTo>
                      <a:lnTo>
                        <a:pt x="33" y="842"/>
                      </a:lnTo>
                      <a:lnTo>
                        <a:pt x="0" y="911"/>
                      </a:lnTo>
                      <a:lnTo>
                        <a:pt x="64" y="981"/>
                      </a:lnTo>
                      <a:lnTo>
                        <a:pt x="80" y="1014"/>
                      </a:lnTo>
                      <a:lnTo>
                        <a:pt x="72" y="1084"/>
                      </a:lnTo>
                      <a:lnTo>
                        <a:pt x="53" y="1183"/>
                      </a:lnTo>
                      <a:lnTo>
                        <a:pt x="156" y="1225"/>
                      </a:lnTo>
                      <a:lnTo>
                        <a:pt x="230" y="1239"/>
                      </a:lnTo>
                      <a:lnTo>
                        <a:pt x="256" y="1304"/>
                      </a:lnTo>
                      <a:lnTo>
                        <a:pt x="287" y="1315"/>
                      </a:lnTo>
                      <a:lnTo>
                        <a:pt x="291" y="1340"/>
                      </a:lnTo>
                      <a:lnTo>
                        <a:pt x="264" y="1367"/>
                      </a:lnTo>
                      <a:lnTo>
                        <a:pt x="285" y="1410"/>
                      </a:lnTo>
                      <a:lnTo>
                        <a:pt x="345" y="1397"/>
                      </a:lnTo>
                      <a:lnTo>
                        <a:pt x="390" y="1350"/>
                      </a:lnTo>
                      <a:lnTo>
                        <a:pt x="463" y="1233"/>
                      </a:lnTo>
                      <a:lnTo>
                        <a:pt x="506" y="1186"/>
                      </a:lnTo>
                      <a:lnTo>
                        <a:pt x="609" y="1175"/>
                      </a:lnTo>
                      <a:lnTo>
                        <a:pt x="662" y="1194"/>
                      </a:lnTo>
                      <a:lnTo>
                        <a:pt x="729" y="1204"/>
                      </a:lnTo>
                      <a:lnTo>
                        <a:pt x="834" y="1292"/>
                      </a:lnTo>
                      <a:lnTo>
                        <a:pt x="937" y="1318"/>
                      </a:lnTo>
                      <a:lnTo>
                        <a:pt x="1011" y="1343"/>
                      </a:lnTo>
                      <a:lnTo>
                        <a:pt x="1021" y="1430"/>
                      </a:lnTo>
                      <a:lnTo>
                        <a:pt x="1039" y="1523"/>
                      </a:lnTo>
                      <a:lnTo>
                        <a:pt x="1093" y="1689"/>
                      </a:lnTo>
                      <a:lnTo>
                        <a:pt x="1111" y="1761"/>
                      </a:lnTo>
                      <a:lnTo>
                        <a:pt x="1088" y="1805"/>
                      </a:lnTo>
                      <a:lnTo>
                        <a:pt x="1094" y="1821"/>
                      </a:lnTo>
                      <a:lnTo>
                        <a:pt x="1135" y="1814"/>
                      </a:lnTo>
                      <a:lnTo>
                        <a:pt x="1195" y="1847"/>
                      </a:lnTo>
                      <a:lnTo>
                        <a:pt x="1179" y="1894"/>
                      </a:lnTo>
                      <a:lnTo>
                        <a:pt x="1233" y="1909"/>
                      </a:lnTo>
                      <a:lnTo>
                        <a:pt x="1286" y="1955"/>
                      </a:lnTo>
                      <a:lnTo>
                        <a:pt x="1249" y="1985"/>
                      </a:lnTo>
                      <a:lnTo>
                        <a:pt x="1266" y="2025"/>
                      </a:lnTo>
                      <a:lnTo>
                        <a:pt x="1296" y="1999"/>
                      </a:lnTo>
                      <a:lnTo>
                        <a:pt x="1376" y="1984"/>
                      </a:lnTo>
                      <a:lnTo>
                        <a:pt x="1453" y="2070"/>
                      </a:lnTo>
                      <a:lnTo>
                        <a:pt x="1494" y="2152"/>
                      </a:lnTo>
                      <a:lnTo>
                        <a:pt x="1558" y="2206"/>
                      </a:lnTo>
                      <a:lnTo>
                        <a:pt x="1679" y="2341"/>
                      </a:lnTo>
                      <a:lnTo>
                        <a:pt x="1843" y="2462"/>
                      </a:lnTo>
                      <a:lnTo>
                        <a:pt x="1907" y="2454"/>
                      </a:lnTo>
                      <a:lnTo>
                        <a:pt x="1970" y="2490"/>
                      </a:lnTo>
                      <a:lnTo>
                        <a:pt x="2064" y="2467"/>
                      </a:lnTo>
                      <a:lnTo>
                        <a:pt x="2148" y="2575"/>
                      </a:lnTo>
                      <a:lnTo>
                        <a:pt x="2225" y="2637"/>
                      </a:lnTo>
                      <a:lnTo>
                        <a:pt x="2282" y="2647"/>
                      </a:lnTo>
                      <a:lnTo>
                        <a:pt x="2255" y="2704"/>
                      </a:lnTo>
                      <a:lnTo>
                        <a:pt x="2282" y="2723"/>
                      </a:lnTo>
                      <a:lnTo>
                        <a:pt x="2366" y="2693"/>
                      </a:lnTo>
                      <a:lnTo>
                        <a:pt x="2424" y="2789"/>
                      </a:lnTo>
                      <a:lnTo>
                        <a:pt x="2420" y="2825"/>
                      </a:lnTo>
                      <a:lnTo>
                        <a:pt x="2457" y="2901"/>
                      </a:lnTo>
                      <a:lnTo>
                        <a:pt x="2531" y="2937"/>
                      </a:lnTo>
                      <a:lnTo>
                        <a:pt x="2618" y="2919"/>
                      </a:lnTo>
                      <a:lnTo>
                        <a:pt x="2674" y="2988"/>
                      </a:lnTo>
                      <a:lnTo>
                        <a:pt x="2709" y="3111"/>
                      </a:lnTo>
                      <a:lnTo>
                        <a:pt x="2770" y="3246"/>
                      </a:lnTo>
                      <a:lnTo>
                        <a:pt x="2808" y="3305"/>
                      </a:lnTo>
                      <a:lnTo>
                        <a:pt x="2811" y="3349"/>
                      </a:lnTo>
                      <a:lnTo>
                        <a:pt x="2803" y="3409"/>
                      </a:lnTo>
                      <a:lnTo>
                        <a:pt x="2759" y="3426"/>
                      </a:lnTo>
                      <a:lnTo>
                        <a:pt x="2706" y="3449"/>
                      </a:lnTo>
                      <a:lnTo>
                        <a:pt x="2692" y="3479"/>
                      </a:lnTo>
                      <a:lnTo>
                        <a:pt x="2723" y="3526"/>
                      </a:lnTo>
                      <a:lnTo>
                        <a:pt x="2700" y="3573"/>
                      </a:lnTo>
                      <a:lnTo>
                        <a:pt x="2634" y="3596"/>
                      </a:lnTo>
                      <a:lnTo>
                        <a:pt x="2634" y="3626"/>
                      </a:lnTo>
                      <a:lnTo>
                        <a:pt x="2669" y="3722"/>
                      </a:lnTo>
                      <a:lnTo>
                        <a:pt x="2712" y="3761"/>
                      </a:lnTo>
                      <a:lnTo>
                        <a:pt x="2765" y="3741"/>
                      </a:lnTo>
                      <a:lnTo>
                        <a:pt x="2765" y="3741"/>
                      </a:lnTo>
                      <a:lnTo>
                        <a:pt x="2815" y="3664"/>
                      </a:lnTo>
                      <a:lnTo>
                        <a:pt x="2815" y="3664"/>
                      </a:lnTo>
                      <a:lnTo>
                        <a:pt x="2943" y="3527"/>
                      </a:lnTo>
                      <a:lnTo>
                        <a:pt x="2945" y="3430"/>
                      </a:lnTo>
                      <a:lnTo>
                        <a:pt x="2942" y="3355"/>
                      </a:lnTo>
                      <a:lnTo>
                        <a:pt x="3038" y="3304"/>
                      </a:lnTo>
                      <a:lnTo>
                        <a:pt x="3105" y="3293"/>
                      </a:lnTo>
                      <a:lnTo>
                        <a:pt x="3107" y="3240"/>
                      </a:lnTo>
                      <a:lnTo>
                        <a:pt x="3087" y="3157"/>
                      </a:lnTo>
                      <a:lnTo>
                        <a:pt x="3059" y="3095"/>
                      </a:lnTo>
                      <a:lnTo>
                        <a:pt x="2962" y="3036"/>
                      </a:lnTo>
                      <a:lnTo>
                        <a:pt x="2902" y="2984"/>
                      </a:lnTo>
                      <a:lnTo>
                        <a:pt x="2967" y="2873"/>
                      </a:lnTo>
                      <a:lnTo>
                        <a:pt x="2943" y="2820"/>
                      </a:lnTo>
                      <a:lnTo>
                        <a:pt x="3015" y="2736"/>
                      </a:lnTo>
                      <a:lnTo>
                        <a:pt x="3142" y="2715"/>
                      </a:lnTo>
                      <a:lnTo>
                        <a:pt x="3176" y="2732"/>
                      </a:lnTo>
                      <a:lnTo>
                        <a:pt x="3152" y="2745"/>
                      </a:lnTo>
                      <a:lnTo>
                        <a:pt x="3156" y="2785"/>
                      </a:lnTo>
                      <a:lnTo>
                        <a:pt x="3323" y="2813"/>
                      </a:lnTo>
                      <a:lnTo>
                        <a:pt x="3367" y="2912"/>
                      </a:lnTo>
                      <a:lnTo>
                        <a:pt x="3471" y="2961"/>
                      </a:lnTo>
                      <a:lnTo>
                        <a:pt x="3488" y="2904"/>
                      </a:lnTo>
                      <a:lnTo>
                        <a:pt x="3513" y="2842"/>
                      </a:lnTo>
                      <a:lnTo>
                        <a:pt x="3470" y="278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" name="Freeform 252">
                  <a:extLst>
                    <a:ext uri="{FF2B5EF4-FFF2-40B4-BE49-F238E27FC236}">
                      <a16:creationId xmlns:a16="http://schemas.microsoft.com/office/drawing/2014/main" id="{9A86CFD4-5475-1942-8D07-3D2337CB3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0150" y="5319713"/>
                  <a:ext cx="38100" cy="28575"/>
                </a:xfrm>
                <a:custGeom>
                  <a:avLst/>
                  <a:gdLst>
                    <a:gd name="T0" fmla="*/ 73 w 120"/>
                    <a:gd name="T1" fmla="*/ 27 h 87"/>
                    <a:gd name="T2" fmla="*/ 0 w 120"/>
                    <a:gd name="T3" fmla="*/ 34 h 87"/>
                    <a:gd name="T4" fmla="*/ 20 w 120"/>
                    <a:gd name="T5" fmla="*/ 63 h 87"/>
                    <a:gd name="T6" fmla="*/ 73 w 120"/>
                    <a:gd name="T7" fmla="*/ 57 h 87"/>
                    <a:gd name="T8" fmla="*/ 87 w 120"/>
                    <a:gd name="T9" fmla="*/ 87 h 87"/>
                    <a:gd name="T10" fmla="*/ 110 w 120"/>
                    <a:gd name="T11" fmla="*/ 82 h 87"/>
                    <a:gd name="T12" fmla="*/ 97 w 120"/>
                    <a:gd name="T13" fmla="*/ 53 h 87"/>
                    <a:gd name="T14" fmla="*/ 117 w 120"/>
                    <a:gd name="T15" fmla="*/ 47 h 87"/>
                    <a:gd name="T16" fmla="*/ 120 w 120"/>
                    <a:gd name="T17" fmla="*/ 27 h 87"/>
                    <a:gd name="T18" fmla="*/ 109 w 120"/>
                    <a:gd name="T19" fmla="*/ 0 h 87"/>
                    <a:gd name="T20" fmla="*/ 73 w 120"/>
                    <a:gd name="T21" fmla="*/ 2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0" h="87">
                      <a:moveTo>
                        <a:pt x="73" y="27"/>
                      </a:moveTo>
                      <a:lnTo>
                        <a:pt x="0" y="34"/>
                      </a:lnTo>
                      <a:lnTo>
                        <a:pt x="20" y="63"/>
                      </a:lnTo>
                      <a:lnTo>
                        <a:pt x="73" y="57"/>
                      </a:lnTo>
                      <a:lnTo>
                        <a:pt x="87" y="87"/>
                      </a:lnTo>
                      <a:lnTo>
                        <a:pt x="110" y="82"/>
                      </a:lnTo>
                      <a:lnTo>
                        <a:pt x="97" y="53"/>
                      </a:lnTo>
                      <a:lnTo>
                        <a:pt x="117" y="47"/>
                      </a:lnTo>
                      <a:lnTo>
                        <a:pt x="120" y="27"/>
                      </a:lnTo>
                      <a:lnTo>
                        <a:pt x="109" y="0"/>
                      </a:lnTo>
                      <a:lnTo>
                        <a:pt x="73" y="2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" name="Freeform 253">
                  <a:extLst>
                    <a:ext uri="{FF2B5EF4-FFF2-40B4-BE49-F238E27FC236}">
                      <a16:creationId xmlns:a16="http://schemas.microsoft.com/office/drawing/2014/main" id="{1DD2C859-584E-DD42-92F4-A876ED042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4175" y="5853113"/>
                  <a:ext cx="15875" cy="17463"/>
                </a:xfrm>
                <a:custGeom>
                  <a:avLst/>
                  <a:gdLst>
                    <a:gd name="T0" fmla="*/ 14 w 47"/>
                    <a:gd name="T1" fmla="*/ 0 h 53"/>
                    <a:gd name="T2" fmla="*/ 0 w 47"/>
                    <a:gd name="T3" fmla="*/ 13 h 53"/>
                    <a:gd name="T4" fmla="*/ 27 w 47"/>
                    <a:gd name="T5" fmla="*/ 53 h 53"/>
                    <a:gd name="T6" fmla="*/ 47 w 47"/>
                    <a:gd name="T7" fmla="*/ 11 h 53"/>
                    <a:gd name="T8" fmla="*/ 14 w 47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14" y="0"/>
                      </a:moveTo>
                      <a:lnTo>
                        <a:pt x="0" y="13"/>
                      </a:lnTo>
                      <a:lnTo>
                        <a:pt x="27" y="53"/>
                      </a:lnTo>
                      <a:lnTo>
                        <a:pt x="47" y="1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" name="Freeform 254">
                  <a:extLst>
                    <a:ext uri="{FF2B5EF4-FFF2-40B4-BE49-F238E27FC236}">
                      <a16:creationId xmlns:a16="http://schemas.microsoft.com/office/drawing/2014/main" id="{2F3DA917-0A74-9645-946E-8C02ADC72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025" y="6049963"/>
                  <a:ext cx="19050" cy="17463"/>
                </a:xfrm>
                <a:custGeom>
                  <a:avLst/>
                  <a:gdLst>
                    <a:gd name="T0" fmla="*/ 0 w 57"/>
                    <a:gd name="T1" fmla="*/ 14 h 54"/>
                    <a:gd name="T2" fmla="*/ 27 w 57"/>
                    <a:gd name="T3" fmla="*/ 54 h 54"/>
                    <a:gd name="T4" fmla="*/ 57 w 57"/>
                    <a:gd name="T5" fmla="*/ 34 h 54"/>
                    <a:gd name="T6" fmla="*/ 14 w 57"/>
                    <a:gd name="T7" fmla="*/ 0 h 54"/>
                    <a:gd name="T8" fmla="*/ 0 w 57"/>
                    <a:gd name="T9" fmla="*/ 1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4">
                      <a:moveTo>
                        <a:pt x="0" y="14"/>
                      </a:moveTo>
                      <a:lnTo>
                        <a:pt x="27" y="54"/>
                      </a:lnTo>
                      <a:lnTo>
                        <a:pt x="57" y="34"/>
                      </a:lnTo>
                      <a:lnTo>
                        <a:pt x="1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" name="Freeform 255">
                  <a:extLst>
                    <a:ext uri="{FF2B5EF4-FFF2-40B4-BE49-F238E27FC236}">
                      <a16:creationId xmlns:a16="http://schemas.microsoft.com/office/drawing/2014/main" id="{BEE06AA1-0758-194E-8996-83D38470C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3988" y="5888038"/>
                  <a:ext cx="296863" cy="193675"/>
                </a:xfrm>
                <a:custGeom>
                  <a:avLst/>
                  <a:gdLst>
                    <a:gd name="T0" fmla="*/ 911 w 935"/>
                    <a:gd name="T1" fmla="*/ 0 h 612"/>
                    <a:gd name="T2" fmla="*/ 885 w 935"/>
                    <a:gd name="T3" fmla="*/ 23 h 612"/>
                    <a:gd name="T4" fmla="*/ 828 w 935"/>
                    <a:gd name="T5" fmla="*/ 28 h 612"/>
                    <a:gd name="T6" fmla="*/ 796 w 935"/>
                    <a:gd name="T7" fmla="*/ 51 h 612"/>
                    <a:gd name="T8" fmla="*/ 712 w 935"/>
                    <a:gd name="T9" fmla="*/ 42 h 612"/>
                    <a:gd name="T10" fmla="*/ 642 w 935"/>
                    <a:gd name="T11" fmla="*/ 79 h 612"/>
                    <a:gd name="T12" fmla="*/ 556 w 935"/>
                    <a:gd name="T13" fmla="*/ 99 h 612"/>
                    <a:gd name="T14" fmla="*/ 486 w 935"/>
                    <a:gd name="T15" fmla="*/ 80 h 612"/>
                    <a:gd name="T16" fmla="*/ 409 w 935"/>
                    <a:gd name="T17" fmla="*/ 108 h 612"/>
                    <a:gd name="T18" fmla="*/ 339 w 935"/>
                    <a:gd name="T19" fmla="*/ 115 h 612"/>
                    <a:gd name="T20" fmla="*/ 309 w 935"/>
                    <a:gd name="T21" fmla="*/ 69 h 612"/>
                    <a:gd name="T22" fmla="*/ 269 w 935"/>
                    <a:gd name="T23" fmla="*/ 66 h 612"/>
                    <a:gd name="T24" fmla="*/ 228 w 935"/>
                    <a:gd name="T25" fmla="*/ 43 h 612"/>
                    <a:gd name="T26" fmla="*/ 179 w 935"/>
                    <a:gd name="T27" fmla="*/ 90 h 612"/>
                    <a:gd name="T28" fmla="*/ 149 w 935"/>
                    <a:gd name="T29" fmla="*/ 100 h 612"/>
                    <a:gd name="T30" fmla="*/ 119 w 935"/>
                    <a:gd name="T31" fmla="*/ 64 h 612"/>
                    <a:gd name="T32" fmla="*/ 108 w 935"/>
                    <a:gd name="T33" fmla="*/ 43 h 612"/>
                    <a:gd name="T34" fmla="*/ 78 w 935"/>
                    <a:gd name="T35" fmla="*/ 38 h 612"/>
                    <a:gd name="T36" fmla="*/ 79 w 935"/>
                    <a:gd name="T37" fmla="*/ 71 h 612"/>
                    <a:gd name="T38" fmla="*/ 42 w 935"/>
                    <a:gd name="T39" fmla="*/ 88 h 612"/>
                    <a:gd name="T40" fmla="*/ 0 w 935"/>
                    <a:gd name="T41" fmla="*/ 152 h 612"/>
                    <a:gd name="T42" fmla="*/ 27 w 935"/>
                    <a:gd name="T43" fmla="*/ 244 h 612"/>
                    <a:gd name="T44" fmla="*/ 140 w 935"/>
                    <a:gd name="T45" fmla="*/ 263 h 612"/>
                    <a:gd name="T46" fmla="*/ 164 w 935"/>
                    <a:gd name="T47" fmla="*/ 286 h 612"/>
                    <a:gd name="T48" fmla="*/ 274 w 935"/>
                    <a:gd name="T49" fmla="*/ 338 h 612"/>
                    <a:gd name="T50" fmla="*/ 406 w 935"/>
                    <a:gd name="T51" fmla="*/ 440 h 612"/>
                    <a:gd name="T52" fmla="*/ 523 w 935"/>
                    <a:gd name="T53" fmla="*/ 442 h 612"/>
                    <a:gd name="T54" fmla="*/ 616 w 935"/>
                    <a:gd name="T55" fmla="*/ 534 h 612"/>
                    <a:gd name="T56" fmla="*/ 690 w 935"/>
                    <a:gd name="T57" fmla="*/ 563 h 612"/>
                    <a:gd name="T58" fmla="*/ 763 w 935"/>
                    <a:gd name="T59" fmla="*/ 589 h 612"/>
                    <a:gd name="T60" fmla="*/ 803 w 935"/>
                    <a:gd name="T61" fmla="*/ 612 h 612"/>
                    <a:gd name="T62" fmla="*/ 830 w 935"/>
                    <a:gd name="T63" fmla="*/ 598 h 612"/>
                    <a:gd name="T64" fmla="*/ 810 w 935"/>
                    <a:gd name="T65" fmla="*/ 543 h 612"/>
                    <a:gd name="T66" fmla="*/ 859 w 935"/>
                    <a:gd name="T67" fmla="*/ 479 h 612"/>
                    <a:gd name="T68" fmla="*/ 871 w 935"/>
                    <a:gd name="T69" fmla="*/ 406 h 612"/>
                    <a:gd name="T70" fmla="*/ 828 w 935"/>
                    <a:gd name="T71" fmla="*/ 350 h 612"/>
                    <a:gd name="T72" fmla="*/ 828 w 935"/>
                    <a:gd name="T73" fmla="*/ 350 h 612"/>
                    <a:gd name="T74" fmla="*/ 823 w 935"/>
                    <a:gd name="T75" fmla="*/ 273 h 612"/>
                    <a:gd name="T76" fmla="*/ 823 w 935"/>
                    <a:gd name="T77" fmla="*/ 273 h 612"/>
                    <a:gd name="T78" fmla="*/ 826 w 935"/>
                    <a:gd name="T79" fmla="*/ 265 h 612"/>
                    <a:gd name="T80" fmla="*/ 832 w 935"/>
                    <a:gd name="T81" fmla="*/ 250 h 612"/>
                    <a:gd name="T82" fmla="*/ 851 w 935"/>
                    <a:gd name="T83" fmla="*/ 208 h 612"/>
                    <a:gd name="T84" fmla="*/ 879 w 935"/>
                    <a:gd name="T85" fmla="*/ 150 h 612"/>
                    <a:gd name="T86" fmla="*/ 932 w 935"/>
                    <a:gd name="T87" fmla="*/ 57 h 612"/>
                    <a:gd name="T88" fmla="*/ 922 w 935"/>
                    <a:gd name="T89" fmla="*/ 20 h 612"/>
                    <a:gd name="T90" fmla="*/ 935 w 935"/>
                    <a:gd name="T91" fmla="*/ 0 h 612"/>
                    <a:gd name="T92" fmla="*/ 911 w 935"/>
                    <a:gd name="T93" fmla="*/ 0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35" h="612">
                      <a:moveTo>
                        <a:pt x="911" y="0"/>
                      </a:moveTo>
                      <a:lnTo>
                        <a:pt x="885" y="23"/>
                      </a:lnTo>
                      <a:lnTo>
                        <a:pt x="828" y="28"/>
                      </a:lnTo>
                      <a:lnTo>
                        <a:pt x="796" y="51"/>
                      </a:lnTo>
                      <a:lnTo>
                        <a:pt x="712" y="42"/>
                      </a:lnTo>
                      <a:lnTo>
                        <a:pt x="642" y="79"/>
                      </a:lnTo>
                      <a:lnTo>
                        <a:pt x="556" y="99"/>
                      </a:lnTo>
                      <a:lnTo>
                        <a:pt x="486" y="80"/>
                      </a:lnTo>
                      <a:lnTo>
                        <a:pt x="409" y="108"/>
                      </a:lnTo>
                      <a:lnTo>
                        <a:pt x="339" y="115"/>
                      </a:lnTo>
                      <a:lnTo>
                        <a:pt x="309" y="69"/>
                      </a:lnTo>
                      <a:lnTo>
                        <a:pt x="269" y="66"/>
                      </a:lnTo>
                      <a:lnTo>
                        <a:pt x="228" y="43"/>
                      </a:lnTo>
                      <a:lnTo>
                        <a:pt x="179" y="90"/>
                      </a:lnTo>
                      <a:lnTo>
                        <a:pt x="149" y="100"/>
                      </a:lnTo>
                      <a:lnTo>
                        <a:pt x="119" y="64"/>
                      </a:lnTo>
                      <a:lnTo>
                        <a:pt x="108" y="43"/>
                      </a:lnTo>
                      <a:lnTo>
                        <a:pt x="78" y="38"/>
                      </a:lnTo>
                      <a:lnTo>
                        <a:pt x="79" y="71"/>
                      </a:lnTo>
                      <a:lnTo>
                        <a:pt x="42" y="88"/>
                      </a:lnTo>
                      <a:lnTo>
                        <a:pt x="0" y="152"/>
                      </a:lnTo>
                      <a:lnTo>
                        <a:pt x="27" y="244"/>
                      </a:lnTo>
                      <a:lnTo>
                        <a:pt x="140" y="263"/>
                      </a:lnTo>
                      <a:lnTo>
                        <a:pt x="164" y="286"/>
                      </a:lnTo>
                      <a:lnTo>
                        <a:pt x="274" y="338"/>
                      </a:lnTo>
                      <a:lnTo>
                        <a:pt x="406" y="440"/>
                      </a:lnTo>
                      <a:lnTo>
                        <a:pt x="523" y="442"/>
                      </a:lnTo>
                      <a:lnTo>
                        <a:pt x="616" y="534"/>
                      </a:lnTo>
                      <a:lnTo>
                        <a:pt x="690" y="563"/>
                      </a:lnTo>
                      <a:lnTo>
                        <a:pt x="763" y="589"/>
                      </a:lnTo>
                      <a:lnTo>
                        <a:pt x="803" y="612"/>
                      </a:lnTo>
                      <a:lnTo>
                        <a:pt x="830" y="598"/>
                      </a:lnTo>
                      <a:lnTo>
                        <a:pt x="810" y="543"/>
                      </a:lnTo>
                      <a:lnTo>
                        <a:pt x="859" y="479"/>
                      </a:lnTo>
                      <a:lnTo>
                        <a:pt x="871" y="406"/>
                      </a:lnTo>
                      <a:lnTo>
                        <a:pt x="828" y="350"/>
                      </a:lnTo>
                      <a:lnTo>
                        <a:pt x="828" y="350"/>
                      </a:lnTo>
                      <a:lnTo>
                        <a:pt x="823" y="273"/>
                      </a:lnTo>
                      <a:lnTo>
                        <a:pt x="823" y="273"/>
                      </a:lnTo>
                      <a:lnTo>
                        <a:pt x="826" y="265"/>
                      </a:lnTo>
                      <a:lnTo>
                        <a:pt x="832" y="250"/>
                      </a:lnTo>
                      <a:lnTo>
                        <a:pt x="851" y="208"/>
                      </a:lnTo>
                      <a:lnTo>
                        <a:pt x="879" y="150"/>
                      </a:lnTo>
                      <a:lnTo>
                        <a:pt x="932" y="57"/>
                      </a:lnTo>
                      <a:lnTo>
                        <a:pt x="922" y="20"/>
                      </a:lnTo>
                      <a:lnTo>
                        <a:pt x="935" y="0"/>
                      </a:lnTo>
                      <a:lnTo>
                        <a:pt x="911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1" name="Freeform 256">
                <a:extLst>
                  <a:ext uri="{FF2B5EF4-FFF2-40B4-BE49-F238E27FC236}">
                    <a16:creationId xmlns:a16="http://schemas.microsoft.com/office/drawing/2014/main" id="{8CA6C63D-872C-E64F-AE65-5D8DA853CD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15455" y="5407285"/>
                <a:ext cx="18176" cy="16156"/>
              </a:xfrm>
              <a:custGeom>
                <a:avLst/>
                <a:gdLst>
                  <a:gd name="T0" fmla="*/ 46 w 46"/>
                  <a:gd name="T1" fmla="*/ 13 h 42"/>
                  <a:gd name="T2" fmla="*/ 36 w 46"/>
                  <a:gd name="T3" fmla="*/ 38 h 42"/>
                  <a:gd name="T4" fmla="*/ 15 w 46"/>
                  <a:gd name="T5" fmla="*/ 42 h 42"/>
                  <a:gd name="T6" fmla="*/ 0 w 46"/>
                  <a:gd name="T7" fmla="*/ 23 h 42"/>
                  <a:gd name="T8" fmla="*/ 5 w 46"/>
                  <a:gd name="T9" fmla="*/ 2 h 42"/>
                  <a:gd name="T10" fmla="*/ 36 w 46"/>
                  <a:gd name="T11" fmla="*/ 0 h 42"/>
                  <a:gd name="T12" fmla="*/ 46 w 46"/>
                  <a:gd name="T13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46" y="13"/>
                    </a:moveTo>
                    <a:lnTo>
                      <a:pt x="36" y="38"/>
                    </a:lnTo>
                    <a:lnTo>
                      <a:pt x="15" y="42"/>
                    </a:lnTo>
                    <a:lnTo>
                      <a:pt x="0" y="23"/>
                    </a:lnTo>
                    <a:lnTo>
                      <a:pt x="5" y="2"/>
                    </a:lnTo>
                    <a:lnTo>
                      <a:pt x="36" y="0"/>
                    </a:lnTo>
                    <a:lnTo>
                      <a:pt x="46" y="13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Freeform 257">
                <a:extLst>
                  <a:ext uri="{FF2B5EF4-FFF2-40B4-BE49-F238E27FC236}">
                    <a16:creationId xmlns:a16="http://schemas.microsoft.com/office/drawing/2014/main" id="{91FAA1F9-D3C8-6346-B7EF-3E796DD247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78061" y="5138686"/>
                <a:ext cx="16156" cy="20195"/>
              </a:xfrm>
              <a:custGeom>
                <a:avLst/>
                <a:gdLst>
                  <a:gd name="T0" fmla="*/ 39 w 39"/>
                  <a:gd name="T1" fmla="*/ 7 h 48"/>
                  <a:gd name="T2" fmla="*/ 32 w 39"/>
                  <a:gd name="T3" fmla="*/ 40 h 48"/>
                  <a:gd name="T4" fmla="*/ 14 w 39"/>
                  <a:gd name="T5" fmla="*/ 48 h 48"/>
                  <a:gd name="T6" fmla="*/ 0 w 39"/>
                  <a:gd name="T7" fmla="*/ 39 h 48"/>
                  <a:gd name="T8" fmla="*/ 3 w 39"/>
                  <a:gd name="T9" fmla="*/ 18 h 48"/>
                  <a:gd name="T10" fmla="*/ 27 w 39"/>
                  <a:gd name="T11" fmla="*/ 0 h 48"/>
                  <a:gd name="T12" fmla="*/ 39 w 39"/>
                  <a:gd name="T13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8">
                    <a:moveTo>
                      <a:pt x="39" y="7"/>
                    </a:moveTo>
                    <a:lnTo>
                      <a:pt x="32" y="40"/>
                    </a:lnTo>
                    <a:lnTo>
                      <a:pt x="14" y="48"/>
                    </a:lnTo>
                    <a:lnTo>
                      <a:pt x="0" y="39"/>
                    </a:lnTo>
                    <a:lnTo>
                      <a:pt x="3" y="18"/>
                    </a:lnTo>
                    <a:lnTo>
                      <a:pt x="27" y="0"/>
                    </a:lnTo>
                    <a:lnTo>
                      <a:pt x="39" y="7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3" name="Group 354">
                <a:extLst>
                  <a:ext uri="{FF2B5EF4-FFF2-40B4-BE49-F238E27FC236}">
                    <a16:creationId xmlns:a16="http://schemas.microsoft.com/office/drawing/2014/main" id="{B08A78E6-13EE-2349-9351-319C71D6137C}"/>
                  </a:ext>
                </a:extLst>
              </p:cNvPr>
              <p:cNvGrpSpPr/>
              <p:nvPr userDrawn="1"/>
            </p:nvGrpSpPr>
            <p:grpSpPr>
              <a:xfrm>
                <a:off x="8977994" y="6382718"/>
                <a:ext cx="58567" cy="34333"/>
                <a:chOff x="4127500" y="6143625"/>
                <a:chExt cx="46038" cy="26988"/>
              </a:xfrm>
              <a:grpFill/>
            </p:grpSpPr>
            <p:sp>
              <p:nvSpPr>
                <p:cNvPr id="157" name="Freeform 258">
                  <a:extLst>
                    <a:ext uri="{FF2B5EF4-FFF2-40B4-BE49-F238E27FC236}">
                      <a16:creationId xmlns:a16="http://schemas.microsoft.com/office/drawing/2014/main" id="{4EB6F376-A239-0B42-99D7-7E39DBC87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6143625"/>
                  <a:ext cx="17463" cy="12700"/>
                </a:xfrm>
                <a:custGeom>
                  <a:avLst/>
                  <a:gdLst>
                    <a:gd name="T0" fmla="*/ 57 w 57"/>
                    <a:gd name="T1" fmla="*/ 24 h 44"/>
                    <a:gd name="T2" fmla="*/ 27 w 57"/>
                    <a:gd name="T3" fmla="*/ 44 h 44"/>
                    <a:gd name="T4" fmla="*/ 0 w 57"/>
                    <a:gd name="T5" fmla="*/ 4 h 44"/>
                    <a:gd name="T6" fmla="*/ 46 w 57"/>
                    <a:gd name="T7" fmla="*/ 0 h 44"/>
                    <a:gd name="T8" fmla="*/ 57 w 57"/>
                    <a:gd name="T9" fmla="*/ 2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44">
                      <a:moveTo>
                        <a:pt x="57" y="24"/>
                      </a:moveTo>
                      <a:lnTo>
                        <a:pt x="27" y="44"/>
                      </a:lnTo>
                      <a:lnTo>
                        <a:pt x="0" y="4"/>
                      </a:lnTo>
                      <a:lnTo>
                        <a:pt x="46" y="0"/>
                      </a:lnTo>
                      <a:lnTo>
                        <a:pt x="57" y="2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" name="Freeform 259">
                  <a:extLst>
                    <a:ext uri="{FF2B5EF4-FFF2-40B4-BE49-F238E27FC236}">
                      <a16:creationId xmlns:a16="http://schemas.microsoft.com/office/drawing/2014/main" id="{D700CBC2-7C34-F243-A601-B8A562D2C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1788" y="6154738"/>
                  <a:ext cx="31750" cy="15875"/>
                </a:xfrm>
                <a:custGeom>
                  <a:avLst/>
                  <a:gdLst>
                    <a:gd name="T0" fmla="*/ 69 w 97"/>
                    <a:gd name="T1" fmla="*/ 0 h 53"/>
                    <a:gd name="T2" fmla="*/ 33 w 97"/>
                    <a:gd name="T3" fmla="*/ 0 h 53"/>
                    <a:gd name="T4" fmla="*/ 0 w 97"/>
                    <a:gd name="T5" fmla="*/ 14 h 53"/>
                    <a:gd name="T6" fmla="*/ 30 w 97"/>
                    <a:gd name="T7" fmla="*/ 50 h 53"/>
                    <a:gd name="T8" fmla="*/ 43 w 97"/>
                    <a:gd name="T9" fmla="*/ 53 h 53"/>
                    <a:gd name="T10" fmla="*/ 80 w 97"/>
                    <a:gd name="T11" fmla="*/ 50 h 53"/>
                    <a:gd name="T12" fmla="*/ 97 w 97"/>
                    <a:gd name="T13" fmla="*/ 23 h 53"/>
                    <a:gd name="T14" fmla="*/ 69 w 97"/>
                    <a:gd name="T1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7" h="53">
                      <a:moveTo>
                        <a:pt x="69" y="0"/>
                      </a:moveTo>
                      <a:lnTo>
                        <a:pt x="33" y="0"/>
                      </a:lnTo>
                      <a:lnTo>
                        <a:pt x="0" y="14"/>
                      </a:lnTo>
                      <a:lnTo>
                        <a:pt x="30" y="50"/>
                      </a:lnTo>
                      <a:lnTo>
                        <a:pt x="43" y="53"/>
                      </a:lnTo>
                      <a:lnTo>
                        <a:pt x="80" y="50"/>
                      </a:lnTo>
                      <a:lnTo>
                        <a:pt x="97" y="23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4" name="Group 3">
                <a:extLst>
                  <a:ext uri="{FF2B5EF4-FFF2-40B4-BE49-F238E27FC236}">
                    <a16:creationId xmlns:a16="http://schemas.microsoft.com/office/drawing/2014/main" id="{E87A6565-7BE9-B244-A667-83CC57CE7EBE}"/>
                  </a:ext>
                </a:extLst>
              </p:cNvPr>
              <p:cNvGrpSpPr/>
              <p:nvPr userDrawn="1"/>
            </p:nvGrpSpPr>
            <p:grpSpPr>
              <a:xfrm>
                <a:off x="6669670" y="3876480"/>
                <a:ext cx="1748914" cy="1704485"/>
                <a:chOff x="2312988" y="4173538"/>
                <a:chExt cx="1374775" cy="1339850"/>
              </a:xfrm>
              <a:grpFill/>
            </p:grpSpPr>
            <p:grpSp>
              <p:nvGrpSpPr>
                <p:cNvPr id="152" name="Group 347">
                  <a:extLst>
                    <a:ext uri="{FF2B5EF4-FFF2-40B4-BE49-F238E27FC236}">
                      <a16:creationId xmlns:a16="http://schemas.microsoft.com/office/drawing/2014/main" id="{4858DA18-DD84-714D-ABD5-9DA826C5E611}"/>
                    </a:ext>
                  </a:extLst>
                </p:cNvPr>
                <p:cNvGrpSpPr/>
                <p:nvPr/>
              </p:nvGrpSpPr>
              <p:grpSpPr>
                <a:xfrm>
                  <a:off x="2312988" y="4173538"/>
                  <a:ext cx="1246188" cy="1198563"/>
                  <a:chOff x="2312988" y="4173538"/>
                  <a:chExt cx="1246188" cy="1198563"/>
                </a:xfrm>
                <a:grpFill/>
              </p:grpSpPr>
              <p:sp>
                <p:nvSpPr>
                  <p:cNvPr id="154" name="Freeform 261">
                    <a:extLst>
                      <a:ext uri="{FF2B5EF4-FFF2-40B4-BE49-F238E27FC236}">
                        <a16:creationId xmlns:a16="http://schemas.microsoft.com/office/drawing/2014/main" id="{9F81D388-36F4-4148-A0CC-815A8348C1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6363" y="4870450"/>
                    <a:ext cx="12700" cy="15875"/>
                  </a:xfrm>
                  <a:custGeom>
                    <a:avLst/>
                    <a:gdLst>
                      <a:gd name="T0" fmla="*/ 24 w 38"/>
                      <a:gd name="T1" fmla="*/ 23 h 49"/>
                      <a:gd name="T2" fmla="*/ 38 w 38"/>
                      <a:gd name="T3" fmla="*/ 49 h 49"/>
                      <a:gd name="T4" fmla="*/ 1 w 38"/>
                      <a:gd name="T5" fmla="*/ 23 h 49"/>
                      <a:gd name="T6" fmla="*/ 0 w 38"/>
                      <a:gd name="T7" fmla="*/ 0 h 49"/>
                      <a:gd name="T8" fmla="*/ 24 w 38"/>
                      <a:gd name="T9" fmla="*/ 23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49">
                        <a:moveTo>
                          <a:pt x="24" y="23"/>
                        </a:moveTo>
                        <a:lnTo>
                          <a:pt x="38" y="49"/>
                        </a:lnTo>
                        <a:lnTo>
                          <a:pt x="1" y="23"/>
                        </a:lnTo>
                        <a:lnTo>
                          <a:pt x="0" y="0"/>
                        </a:lnTo>
                        <a:lnTo>
                          <a:pt x="24" y="23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5" name="Freeform 262">
                    <a:extLst>
                      <a:ext uri="{FF2B5EF4-FFF2-40B4-BE49-F238E27FC236}">
                        <a16:creationId xmlns:a16="http://schemas.microsoft.com/office/drawing/2014/main" id="{9BE1DEA6-0582-AF46-98D0-7D8876775C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2988" y="4173538"/>
                    <a:ext cx="1246188" cy="1198563"/>
                  </a:xfrm>
                  <a:custGeom>
                    <a:avLst/>
                    <a:gdLst>
                      <a:gd name="T0" fmla="*/ 3773 w 3923"/>
                      <a:gd name="T1" fmla="*/ 862 h 3774"/>
                      <a:gd name="T2" fmla="*/ 3285 w 3923"/>
                      <a:gd name="T3" fmla="*/ 741 h 3774"/>
                      <a:gd name="T4" fmla="*/ 2940 w 3923"/>
                      <a:gd name="T5" fmla="*/ 545 h 3774"/>
                      <a:gd name="T6" fmla="*/ 2672 w 3923"/>
                      <a:gd name="T7" fmla="*/ 381 h 3774"/>
                      <a:gd name="T8" fmla="*/ 2367 w 3923"/>
                      <a:gd name="T9" fmla="*/ 138 h 3774"/>
                      <a:gd name="T10" fmla="*/ 2178 w 3923"/>
                      <a:gd name="T11" fmla="*/ 10 h 3774"/>
                      <a:gd name="T12" fmla="*/ 1916 w 3923"/>
                      <a:gd name="T13" fmla="*/ 146 h 3774"/>
                      <a:gd name="T14" fmla="*/ 1922 w 3923"/>
                      <a:gd name="T15" fmla="*/ 388 h 3774"/>
                      <a:gd name="T16" fmla="*/ 1508 w 3923"/>
                      <a:gd name="T17" fmla="*/ 631 h 3774"/>
                      <a:gd name="T18" fmla="*/ 1515 w 3923"/>
                      <a:gd name="T19" fmla="*/ 740 h 3774"/>
                      <a:gd name="T20" fmla="*/ 1196 w 3923"/>
                      <a:gd name="T21" fmla="*/ 777 h 3774"/>
                      <a:gd name="T22" fmla="*/ 1058 w 3923"/>
                      <a:gd name="T23" fmla="*/ 648 h 3774"/>
                      <a:gd name="T24" fmla="*/ 845 w 3923"/>
                      <a:gd name="T25" fmla="*/ 617 h 3774"/>
                      <a:gd name="T26" fmla="*/ 954 w 3923"/>
                      <a:gd name="T27" fmla="*/ 858 h 3774"/>
                      <a:gd name="T28" fmla="*/ 986 w 3923"/>
                      <a:gd name="T29" fmla="*/ 1156 h 3774"/>
                      <a:gd name="T30" fmla="*/ 749 w 3923"/>
                      <a:gd name="T31" fmla="*/ 1119 h 3774"/>
                      <a:gd name="T32" fmla="*/ 432 w 3923"/>
                      <a:gd name="T33" fmla="*/ 1062 h 3774"/>
                      <a:gd name="T34" fmla="*/ 283 w 3923"/>
                      <a:gd name="T35" fmla="*/ 1110 h 3774"/>
                      <a:gd name="T36" fmla="*/ 47 w 3923"/>
                      <a:gd name="T37" fmla="*/ 1181 h 3774"/>
                      <a:gd name="T38" fmla="*/ 60 w 3923"/>
                      <a:gd name="T39" fmla="*/ 1244 h 3774"/>
                      <a:gd name="T40" fmla="*/ 85 w 3923"/>
                      <a:gd name="T41" fmla="*/ 1287 h 3774"/>
                      <a:gd name="T42" fmla="*/ 105 w 3923"/>
                      <a:gd name="T43" fmla="*/ 1330 h 3774"/>
                      <a:gd name="T44" fmla="*/ 36 w 3923"/>
                      <a:gd name="T45" fmla="*/ 1427 h 3774"/>
                      <a:gd name="T46" fmla="*/ 246 w 3923"/>
                      <a:gd name="T47" fmla="*/ 1462 h 3774"/>
                      <a:gd name="T48" fmla="*/ 457 w 3923"/>
                      <a:gd name="T49" fmla="*/ 1540 h 3774"/>
                      <a:gd name="T50" fmla="*/ 617 w 3923"/>
                      <a:gd name="T51" fmla="*/ 1628 h 3774"/>
                      <a:gd name="T52" fmla="*/ 709 w 3923"/>
                      <a:gd name="T53" fmla="*/ 1737 h 3774"/>
                      <a:gd name="T54" fmla="*/ 888 w 3923"/>
                      <a:gd name="T55" fmla="*/ 1778 h 3774"/>
                      <a:gd name="T56" fmla="*/ 860 w 3923"/>
                      <a:gd name="T57" fmla="*/ 1944 h 3774"/>
                      <a:gd name="T58" fmla="*/ 1092 w 3923"/>
                      <a:gd name="T59" fmla="*/ 2200 h 3774"/>
                      <a:gd name="T60" fmla="*/ 1104 w 3923"/>
                      <a:gd name="T61" fmla="*/ 2370 h 3774"/>
                      <a:gd name="T62" fmla="*/ 1250 w 3923"/>
                      <a:gd name="T63" fmla="*/ 2627 h 3774"/>
                      <a:gd name="T64" fmla="*/ 1163 w 3923"/>
                      <a:gd name="T65" fmla="*/ 2549 h 3774"/>
                      <a:gd name="T66" fmla="*/ 1103 w 3923"/>
                      <a:gd name="T67" fmla="*/ 2837 h 3774"/>
                      <a:gd name="T68" fmla="*/ 1076 w 3923"/>
                      <a:gd name="T69" fmla="*/ 3007 h 3774"/>
                      <a:gd name="T70" fmla="*/ 989 w 3923"/>
                      <a:gd name="T71" fmla="*/ 3394 h 3774"/>
                      <a:gd name="T72" fmla="*/ 1355 w 3923"/>
                      <a:gd name="T73" fmla="*/ 3573 h 3774"/>
                      <a:gd name="T74" fmla="*/ 1792 w 3923"/>
                      <a:gd name="T75" fmla="*/ 3599 h 3774"/>
                      <a:gd name="T76" fmla="*/ 2069 w 3923"/>
                      <a:gd name="T77" fmla="*/ 3739 h 3774"/>
                      <a:gd name="T78" fmla="*/ 2377 w 3923"/>
                      <a:gd name="T79" fmla="*/ 3707 h 3774"/>
                      <a:gd name="T80" fmla="*/ 2334 w 3923"/>
                      <a:gd name="T81" fmla="*/ 3588 h 3774"/>
                      <a:gd name="T82" fmla="*/ 2615 w 3923"/>
                      <a:gd name="T83" fmla="*/ 3316 h 3774"/>
                      <a:gd name="T84" fmla="*/ 2939 w 3923"/>
                      <a:gd name="T85" fmla="*/ 3346 h 3774"/>
                      <a:gd name="T86" fmla="*/ 3450 w 3923"/>
                      <a:gd name="T87" fmla="*/ 3447 h 3774"/>
                      <a:gd name="T88" fmla="*/ 3669 w 3923"/>
                      <a:gd name="T89" fmla="*/ 3245 h 3774"/>
                      <a:gd name="T90" fmla="*/ 3668 w 3923"/>
                      <a:gd name="T91" fmla="*/ 3235 h 3774"/>
                      <a:gd name="T92" fmla="*/ 3678 w 3923"/>
                      <a:gd name="T93" fmla="*/ 3227 h 3774"/>
                      <a:gd name="T94" fmla="*/ 3696 w 3923"/>
                      <a:gd name="T95" fmla="*/ 3230 h 3774"/>
                      <a:gd name="T96" fmla="*/ 3792 w 3923"/>
                      <a:gd name="T97" fmla="*/ 3200 h 3774"/>
                      <a:gd name="T98" fmla="*/ 3779 w 3923"/>
                      <a:gd name="T99" fmla="*/ 3089 h 3774"/>
                      <a:gd name="T100" fmla="*/ 3603 w 3923"/>
                      <a:gd name="T101" fmla="*/ 2799 h 3774"/>
                      <a:gd name="T102" fmla="*/ 3600 w 3923"/>
                      <a:gd name="T103" fmla="*/ 2421 h 3774"/>
                      <a:gd name="T104" fmla="*/ 3514 w 3923"/>
                      <a:gd name="T105" fmla="*/ 2125 h 3774"/>
                      <a:gd name="T106" fmla="*/ 3281 w 3923"/>
                      <a:gd name="T107" fmla="*/ 2208 h 3774"/>
                      <a:gd name="T108" fmla="*/ 3415 w 3923"/>
                      <a:gd name="T109" fmla="*/ 1852 h 3774"/>
                      <a:gd name="T110" fmla="*/ 3573 w 3923"/>
                      <a:gd name="T111" fmla="*/ 1601 h 3774"/>
                      <a:gd name="T112" fmla="*/ 3756 w 3923"/>
                      <a:gd name="T113" fmla="*/ 1265 h 37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923" h="3774">
                        <a:moveTo>
                          <a:pt x="3785" y="1092"/>
                        </a:moveTo>
                        <a:lnTo>
                          <a:pt x="3861" y="985"/>
                        </a:lnTo>
                        <a:lnTo>
                          <a:pt x="3923" y="930"/>
                        </a:lnTo>
                        <a:lnTo>
                          <a:pt x="3907" y="905"/>
                        </a:lnTo>
                        <a:lnTo>
                          <a:pt x="3773" y="862"/>
                        </a:lnTo>
                        <a:lnTo>
                          <a:pt x="3713" y="870"/>
                        </a:lnTo>
                        <a:lnTo>
                          <a:pt x="3626" y="833"/>
                        </a:lnTo>
                        <a:lnTo>
                          <a:pt x="3486" y="826"/>
                        </a:lnTo>
                        <a:lnTo>
                          <a:pt x="3372" y="710"/>
                        </a:lnTo>
                        <a:lnTo>
                          <a:pt x="3285" y="741"/>
                        </a:lnTo>
                        <a:lnTo>
                          <a:pt x="3238" y="731"/>
                        </a:lnTo>
                        <a:lnTo>
                          <a:pt x="3205" y="692"/>
                        </a:lnTo>
                        <a:lnTo>
                          <a:pt x="3105" y="706"/>
                        </a:lnTo>
                        <a:lnTo>
                          <a:pt x="2994" y="641"/>
                        </a:lnTo>
                        <a:lnTo>
                          <a:pt x="2940" y="545"/>
                        </a:lnTo>
                        <a:lnTo>
                          <a:pt x="2926" y="446"/>
                        </a:lnTo>
                        <a:lnTo>
                          <a:pt x="2896" y="426"/>
                        </a:lnTo>
                        <a:lnTo>
                          <a:pt x="2833" y="512"/>
                        </a:lnTo>
                        <a:lnTo>
                          <a:pt x="2727" y="487"/>
                        </a:lnTo>
                        <a:lnTo>
                          <a:pt x="2672" y="381"/>
                        </a:lnTo>
                        <a:lnTo>
                          <a:pt x="2617" y="268"/>
                        </a:lnTo>
                        <a:lnTo>
                          <a:pt x="2498" y="273"/>
                        </a:lnTo>
                        <a:lnTo>
                          <a:pt x="2448" y="244"/>
                        </a:lnTo>
                        <a:lnTo>
                          <a:pt x="2420" y="158"/>
                        </a:lnTo>
                        <a:lnTo>
                          <a:pt x="2367" y="138"/>
                        </a:lnTo>
                        <a:lnTo>
                          <a:pt x="2273" y="169"/>
                        </a:lnTo>
                        <a:lnTo>
                          <a:pt x="2260" y="112"/>
                        </a:lnTo>
                        <a:lnTo>
                          <a:pt x="2233" y="63"/>
                        </a:lnTo>
                        <a:lnTo>
                          <a:pt x="2238" y="0"/>
                        </a:lnTo>
                        <a:lnTo>
                          <a:pt x="2178" y="10"/>
                        </a:lnTo>
                        <a:lnTo>
                          <a:pt x="2069" y="31"/>
                        </a:lnTo>
                        <a:lnTo>
                          <a:pt x="2009" y="42"/>
                        </a:lnTo>
                        <a:lnTo>
                          <a:pt x="1962" y="66"/>
                        </a:lnTo>
                        <a:lnTo>
                          <a:pt x="1906" y="129"/>
                        </a:lnTo>
                        <a:lnTo>
                          <a:pt x="1916" y="146"/>
                        </a:lnTo>
                        <a:lnTo>
                          <a:pt x="1924" y="275"/>
                        </a:lnTo>
                        <a:lnTo>
                          <a:pt x="1909" y="305"/>
                        </a:lnTo>
                        <a:lnTo>
                          <a:pt x="1915" y="349"/>
                        </a:lnTo>
                        <a:lnTo>
                          <a:pt x="1949" y="374"/>
                        </a:lnTo>
                        <a:lnTo>
                          <a:pt x="1922" y="388"/>
                        </a:lnTo>
                        <a:lnTo>
                          <a:pt x="1863" y="458"/>
                        </a:lnTo>
                        <a:lnTo>
                          <a:pt x="1770" y="526"/>
                        </a:lnTo>
                        <a:lnTo>
                          <a:pt x="1697" y="546"/>
                        </a:lnTo>
                        <a:lnTo>
                          <a:pt x="1614" y="567"/>
                        </a:lnTo>
                        <a:lnTo>
                          <a:pt x="1508" y="631"/>
                        </a:lnTo>
                        <a:lnTo>
                          <a:pt x="1482" y="684"/>
                        </a:lnTo>
                        <a:lnTo>
                          <a:pt x="1479" y="717"/>
                        </a:lnTo>
                        <a:lnTo>
                          <a:pt x="1525" y="723"/>
                        </a:lnTo>
                        <a:lnTo>
                          <a:pt x="1609" y="749"/>
                        </a:lnTo>
                        <a:lnTo>
                          <a:pt x="1515" y="740"/>
                        </a:lnTo>
                        <a:lnTo>
                          <a:pt x="1473" y="770"/>
                        </a:lnTo>
                        <a:lnTo>
                          <a:pt x="1416" y="808"/>
                        </a:lnTo>
                        <a:lnTo>
                          <a:pt x="1309" y="812"/>
                        </a:lnTo>
                        <a:lnTo>
                          <a:pt x="1262" y="805"/>
                        </a:lnTo>
                        <a:lnTo>
                          <a:pt x="1196" y="777"/>
                        </a:lnTo>
                        <a:lnTo>
                          <a:pt x="1133" y="797"/>
                        </a:lnTo>
                        <a:lnTo>
                          <a:pt x="1090" y="778"/>
                        </a:lnTo>
                        <a:lnTo>
                          <a:pt x="1048" y="717"/>
                        </a:lnTo>
                        <a:lnTo>
                          <a:pt x="1072" y="684"/>
                        </a:lnTo>
                        <a:lnTo>
                          <a:pt x="1058" y="648"/>
                        </a:lnTo>
                        <a:lnTo>
                          <a:pt x="998" y="655"/>
                        </a:lnTo>
                        <a:lnTo>
                          <a:pt x="958" y="672"/>
                        </a:lnTo>
                        <a:lnTo>
                          <a:pt x="905" y="633"/>
                        </a:lnTo>
                        <a:lnTo>
                          <a:pt x="865" y="626"/>
                        </a:lnTo>
                        <a:lnTo>
                          <a:pt x="845" y="617"/>
                        </a:lnTo>
                        <a:lnTo>
                          <a:pt x="845" y="639"/>
                        </a:lnTo>
                        <a:lnTo>
                          <a:pt x="892" y="703"/>
                        </a:lnTo>
                        <a:lnTo>
                          <a:pt x="909" y="775"/>
                        </a:lnTo>
                        <a:lnTo>
                          <a:pt x="949" y="808"/>
                        </a:lnTo>
                        <a:lnTo>
                          <a:pt x="954" y="858"/>
                        </a:lnTo>
                        <a:lnTo>
                          <a:pt x="975" y="1061"/>
                        </a:lnTo>
                        <a:lnTo>
                          <a:pt x="1006" y="1116"/>
                        </a:lnTo>
                        <a:lnTo>
                          <a:pt x="1029" y="1136"/>
                        </a:lnTo>
                        <a:lnTo>
                          <a:pt x="1016" y="1163"/>
                        </a:lnTo>
                        <a:lnTo>
                          <a:pt x="986" y="1156"/>
                        </a:lnTo>
                        <a:lnTo>
                          <a:pt x="933" y="1150"/>
                        </a:lnTo>
                        <a:lnTo>
                          <a:pt x="906" y="1104"/>
                        </a:lnTo>
                        <a:lnTo>
                          <a:pt x="856" y="1114"/>
                        </a:lnTo>
                        <a:lnTo>
                          <a:pt x="797" y="1152"/>
                        </a:lnTo>
                        <a:lnTo>
                          <a:pt x="749" y="1119"/>
                        </a:lnTo>
                        <a:lnTo>
                          <a:pt x="696" y="1142"/>
                        </a:lnTo>
                        <a:lnTo>
                          <a:pt x="636" y="1176"/>
                        </a:lnTo>
                        <a:lnTo>
                          <a:pt x="563" y="1097"/>
                        </a:lnTo>
                        <a:lnTo>
                          <a:pt x="536" y="1061"/>
                        </a:lnTo>
                        <a:lnTo>
                          <a:pt x="432" y="1062"/>
                        </a:lnTo>
                        <a:lnTo>
                          <a:pt x="385" y="1043"/>
                        </a:lnTo>
                        <a:lnTo>
                          <a:pt x="372" y="1066"/>
                        </a:lnTo>
                        <a:lnTo>
                          <a:pt x="362" y="1109"/>
                        </a:lnTo>
                        <a:lnTo>
                          <a:pt x="319" y="1100"/>
                        </a:lnTo>
                        <a:lnTo>
                          <a:pt x="283" y="1110"/>
                        </a:lnTo>
                        <a:lnTo>
                          <a:pt x="283" y="1133"/>
                        </a:lnTo>
                        <a:lnTo>
                          <a:pt x="233" y="1113"/>
                        </a:lnTo>
                        <a:lnTo>
                          <a:pt x="186" y="1127"/>
                        </a:lnTo>
                        <a:lnTo>
                          <a:pt x="112" y="1124"/>
                        </a:lnTo>
                        <a:lnTo>
                          <a:pt x="47" y="1181"/>
                        </a:lnTo>
                        <a:lnTo>
                          <a:pt x="17" y="1209"/>
                        </a:lnTo>
                        <a:lnTo>
                          <a:pt x="0" y="1226"/>
                        </a:lnTo>
                        <a:lnTo>
                          <a:pt x="4" y="1258"/>
                        </a:lnTo>
                        <a:lnTo>
                          <a:pt x="31" y="1271"/>
                        </a:lnTo>
                        <a:lnTo>
                          <a:pt x="60" y="1244"/>
                        </a:lnTo>
                        <a:lnTo>
                          <a:pt x="80" y="1261"/>
                        </a:lnTo>
                        <a:lnTo>
                          <a:pt x="117" y="1253"/>
                        </a:lnTo>
                        <a:lnTo>
                          <a:pt x="161" y="1300"/>
                        </a:lnTo>
                        <a:lnTo>
                          <a:pt x="131" y="1300"/>
                        </a:lnTo>
                        <a:lnTo>
                          <a:pt x="85" y="1287"/>
                        </a:lnTo>
                        <a:lnTo>
                          <a:pt x="65" y="1275"/>
                        </a:lnTo>
                        <a:lnTo>
                          <a:pt x="44" y="1291"/>
                        </a:lnTo>
                        <a:lnTo>
                          <a:pt x="51" y="1367"/>
                        </a:lnTo>
                        <a:lnTo>
                          <a:pt x="71" y="1340"/>
                        </a:lnTo>
                        <a:lnTo>
                          <a:pt x="105" y="1330"/>
                        </a:lnTo>
                        <a:lnTo>
                          <a:pt x="151" y="1363"/>
                        </a:lnTo>
                        <a:lnTo>
                          <a:pt x="131" y="1387"/>
                        </a:lnTo>
                        <a:lnTo>
                          <a:pt x="75" y="1387"/>
                        </a:lnTo>
                        <a:lnTo>
                          <a:pt x="26" y="1410"/>
                        </a:lnTo>
                        <a:lnTo>
                          <a:pt x="36" y="1427"/>
                        </a:lnTo>
                        <a:lnTo>
                          <a:pt x="96" y="1439"/>
                        </a:lnTo>
                        <a:lnTo>
                          <a:pt x="119" y="1453"/>
                        </a:lnTo>
                        <a:lnTo>
                          <a:pt x="133" y="1513"/>
                        </a:lnTo>
                        <a:lnTo>
                          <a:pt x="186" y="1505"/>
                        </a:lnTo>
                        <a:lnTo>
                          <a:pt x="246" y="1462"/>
                        </a:lnTo>
                        <a:lnTo>
                          <a:pt x="286" y="1475"/>
                        </a:lnTo>
                        <a:lnTo>
                          <a:pt x="313" y="1511"/>
                        </a:lnTo>
                        <a:lnTo>
                          <a:pt x="370" y="1521"/>
                        </a:lnTo>
                        <a:lnTo>
                          <a:pt x="417" y="1543"/>
                        </a:lnTo>
                        <a:lnTo>
                          <a:pt x="457" y="1540"/>
                        </a:lnTo>
                        <a:lnTo>
                          <a:pt x="524" y="1625"/>
                        </a:lnTo>
                        <a:lnTo>
                          <a:pt x="560" y="1622"/>
                        </a:lnTo>
                        <a:lnTo>
                          <a:pt x="587" y="1591"/>
                        </a:lnTo>
                        <a:lnTo>
                          <a:pt x="607" y="1631"/>
                        </a:lnTo>
                        <a:lnTo>
                          <a:pt x="617" y="1628"/>
                        </a:lnTo>
                        <a:lnTo>
                          <a:pt x="641" y="1601"/>
                        </a:lnTo>
                        <a:lnTo>
                          <a:pt x="694" y="1637"/>
                        </a:lnTo>
                        <a:lnTo>
                          <a:pt x="748" y="1657"/>
                        </a:lnTo>
                        <a:lnTo>
                          <a:pt x="697" y="1690"/>
                        </a:lnTo>
                        <a:lnTo>
                          <a:pt x="709" y="1737"/>
                        </a:lnTo>
                        <a:lnTo>
                          <a:pt x="784" y="1739"/>
                        </a:lnTo>
                        <a:lnTo>
                          <a:pt x="845" y="1722"/>
                        </a:lnTo>
                        <a:lnTo>
                          <a:pt x="898" y="1751"/>
                        </a:lnTo>
                        <a:lnTo>
                          <a:pt x="915" y="1785"/>
                        </a:lnTo>
                        <a:lnTo>
                          <a:pt x="888" y="1778"/>
                        </a:lnTo>
                        <a:lnTo>
                          <a:pt x="848" y="1765"/>
                        </a:lnTo>
                        <a:lnTo>
                          <a:pt x="809" y="1808"/>
                        </a:lnTo>
                        <a:lnTo>
                          <a:pt x="859" y="1828"/>
                        </a:lnTo>
                        <a:lnTo>
                          <a:pt x="820" y="1908"/>
                        </a:lnTo>
                        <a:lnTo>
                          <a:pt x="860" y="1944"/>
                        </a:lnTo>
                        <a:lnTo>
                          <a:pt x="918" y="2037"/>
                        </a:lnTo>
                        <a:lnTo>
                          <a:pt x="925" y="2063"/>
                        </a:lnTo>
                        <a:lnTo>
                          <a:pt x="1062" y="2165"/>
                        </a:lnTo>
                        <a:lnTo>
                          <a:pt x="1109" y="2168"/>
                        </a:lnTo>
                        <a:lnTo>
                          <a:pt x="1092" y="2200"/>
                        </a:lnTo>
                        <a:lnTo>
                          <a:pt x="1129" y="2220"/>
                        </a:lnTo>
                        <a:lnTo>
                          <a:pt x="1180" y="2290"/>
                        </a:lnTo>
                        <a:lnTo>
                          <a:pt x="1150" y="2306"/>
                        </a:lnTo>
                        <a:lnTo>
                          <a:pt x="1133" y="2343"/>
                        </a:lnTo>
                        <a:lnTo>
                          <a:pt x="1104" y="2370"/>
                        </a:lnTo>
                        <a:lnTo>
                          <a:pt x="1107" y="2403"/>
                        </a:lnTo>
                        <a:lnTo>
                          <a:pt x="1178" y="2446"/>
                        </a:lnTo>
                        <a:lnTo>
                          <a:pt x="1187" y="2489"/>
                        </a:lnTo>
                        <a:lnTo>
                          <a:pt x="1223" y="2541"/>
                        </a:lnTo>
                        <a:lnTo>
                          <a:pt x="1250" y="2627"/>
                        </a:lnTo>
                        <a:lnTo>
                          <a:pt x="1260" y="2687"/>
                        </a:lnTo>
                        <a:lnTo>
                          <a:pt x="1282" y="2716"/>
                        </a:lnTo>
                        <a:lnTo>
                          <a:pt x="1253" y="2694"/>
                        </a:lnTo>
                        <a:lnTo>
                          <a:pt x="1231" y="2635"/>
                        </a:lnTo>
                        <a:lnTo>
                          <a:pt x="1163" y="2549"/>
                        </a:lnTo>
                        <a:lnTo>
                          <a:pt x="1157" y="2498"/>
                        </a:lnTo>
                        <a:lnTo>
                          <a:pt x="1141" y="2498"/>
                        </a:lnTo>
                        <a:lnTo>
                          <a:pt x="1135" y="2519"/>
                        </a:lnTo>
                        <a:lnTo>
                          <a:pt x="1136" y="2585"/>
                        </a:lnTo>
                        <a:lnTo>
                          <a:pt x="1103" y="2837"/>
                        </a:lnTo>
                        <a:lnTo>
                          <a:pt x="1125" y="2843"/>
                        </a:lnTo>
                        <a:lnTo>
                          <a:pt x="1138" y="2874"/>
                        </a:lnTo>
                        <a:lnTo>
                          <a:pt x="1118" y="2899"/>
                        </a:lnTo>
                        <a:lnTo>
                          <a:pt x="1100" y="2852"/>
                        </a:lnTo>
                        <a:lnTo>
                          <a:pt x="1076" y="3007"/>
                        </a:lnTo>
                        <a:lnTo>
                          <a:pt x="1029" y="3231"/>
                        </a:lnTo>
                        <a:lnTo>
                          <a:pt x="982" y="3345"/>
                        </a:lnTo>
                        <a:lnTo>
                          <a:pt x="957" y="3371"/>
                        </a:lnTo>
                        <a:lnTo>
                          <a:pt x="957" y="3394"/>
                        </a:lnTo>
                        <a:lnTo>
                          <a:pt x="989" y="3394"/>
                        </a:lnTo>
                        <a:lnTo>
                          <a:pt x="1024" y="3436"/>
                        </a:lnTo>
                        <a:lnTo>
                          <a:pt x="1024" y="3473"/>
                        </a:lnTo>
                        <a:lnTo>
                          <a:pt x="1148" y="3498"/>
                        </a:lnTo>
                        <a:lnTo>
                          <a:pt x="1208" y="3551"/>
                        </a:lnTo>
                        <a:lnTo>
                          <a:pt x="1355" y="3573"/>
                        </a:lnTo>
                        <a:lnTo>
                          <a:pt x="1479" y="3634"/>
                        </a:lnTo>
                        <a:lnTo>
                          <a:pt x="1596" y="3640"/>
                        </a:lnTo>
                        <a:lnTo>
                          <a:pt x="1652" y="3643"/>
                        </a:lnTo>
                        <a:lnTo>
                          <a:pt x="1695" y="3593"/>
                        </a:lnTo>
                        <a:lnTo>
                          <a:pt x="1792" y="3599"/>
                        </a:lnTo>
                        <a:lnTo>
                          <a:pt x="1889" y="3668"/>
                        </a:lnTo>
                        <a:lnTo>
                          <a:pt x="1952" y="3650"/>
                        </a:lnTo>
                        <a:lnTo>
                          <a:pt x="1999" y="3687"/>
                        </a:lnTo>
                        <a:lnTo>
                          <a:pt x="1999" y="3732"/>
                        </a:lnTo>
                        <a:lnTo>
                          <a:pt x="2069" y="3739"/>
                        </a:lnTo>
                        <a:lnTo>
                          <a:pt x="2136" y="3768"/>
                        </a:lnTo>
                        <a:lnTo>
                          <a:pt x="2199" y="3774"/>
                        </a:lnTo>
                        <a:lnTo>
                          <a:pt x="2276" y="3733"/>
                        </a:lnTo>
                        <a:lnTo>
                          <a:pt x="2359" y="3729"/>
                        </a:lnTo>
                        <a:lnTo>
                          <a:pt x="2377" y="3707"/>
                        </a:lnTo>
                        <a:lnTo>
                          <a:pt x="2362" y="3663"/>
                        </a:lnTo>
                        <a:lnTo>
                          <a:pt x="2374" y="3613"/>
                        </a:lnTo>
                        <a:lnTo>
                          <a:pt x="2364" y="3570"/>
                        </a:lnTo>
                        <a:lnTo>
                          <a:pt x="2361" y="3603"/>
                        </a:lnTo>
                        <a:lnTo>
                          <a:pt x="2334" y="3588"/>
                        </a:lnTo>
                        <a:lnTo>
                          <a:pt x="2361" y="3551"/>
                        </a:lnTo>
                        <a:lnTo>
                          <a:pt x="2387" y="3444"/>
                        </a:lnTo>
                        <a:lnTo>
                          <a:pt x="2503" y="3403"/>
                        </a:lnTo>
                        <a:lnTo>
                          <a:pt x="2559" y="3369"/>
                        </a:lnTo>
                        <a:lnTo>
                          <a:pt x="2615" y="3316"/>
                        </a:lnTo>
                        <a:lnTo>
                          <a:pt x="2672" y="3299"/>
                        </a:lnTo>
                        <a:lnTo>
                          <a:pt x="2749" y="3338"/>
                        </a:lnTo>
                        <a:lnTo>
                          <a:pt x="2816" y="3350"/>
                        </a:lnTo>
                        <a:lnTo>
                          <a:pt x="2866" y="3393"/>
                        </a:lnTo>
                        <a:lnTo>
                          <a:pt x="2939" y="3346"/>
                        </a:lnTo>
                        <a:lnTo>
                          <a:pt x="3056" y="3395"/>
                        </a:lnTo>
                        <a:lnTo>
                          <a:pt x="3080" y="3434"/>
                        </a:lnTo>
                        <a:lnTo>
                          <a:pt x="3220" y="3493"/>
                        </a:lnTo>
                        <a:lnTo>
                          <a:pt x="3354" y="3488"/>
                        </a:lnTo>
                        <a:lnTo>
                          <a:pt x="3450" y="3447"/>
                        </a:lnTo>
                        <a:lnTo>
                          <a:pt x="3519" y="3340"/>
                        </a:lnTo>
                        <a:lnTo>
                          <a:pt x="3596" y="3300"/>
                        </a:lnTo>
                        <a:lnTo>
                          <a:pt x="3676" y="3243"/>
                        </a:lnTo>
                        <a:lnTo>
                          <a:pt x="3676" y="3243"/>
                        </a:lnTo>
                        <a:lnTo>
                          <a:pt x="3669" y="3245"/>
                        </a:lnTo>
                        <a:lnTo>
                          <a:pt x="3667" y="3244"/>
                        </a:lnTo>
                        <a:lnTo>
                          <a:pt x="3666" y="3244"/>
                        </a:lnTo>
                        <a:lnTo>
                          <a:pt x="3666" y="3244"/>
                        </a:lnTo>
                        <a:lnTo>
                          <a:pt x="3668" y="3235"/>
                        </a:lnTo>
                        <a:lnTo>
                          <a:pt x="3668" y="3235"/>
                        </a:lnTo>
                        <a:lnTo>
                          <a:pt x="3669" y="3232"/>
                        </a:lnTo>
                        <a:lnTo>
                          <a:pt x="3671" y="3230"/>
                        </a:lnTo>
                        <a:lnTo>
                          <a:pt x="3675" y="3228"/>
                        </a:lnTo>
                        <a:lnTo>
                          <a:pt x="3678" y="3227"/>
                        </a:lnTo>
                        <a:lnTo>
                          <a:pt x="3678" y="3227"/>
                        </a:lnTo>
                        <a:lnTo>
                          <a:pt x="3683" y="3227"/>
                        </a:lnTo>
                        <a:lnTo>
                          <a:pt x="3687" y="3225"/>
                        </a:lnTo>
                        <a:lnTo>
                          <a:pt x="3697" y="3227"/>
                        </a:lnTo>
                        <a:lnTo>
                          <a:pt x="3697" y="3227"/>
                        </a:lnTo>
                        <a:lnTo>
                          <a:pt x="3696" y="3230"/>
                        </a:lnTo>
                        <a:lnTo>
                          <a:pt x="3701" y="3227"/>
                        </a:lnTo>
                        <a:lnTo>
                          <a:pt x="3737" y="3215"/>
                        </a:lnTo>
                        <a:lnTo>
                          <a:pt x="3748" y="3192"/>
                        </a:lnTo>
                        <a:lnTo>
                          <a:pt x="3778" y="3182"/>
                        </a:lnTo>
                        <a:lnTo>
                          <a:pt x="3792" y="3200"/>
                        </a:lnTo>
                        <a:lnTo>
                          <a:pt x="3808" y="3195"/>
                        </a:lnTo>
                        <a:lnTo>
                          <a:pt x="3787" y="3152"/>
                        </a:lnTo>
                        <a:lnTo>
                          <a:pt x="3814" y="3125"/>
                        </a:lnTo>
                        <a:lnTo>
                          <a:pt x="3810" y="3100"/>
                        </a:lnTo>
                        <a:lnTo>
                          <a:pt x="3779" y="3089"/>
                        </a:lnTo>
                        <a:lnTo>
                          <a:pt x="3753" y="3024"/>
                        </a:lnTo>
                        <a:lnTo>
                          <a:pt x="3679" y="3010"/>
                        </a:lnTo>
                        <a:lnTo>
                          <a:pt x="3576" y="2968"/>
                        </a:lnTo>
                        <a:lnTo>
                          <a:pt x="3595" y="2869"/>
                        </a:lnTo>
                        <a:lnTo>
                          <a:pt x="3603" y="2799"/>
                        </a:lnTo>
                        <a:lnTo>
                          <a:pt x="3587" y="2766"/>
                        </a:lnTo>
                        <a:lnTo>
                          <a:pt x="3523" y="2696"/>
                        </a:lnTo>
                        <a:lnTo>
                          <a:pt x="3556" y="2627"/>
                        </a:lnTo>
                        <a:lnTo>
                          <a:pt x="3631" y="2534"/>
                        </a:lnTo>
                        <a:lnTo>
                          <a:pt x="3600" y="2421"/>
                        </a:lnTo>
                        <a:lnTo>
                          <a:pt x="3573" y="2357"/>
                        </a:lnTo>
                        <a:lnTo>
                          <a:pt x="3599" y="2287"/>
                        </a:lnTo>
                        <a:lnTo>
                          <a:pt x="3524" y="2122"/>
                        </a:lnTo>
                        <a:lnTo>
                          <a:pt x="3521" y="2119"/>
                        </a:lnTo>
                        <a:lnTo>
                          <a:pt x="3514" y="2125"/>
                        </a:lnTo>
                        <a:lnTo>
                          <a:pt x="3442" y="2101"/>
                        </a:lnTo>
                        <a:lnTo>
                          <a:pt x="3383" y="2132"/>
                        </a:lnTo>
                        <a:lnTo>
                          <a:pt x="3347" y="2134"/>
                        </a:lnTo>
                        <a:lnTo>
                          <a:pt x="3301" y="2204"/>
                        </a:lnTo>
                        <a:lnTo>
                          <a:pt x="3281" y="2208"/>
                        </a:lnTo>
                        <a:lnTo>
                          <a:pt x="3285" y="2098"/>
                        </a:lnTo>
                        <a:lnTo>
                          <a:pt x="3327" y="2041"/>
                        </a:lnTo>
                        <a:lnTo>
                          <a:pt x="3333" y="1982"/>
                        </a:lnTo>
                        <a:lnTo>
                          <a:pt x="3406" y="1898"/>
                        </a:lnTo>
                        <a:lnTo>
                          <a:pt x="3415" y="1852"/>
                        </a:lnTo>
                        <a:lnTo>
                          <a:pt x="3469" y="1815"/>
                        </a:lnTo>
                        <a:lnTo>
                          <a:pt x="3484" y="1765"/>
                        </a:lnTo>
                        <a:lnTo>
                          <a:pt x="3593" y="1697"/>
                        </a:lnTo>
                        <a:lnTo>
                          <a:pt x="3570" y="1661"/>
                        </a:lnTo>
                        <a:lnTo>
                          <a:pt x="3573" y="1601"/>
                        </a:lnTo>
                        <a:lnTo>
                          <a:pt x="3622" y="1598"/>
                        </a:lnTo>
                        <a:lnTo>
                          <a:pt x="3657" y="1617"/>
                        </a:lnTo>
                        <a:lnTo>
                          <a:pt x="3703" y="1570"/>
                        </a:lnTo>
                        <a:lnTo>
                          <a:pt x="3688" y="1457"/>
                        </a:lnTo>
                        <a:lnTo>
                          <a:pt x="3756" y="1265"/>
                        </a:lnTo>
                        <a:lnTo>
                          <a:pt x="3785" y="109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6" name="Freeform 263">
                    <a:extLst>
                      <a:ext uri="{FF2B5EF4-FFF2-40B4-BE49-F238E27FC236}">
                        <a16:creationId xmlns:a16="http://schemas.microsoft.com/office/drawing/2014/main" id="{90FACB3F-D1A3-8141-AC71-3E4EF8049E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7950" y="4902200"/>
                    <a:ext cx="19050" cy="20638"/>
                  </a:xfrm>
                  <a:custGeom>
                    <a:avLst/>
                    <a:gdLst>
                      <a:gd name="T0" fmla="*/ 63 w 63"/>
                      <a:gd name="T1" fmla="*/ 39 h 65"/>
                      <a:gd name="T2" fmla="*/ 37 w 63"/>
                      <a:gd name="T3" fmla="*/ 0 h 65"/>
                      <a:gd name="T4" fmla="*/ 0 w 63"/>
                      <a:gd name="T5" fmla="*/ 3 h 65"/>
                      <a:gd name="T6" fmla="*/ 51 w 63"/>
                      <a:gd name="T7" fmla="*/ 65 h 65"/>
                      <a:gd name="T8" fmla="*/ 63 w 63"/>
                      <a:gd name="T9" fmla="*/ 39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65">
                        <a:moveTo>
                          <a:pt x="63" y="39"/>
                        </a:moveTo>
                        <a:lnTo>
                          <a:pt x="37" y="0"/>
                        </a:lnTo>
                        <a:lnTo>
                          <a:pt x="0" y="3"/>
                        </a:lnTo>
                        <a:lnTo>
                          <a:pt x="51" y="65"/>
                        </a:lnTo>
                        <a:lnTo>
                          <a:pt x="63" y="3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53" name="Freeform 264">
                  <a:extLst>
                    <a:ext uri="{FF2B5EF4-FFF2-40B4-BE49-F238E27FC236}">
                      <a16:creationId xmlns:a16="http://schemas.microsoft.com/office/drawing/2014/main" id="{D7DD5754-9CD5-1546-B0BE-6F80529A3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0" y="5294313"/>
                  <a:ext cx="93663" cy="219075"/>
                </a:xfrm>
                <a:custGeom>
                  <a:avLst/>
                  <a:gdLst>
                    <a:gd name="T0" fmla="*/ 252 w 293"/>
                    <a:gd name="T1" fmla="*/ 176 h 691"/>
                    <a:gd name="T2" fmla="*/ 262 w 293"/>
                    <a:gd name="T3" fmla="*/ 129 h 691"/>
                    <a:gd name="T4" fmla="*/ 256 w 293"/>
                    <a:gd name="T5" fmla="*/ 0 h 691"/>
                    <a:gd name="T6" fmla="*/ 224 w 293"/>
                    <a:gd name="T7" fmla="*/ 10 h 691"/>
                    <a:gd name="T8" fmla="*/ 200 w 293"/>
                    <a:gd name="T9" fmla="*/ 74 h 691"/>
                    <a:gd name="T10" fmla="*/ 212 w 293"/>
                    <a:gd name="T11" fmla="*/ 124 h 691"/>
                    <a:gd name="T12" fmla="*/ 188 w 293"/>
                    <a:gd name="T13" fmla="*/ 147 h 691"/>
                    <a:gd name="T14" fmla="*/ 148 w 293"/>
                    <a:gd name="T15" fmla="*/ 127 h 691"/>
                    <a:gd name="T16" fmla="*/ 105 w 293"/>
                    <a:gd name="T17" fmla="*/ 161 h 691"/>
                    <a:gd name="T18" fmla="*/ 92 w 293"/>
                    <a:gd name="T19" fmla="*/ 197 h 691"/>
                    <a:gd name="T20" fmla="*/ 29 w 293"/>
                    <a:gd name="T21" fmla="*/ 231 h 691"/>
                    <a:gd name="T22" fmla="*/ 33 w 293"/>
                    <a:gd name="T23" fmla="*/ 301 h 691"/>
                    <a:gd name="T24" fmla="*/ 3 w 293"/>
                    <a:gd name="T25" fmla="*/ 308 h 691"/>
                    <a:gd name="T26" fmla="*/ 0 w 293"/>
                    <a:gd name="T27" fmla="*/ 348 h 691"/>
                    <a:gd name="T28" fmla="*/ 20 w 293"/>
                    <a:gd name="T29" fmla="*/ 390 h 691"/>
                    <a:gd name="T30" fmla="*/ 34 w 293"/>
                    <a:gd name="T31" fmla="*/ 424 h 691"/>
                    <a:gd name="T32" fmla="*/ 34 w 293"/>
                    <a:gd name="T33" fmla="*/ 470 h 691"/>
                    <a:gd name="T34" fmla="*/ 44 w 293"/>
                    <a:gd name="T35" fmla="*/ 480 h 691"/>
                    <a:gd name="T36" fmla="*/ 41 w 293"/>
                    <a:gd name="T37" fmla="*/ 509 h 691"/>
                    <a:gd name="T38" fmla="*/ 28 w 293"/>
                    <a:gd name="T39" fmla="*/ 529 h 691"/>
                    <a:gd name="T40" fmla="*/ 64 w 293"/>
                    <a:gd name="T41" fmla="*/ 546 h 691"/>
                    <a:gd name="T42" fmla="*/ 86 w 293"/>
                    <a:gd name="T43" fmla="*/ 556 h 691"/>
                    <a:gd name="T44" fmla="*/ 62 w 293"/>
                    <a:gd name="T45" fmla="*/ 613 h 691"/>
                    <a:gd name="T46" fmla="*/ 96 w 293"/>
                    <a:gd name="T47" fmla="*/ 639 h 691"/>
                    <a:gd name="T48" fmla="*/ 126 w 293"/>
                    <a:gd name="T49" fmla="*/ 652 h 691"/>
                    <a:gd name="T50" fmla="*/ 129 w 293"/>
                    <a:gd name="T51" fmla="*/ 669 h 691"/>
                    <a:gd name="T52" fmla="*/ 153 w 293"/>
                    <a:gd name="T53" fmla="*/ 675 h 691"/>
                    <a:gd name="T54" fmla="*/ 179 w 293"/>
                    <a:gd name="T55" fmla="*/ 691 h 691"/>
                    <a:gd name="T56" fmla="*/ 183 w 293"/>
                    <a:gd name="T57" fmla="*/ 671 h 691"/>
                    <a:gd name="T58" fmla="*/ 209 w 293"/>
                    <a:gd name="T59" fmla="*/ 611 h 691"/>
                    <a:gd name="T60" fmla="*/ 238 w 293"/>
                    <a:gd name="T61" fmla="*/ 538 h 691"/>
                    <a:gd name="T62" fmla="*/ 248 w 293"/>
                    <a:gd name="T63" fmla="*/ 492 h 691"/>
                    <a:gd name="T64" fmla="*/ 284 w 293"/>
                    <a:gd name="T65" fmla="*/ 401 h 691"/>
                    <a:gd name="T66" fmla="*/ 293 w 293"/>
                    <a:gd name="T67" fmla="*/ 262 h 691"/>
                    <a:gd name="T68" fmla="*/ 252 w 293"/>
                    <a:gd name="T69" fmla="*/ 176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93" h="691">
                      <a:moveTo>
                        <a:pt x="252" y="176"/>
                      </a:moveTo>
                      <a:lnTo>
                        <a:pt x="262" y="129"/>
                      </a:lnTo>
                      <a:lnTo>
                        <a:pt x="256" y="0"/>
                      </a:lnTo>
                      <a:lnTo>
                        <a:pt x="224" y="10"/>
                      </a:lnTo>
                      <a:lnTo>
                        <a:pt x="200" y="74"/>
                      </a:lnTo>
                      <a:lnTo>
                        <a:pt x="212" y="124"/>
                      </a:lnTo>
                      <a:lnTo>
                        <a:pt x="188" y="147"/>
                      </a:lnTo>
                      <a:lnTo>
                        <a:pt x="148" y="127"/>
                      </a:lnTo>
                      <a:lnTo>
                        <a:pt x="105" y="161"/>
                      </a:lnTo>
                      <a:lnTo>
                        <a:pt x="92" y="197"/>
                      </a:lnTo>
                      <a:lnTo>
                        <a:pt x="29" y="231"/>
                      </a:lnTo>
                      <a:lnTo>
                        <a:pt x="33" y="301"/>
                      </a:lnTo>
                      <a:lnTo>
                        <a:pt x="3" y="308"/>
                      </a:lnTo>
                      <a:lnTo>
                        <a:pt x="0" y="348"/>
                      </a:lnTo>
                      <a:lnTo>
                        <a:pt x="20" y="390"/>
                      </a:lnTo>
                      <a:lnTo>
                        <a:pt x="34" y="424"/>
                      </a:lnTo>
                      <a:lnTo>
                        <a:pt x="34" y="470"/>
                      </a:lnTo>
                      <a:lnTo>
                        <a:pt x="44" y="480"/>
                      </a:lnTo>
                      <a:lnTo>
                        <a:pt x="41" y="509"/>
                      </a:lnTo>
                      <a:lnTo>
                        <a:pt x="28" y="529"/>
                      </a:lnTo>
                      <a:lnTo>
                        <a:pt x="64" y="546"/>
                      </a:lnTo>
                      <a:lnTo>
                        <a:pt x="86" y="556"/>
                      </a:lnTo>
                      <a:lnTo>
                        <a:pt x="62" y="613"/>
                      </a:lnTo>
                      <a:lnTo>
                        <a:pt x="96" y="639"/>
                      </a:lnTo>
                      <a:lnTo>
                        <a:pt x="126" y="652"/>
                      </a:lnTo>
                      <a:lnTo>
                        <a:pt x="129" y="669"/>
                      </a:lnTo>
                      <a:lnTo>
                        <a:pt x="153" y="675"/>
                      </a:lnTo>
                      <a:lnTo>
                        <a:pt x="179" y="691"/>
                      </a:lnTo>
                      <a:lnTo>
                        <a:pt x="183" y="671"/>
                      </a:lnTo>
                      <a:lnTo>
                        <a:pt x="209" y="611"/>
                      </a:lnTo>
                      <a:lnTo>
                        <a:pt x="238" y="538"/>
                      </a:lnTo>
                      <a:lnTo>
                        <a:pt x="248" y="492"/>
                      </a:lnTo>
                      <a:lnTo>
                        <a:pt x="284" y="401"/>
                      </a:lnTo>
                      <a:lnTo>
                        <a:pt x="293" y="262"/>
                      </a:lnTo>
                      <a:lnTo>
                        <a:pt x="252" y="17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5" name="Group 352">
                <a:extLst>
                  <a:ext uri="{FF2B5EF4-FFF2-40B4-BE49-F238E27FC236}">
                    <a16:creationId xmlns:a16="http://schemas.microsoft.com/office/drawing/2014/main" id="{26CE4A95-AB97-0D4D-8245-E7EFEFB3E724}"/>
                  </a:ext>
                </a:extLst>
              </p:cNvPr>
              <p:cNvGrpSpPr/>
              <p:nvPr userDrawn="1"/>
            </p:nvGrpSpPr>
            <p:grpSpPr>
              <a:xfrm>
                <a:off x="8901252" y="4688331"/>
                <a:ext cx="706836" cy="718953"/>
                <a:chOff x="4067175" y="4811713"/>
                <a:chExt cx="555625" cy="565150"/>
              </a:xfrm>
              <a:grpFill/>
            </p:grpSpPr>
            <p:sp>
              <p:nvSpPr>
                <p:cNvPr id="135" name="Freeform 265">
                  <a:extLst>
                    <a:ext uri="{FF2B5EF4-FFF2-40B4-BE49-F238E27FC236}">
                      <a16:creationId xmlns:a16="http://schemas.microsoft.com/office/drawing/2014/main" id="{04FBE55A-E35E-6A45-AEC7-D12667A97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7025" y="5010150"/>
                  <a:ext cx="26988" cy="66675"/>
                </a:xfrm>
                <a:custGeom>
                  <a:avLst/>
                  <a:gdLst>
                    <a:gd name="T0" fmla="*/ 68 w 85"/>
                    <a:gd name="T1" fmla="*/ 99 h 211"/>
                    <a:gd name="T2" fmla="*/ 85 w 85"/>
                    <a:gd name="T3" fmla="*/ 211 h 211"/>
                    <a:gd name="T4" fmla="*/ 65 w 85"/>
                    <a:gd name="T5" fmla="*/ 209 h 211"/>
                    <a:gd name="T6" fmla="*/ 51 w 85"/>
                    <a:gd name="T7" fmla="*/ 191 h 211"/>
                    <a:gd name="T8" fmla="*/ 21 w 85"/>
                    <a:gd name="T9" fmla="*/ 161 h 211"/>
                    <a:gd name="T10" fmla="*/ 10 w 85"/>
                    <a:gd name="T11" fmla="*/ 125 h 211"/>
                    <a:gd name="T12" fmla="*/ 17 w 85"/>
                    <a:gd name="T13" fmla="*/ 105 h 211"/>
                    <a:gd name="T14" fmla="*/ 35 w 85"/>
                    <a:gd name="T15" fmla="*/ 119 h 211"/>
                    <a:gd name="T16" fmla="*/ 39 w 85"/>
                    <a:gd name="T17" fmla="*/ 105 h 211"/>
                    <a:gd name="T18" fmla="*/ 39 w 85"/>
                    <a:gd name="T19" fmla="*/ 76 h 211"/>
                    <a:gd name="T20" fmla="*/ 0 w 85"/>
                    <a:gd name="T21" fmla="*/ 31 h 211"/>
                    <a:gd name="T22" fmla="*/ 4 w 85"/>
                    <a:gd name="T23" fmla="*/ 0 h 211"/>
                    <a:gd name="T24" fmla="*/ 29 w 85"/>
                    <a:gd name="T25" fmla="*/ 3 h 211"/>
                    <a:gd name="T26" fmla="*/ 33 w 85"/>
                    <a:gd name="T27" fmla="*/ 45 h 211"/>
                    <a:gd name="T28" fmla="*/ 48 w 85"/>
                    <a:gd name="T29" fmla="*/ 63 h 211"/>
                    <a:gd name="T30" fmla="*/ 68 w 85"/>
                    <a:gd name="T31" fmla="*/ 99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211">
                      <a:moveTo>
                        <a:pt x="68" y="99"/>
                      </a:moveTo>
                      <a:lnTo>
                        <a:pt x="85" y="211"/>
                      </a:lnTo>
                      <a:lnTo>
                        <a:pt x="65" y="209"/>
                      </a:lnTo>
                      <a:lnTo>
                        <a:pt x="51" y="191"/>
                      </a:lnTo>
                      <a:lnTo>
                        <a:pt x="21" y="161"/>
                      </a:lnTo>
                      <a:lnTo>
                        <a:pt x="10" y="125"/>
                      </a:lnTo>
                      <a:lnTo>
                        <a:pt x="17" y="105"/>
                      </a:lnTo>
                      <a:lnTo>
                        <a:pt x="35" y="119"/>
                      </a:lnTo>
                      <a:lnTo>
                        <a:pt x="39" y="105"/>
                      </a:lnTo>
                      <a:lnTo>
                        <a:pt x="39" y="76"/>
                      </a:lnTo>
                      <a:lnTo>
                        <a:pt x="0" y="31"/>
                      </a:lnTo>
                      <a:lnTo>
                        <a:pt x="4" y="0"/>
                      </a:lnTo>
                      <a:lnTo>
                        <a:pt x="29" y="3"/>
                      </a:lnTo>
                      <a:lnTo>
                        <a:pt x="33" y="45"/>
                      </a:lnTo>
                      <a:lnTo>
                        <a:pt x="48" y="63"/>
                      </a:lnTo>
                      <a:lnTo>
                        <a:pt x="68" y="9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6" name="Freeform 266">
                  <a:extLst>
                    <a:ext uri="{FF2B5EF4-FFF2-40B4-BE49-F238E27FC236}">
                      <a16:creationId xmlns:a16="http://schemas.microsoft.com/office/drawing/2014/main" id="{A448A0F5-D2B9-0A4E-9825-6A85FA06E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1788" y="5073650"/>
                  <a:ext cx="20638" cy="28575"/>
                </a:xfrm>
                <a:custGeom>
                  <a:avLst/>
                  <a:gdLst>
                    <a:gd name="T0" fmla="*/ 18 w 67"/>
                    <a:gd name="T1" fmla="*/ 0 h 93"/>
                    <a:gd name="T2" fmla="*/ 0 w 67"/>
                    <a:gd name="T3" fmla="*/ 7 h 93"/>
                    <a:gd name="T4" fmla="*/ 5 w 67"/>
                    <a:gd name="T5" fmla="*/ 34 h 93"/>
                    <a:gd name="T6" fmla="*/ 25 w 67"/>
                    <a:gd name="T7" fmla="*/ 60 h 93"/>
                    <a:gd name="T8" fmla="*/ 45 w 67"/>
                    <a:gd name="T9" fmla="*/ 69 h 93"/>
                    <a:gd name="T10" fmla="*/ 54 w 67"/>
                    <a:gd name="T11" fmla="*/ 93 h 93"/>
                    <a:gd name="T12" fmla="*/ 67 w 67"/>
                    <a:gd name="T13" fmla="*/ 90 h 93"/>
                    <a:gd name="T14" fmla="*/ 65 w 67"/>
                    <a:gd name="T15" fmla="*/ 54 h 93"/>
                    <a:gd name="T16" fmla="*/ 18 w 67"/>
                    <a:gd name="T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93">
                      <a:moveTo>
                        <a:pt x="18" y="0"/>
                      </a:moveTo>
                      <a:lnTo>
                        <a:pt x="0" y="7"/>
                      </a:lnTo>
                      <a:lnTo>
                        <a:pt x="5" y="34"/>
                      </a:lnTo>
                      <a:lnTo>
                        <a:pt x="25" y="60"/>
                      </a:lnTo>
                      <a:lnTo>
                        <a:pt x="45" y="69"/>
                      </a:lnTo>
                      <a:lnTo>
                        <a:pt x="54" y="93"/>
                      </a:lnTo>
                      <a:lnTo>
                        <a:pt x="67" y="90"/>
                      </a:lnTo>
                      <a:lnTo>
                        <a:pt x="65" y="5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267">
                  <a:extLst>
                    <a:ext uri="{FF2B5EF4-FFF2-40B4-BE49-F238E27FC236}">
                      <a16:creationId xmlns:a16="http://schemas.microsoft.com/office/drawing/2014/main" id="{21B26584-B8AC-D940-8675-FEFC8B3F8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125" y="5118100"/>
                  <a:ext cx="38100" cy="38100"/>
                </a:xfrm>
                <a:custGeom>
                  <a:avLst/>
                  <a:gdLst>
                    <a:gd name="T0" fmla="*/ 0 w 121"/>
                    <a:gd name="T1" fmla="*/ 0 h 123"/>
                    <a:gd name="T2" fmla="*/ 27 w 121"/>
                    <a:gd name="T3" fmla="*/ 44 h 123"/>
                    <a:gd name="T4" fmla="*/ 65 w 121"/>
                    <a:gd name="T5" fmla="*/ 91 h 123"/>
                    <a:gd name="T6" fmla="*/ 121 w 121"/>
                    <a:gd name="T7" fmla="*/ 123 h 123"/>
                    <a:gd name="T8" fmla="*/ 76 w 121"/>
                    <a:gd name="T9" fmla="*/ 75 h 123"/>
                    <a:gd name="T10" fmla="*/ 0 w 121"/>
                    <a:gd name="T11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1" h="123">
                      <a:moveTo>
                        <a:pt x="0" y="0"/>
                      </a:moveTo>
                      <a:lnTo>
                        <a:pt x="27" y="44"/>
                      </a:lnTo>
                      <a:lnTo>
                        <a:pt x="65" y="91"/>
                      </a:lnTo>
                      <a:lnTo>
                        <a:pt x="121" y="123"/>
                      </a:lnTo>
                      <a:lnTo>
                        <a:pt x="76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" name="Freeform 268">
                  <a:extLst>
                    <a:ext uri="{FF2B5EF4-FFF2-40B4-BE49-F238E27FC236}">
                      <a16:creationId xmlns:a16="http://schemas.microsoft.com/office/drawing/2014/main" id="{9D2F3349-2C06-154C-9112-C40A24800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650" y="5075238"/>
                  <a:ext cx="42863" cy="38100"/>
                </a:xfrm>
                <a:custGeom>
                  <a:avLst/>
                  <a:gdLst>
                    <a:gd name="T0" fmla="*/ 80 w 133"/>
                    <a:gd name="T1" fmla="*/ 41 h 120"/>
                    <a:gd name="T2" fmla="*/ 14 w 133"/>
                    <a:gd name="T3" fmla="*/ 0 h 120"/>
                    <a:gd name="T4" fmla="*/ 0 w 133"/>
                    <a:gd name="T5" fmla="*/ 2 h 120"/>
                    <a:gd name="T6" fmla="*/ 10 w 133"/>
                    <a:gd name="T7" fmla="*/ 27 h 120"/>
                    <a:gd name="T8" fmla="*/ 37 w 133"/>
                    <a:gd name="T9" fmla="*/ 63 h 120"/>
                    <a:gd name="T10" fmla="*/ 75 w 133"/>
                    <a:gd name="T11" fmla="*/ 101 h 120"/>
                    <a:gd name="T12" fmla="*/ 71 w 133"/>
                    <a:gd name="T13" fmla="*/ 75 h 120"/>
                    <a:gd name="T14" fmla="*/ 129 w 133"/>
                    <a:gd name="T15" fmla="*/ 120 h 120"/>
                    <a:gd name="T16" fmla="*/ 133 w 133"/>
                    <a:gd name="T17" fmla="*/ 109 h 120"/>
                    <a:gd name="T18" fmla="*/ 106 w 133"/>
                    <a:gd name="T19" fmla="*/ 88 h 120"/>
                    <a:gd name="T20" fmla="*/ 66 w 133"/>
                    <a:gd name="T21" fmla="*/ 52 h 120"/>
                    <a:gd name="T22" fmla="*/ 86 w 133"/>
                    <a:gd name="T23" fmla="*/ 57 h 120"/>
                    <a:gd name="T24" fmla="*/ 80 w 133"/>
                    <a:gd name="T25" fmla="*/ 41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3" h="120">
                      <a:moveTo>
                        <a:pt x="80" y="41"/>
                      </a:move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10" y="27"/>
                      </a:lnTo>
                      <a:lnTo>
                        <a:pt x="37" y="63"/>
                      </a:lnTo>
                      <a:lnTo>
                        <a:pt x="75" y="101"/>
                      </a:lnTo>
                      <a:lnTo>
                        <a:pt x="71" y="75"/>
                      </a:lnTo>
                      <a:lnTo>
                        <a:pt x="129" y="120"/>
                      </a:lnTo>
                      <a:lnTo>
                        <a:pt x="133" y="109"/>
                      </a:lnTo>
                      <a:lnTo>
                        <a:pt x="106" y="88"/>
                      </a:lnTo>
                      <a:lnTo>
                        <a:pt x="66" y="52"/>
                      </a:lnTo>
                      <a:lnTo>
                        <a:pt x="86" y="57"/>
                      </a:lnTo>
                      <a:lnTo>
                        <a:pt x="80" y="4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9" name="Freeform 269">
                  <a:extLst>
                    <a:ext uri="{FF2B5EF4-FFF2-40B4-BE49-F238E27FC236}">
                      <a16:creationId xmlns:a16="http://schemas.microsoft.com/office/drawing/2014/main" id="{3A2A711B-87D2-0647-A22C-AEBEE7056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700" y="5111750"/>
                  <a:ext cx="14288" cy="11113"/>
                </a:xfrm>
                <a:custGeom>
                  <a:avLst/>
                  <a:gdLst>
                    <a:gd name="T0" fmla="*/ 29 w 42"/>
                    <a:gd name="T1" fmla="*/ 33 h 33"/>
                    <a:gd name="T2" fmla="*/ 42 w 42"/>
                    <a:gd name="T3" fmla="*/ 19 h 33"/>
                    <a:gd name="T4" fmla="*/ 0 w 42"/>
                    <a:gd name="T5" fmla="*/ 0 h 33"/>
                    <a:gd name="T6" fmla="*/ 29 w 42"/>
                    <a:gd name="T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33">
                      <a:moveTo>
                        <a:pt x="29" y="33"/>
                      </a:moveTo>
                      <a:lnTo>
                        <a:pt x="42" y="19"/>
                      </a:lnTo>
                      <a:lnTo>
                        <a:pt x="0" y="0"/>
                      </a:lnTo>
                      <a:lnTo>
                        <a:pt x="29" y="3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0" name="Freeform 270">
                  <a:extLst>
                    <a:ext uri="{FF2B5EF4-FFF2-40B4-BE49-F238E27FC236}">
                      <a16:creationId xmlns:a16="http://schemas.microsoft.com/office/drawing/2014/main" id="{34477A0D-663A-A043-8F1B-9DB19C2F36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075" y="5003800"/>
                  <a:ext cx="44450" cy="57150"/>
                </a:xfrm>
                <a:custGeom>
                  <a:avLst/>
                  <a:gdLst>
                    <a:gd name="T0" fmla="*/ 73 w 140"/>
                    <a:gd name="T1" fmla="*/ 135 h 180"/>
                    <a:gd name="T2" fmla="*/ 111 w 140"/>
                    <a:gd name="T3" fmla="*/ 156 h 180"/>
                    <a:gd name="T4" fmla="*/ 131 w 140"/>
                    <a:gd name="T5" fmla="*/ 165 h 180"/>
                    <a:gd name="T6" fmla="*/ 140 w 140"/>
                    <a:gd name="T7" fmla="*/ 180 h 180"/>
                    <a:gd name="T8" fmla="*/ 117 w 140"/>
                    <a:gd name="T9" fmla="*/ 132 h 180"/>
                    <a:gd name="T10" fmla="*/ 92 w 140"/>
                    <a:gd name="T11" fmla="*/ 103 h 180"/>
                    <a:gd name="T12" fmla="*/ 105 w 140"/>
                    <a:gd name="T13" fmla="*/ 83 h 180"/>
                    <a:gd name="T14" fmla="*/ 90 w 140"/>
                    <a:gd name="T15" fmla="*/ 70 h 180"/>
                    <a:gd name="T16" fmla="*/ 43 w 140"/>
                    <a:gd name="T17" fmla="*/ 0 h 180"/>
                    <a:gd name="T18" fmla="*/ 25 w 140"/>
                    <a:gd name="T19" fmla="*/ 0 h 180"/>
                    <a:gd name="T20" fmla="*/ 25 w 140"/>
                    <a:gd name="T21" fmla="*/ 27 h 180"/>
                    <a:gd name="T22" fmla="*/ 0 w 140"/>
                    <a:gd name="T23" fmla="*/ 29 h 180"/>
                    <a:gd name="T24" fmla="*/ 5 w 140"/>
                    <a:gd name="T25" fmla="*/ 64 h 180"/>
                    <a:gd name="T26" fmla="*/ 51 w 140"/>
                    <a:gd name="T27" fmla="*/ 95 h 180"/>
                    <a:gd name="T28" fmla="*/ 61 w 140"/>
                    <a:gd name="T29" fmla="*/ 97 h 180"/>
                    <a:gd name="T30" fmla="*/ 73 w 140"/>
                    <a:gd name="T31" fmla="*/ 135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0" h="180">
                      <a:moveTo>
                        <a:pt x="73" y="135"/>
                      </a:moveTo>
                      <a:lnTo>
                        <a:pt x="111" y="156"/>
                      </a:lnTo>
                      <a:lnTo>
                        <a:pt x="131" y="165"/>
                      </a:lnTo>
                      <a:lnTo>
                        <a:pt x="140" y="180"/>
                      </a:lnTo>
                      <a:lnTo>
                        <a:pt x="117" y="132"/>
                      </a:lnTo>
                      <a:lnTo>
                        <a:pt x="92" y="103"/>
                      </a:lnTo>
                      <a:lnTo>
                        <a:pt x="105" y="83"/>
                      </a:lnTo>
                      <a:lnTo>
                        <a:pt x="90" y="70"/>
                      </a:lnTo>
                      <a:lnTo>
                        <a:pt x="43" y="0"/>
                      </a:lnTo>
                      <a:lnTo>
                        <a:pt x="25" y="0"/>
                      </a:lnTo>
                      <a:lnTo>
                        <a:pt x="25" y="27"/>
                      </a:lnTo>
                      <a:lnTo>
                        <a:pt x="0" y="29"/>
                      </a:lnTo>
                      <a:lnTo>
                        <a:pt x="5" y="64"/>
                      </a:lnTo>
                      <a:lnTo>
                        <a:pt x="51" y="95"/>
                      </a:lnTo>
                      <a:lnTo>
                        <a:pt x="61" y="97"/>
                      </a:lnTo>
                      <a:lnTo>
                        <a:pt x="73" y="13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1" name="Freeform 271">
                  <a:extLst>
                    <a:ext uri="{FF2B5EF4-FFF2-40B4-BE49-F238E27FC236}">
                      <a16:creationId xmlns:a16="http://schemas.microsoft.com/office/drawing/2014/main" id="{78FC1AD7-452F-9046-BF66-B64DB2410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8300" y="5057775"/>
                  <a:ext cx="19050" cy="17463"/>
                </a:xfrm>
                <a:custGeom>
                  <a:avLst/>
                  <a:gdLst>
                    <a:gd name="T0" fmla="*/ 47 w 61"/>
                    <a:gd name="T1" fmla="*/ 37 h 55"/>
                    <a:gd name="T2" fmla="*/ 20 w 61"/>
                    <a:gd name="T3" fmla="*/ 0 h 55"/>
                    <a:gd name="T4" fmla="*/ 0 w 61"/>
                    <a:gd name="T5" fmla="*/ 9 h 55"/>
                    <a:gd name="T6" fmla="*/ 9 w 61"/>
                    <a:gd name="T7" fmla="*/ 26 h 55"/>
                    <a:gd name="T8" fmla="*/ 61 w 61"/>
                    <a:gd name="T9" fmla="*/ 55 h 55"/>
                    <a:gd name="T10" fmla="*/ 47 w 61"/>
                    <a:gd name="T11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55">
                      <a:moveTo>
                        <a:pt x="47" y="37"/>
                      </a:moveTo>
                      <a:lnTo>
                        <a:pt x="20" y="0"/>
                      </a:ln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61" y="55"/>
                      </a:lnTo>
                      <a:lnTo>
                        <a:pt x="47" y="3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272">
                  <a:extLst>
                    <a:ext uri="{FF2B5EF4-FFF2-40B4-BE49-F238E27FC236}">
                      <a16:creationId xmlns:a16="http://schemas.microsoft.com/office/drawing/2014/main" id="{642573C4-4438-E54E-A63C-10C6086B3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4825" y="5237163"/>
                  <a:ext cx="23813" cy="9525"/>
                </a:xfrm>
                <a:custGeom>
                  <a:avLst/>
                  <a:gdLst>
                    <a:gd name="T0" fmla="*/ 0 w 78"/>
                    <a:gd name="T1" fmla="*/ 1 h 31"/>
                    <a:gd name="T2" fmla="*/ 47 w 78"/>
                    <a:gd name="T3" fmla="*/ 27 h 31"/>
                    <a:gd name="T4" fmla="*/ 78 w 78"/>
                    <a:gd name="T5" fmla="*/ 31 h 31"/>
                    <a:gd name="T6" fmla="*/ 28 w 78"/>
                    <a:gd name="T7" fmla="*/ 0 h 31"/>
                    <a:gd name="T8" fmla="*/ 0 w 78"/>
                    <a:gd name="T9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31">
                      <a:moveTo>
                        <a:pt x="0" y="1"/>
                      </a:moveTo>
                      <a:lnTo>
                        <a:pt x="47" y="27"/>
                      </a:lnTo>
                      <a:lnTo>
                        <a:pt x="78" y="31"/>
                      </a:lnTo>
                      <a:lnTo>
                        <a:pt x="28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273">
                  <a:extLst>
                    <a:ext uri="{FF2B5EF4-FFF2-40B4-BE49-F238E27FC236}">
                      <a16:creationId xmlns:a16="http://schemas.microsoft.com/office/drawing/2014/main" id="{BA8D20CA-E055-7342-8EFC-928F9AFDF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88" y="5241925"/>
                  <a:ext cx="36513" cy="14288"/>
                </a:xfrm>
                <a:custGeom>
                  <a:avLst/>
                  <a:gdLst>
                    <a:gd name="T0" fmla="*/ 50 w 116"/>
                    <a:gd name="T1" fmla="*/ 42 h 46"/>
                    <a:gd name="T2" fmla="*/ 105 w 116"/>
                    <a:gd name="T3" fmla="*/ 46 h 46"/>
                    <a:gd name="T4" fmla="*/ 116 w 116"/>
                    <a:gd name="T5" fmla="*/ 26 h 46"/>
                    <a:gd name="T6" fmla="*/ 63 w 116"/>
                    <a:gd name="T7" fmla="*/ 0 h 46"/>
                    <a:gd name="T8" fmla="*/ 0 w 116"/>
                    <a:gd name="T9" fmla="*/ 1 h 46"/>
                    <a:gd name="T10" fmla="*/ 1 w 116"/>
                    <a:gd name="T11" fmla="*/ 16 h 46"/>
                    <a:gd name="T12" fmla="*/ 12 w 116"/>
                    <a:gd name="T13" fmla="*/ 31 h 46"/>
                    <a:gd name="T14" fmla="*/ 50 w 116"/>
                    <a:gd name="T15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6" h="46">
                      <a:moveTo>
                        <a:pt x="50" y="42"/>
                      </a:moveTo>
                      <a:lnTo>
                        <a:pt x="105" y="46"/>
                      </a:lnTo>
                      <a:lnTo>
                        <a:pt x="116" y="26"/>
                      </a:lnTo>
                      <a:lnTo>
                        <a:pt x="63" y="0"/>
                      </a:lnTo>
                      <a:lnTo>
                        <a:pt x="0" y="1"/>
                      </a:lnTo>
                      <a:lnTo>
                        <a:pt x="1" y="16"/>
                      </a:lnTo>
                      <a:lnTo>
                        <a:pt x="12" y="31"/>
                      </a:lnTo>
                      <a:lnTo>
                        <a:pt x="50" y="42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" name="Freeform 274">
                  <a:extLst>
                    <a:ext uri="{FF2B5EF4-FFF2-40B4-BE49-F238E27FC236}">
                      <a16:creationId xmlns:a16="http://schemas.microsoft.com/office/drawing/2014/main" id="{1D6C19F2-B061-7E44-A002-80272115D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225" y="5260975"/>
                  <a:ext cx="60325" cy="15875"/>
                </a:xfrm>
                <a:custGeom>
                  <a:avLst/>
                  <a:gdLst>
                    <a:gd name="T0" fmla="*/ 194 w 194"/>
                    <a:gd name="T1" fmla="*/ 47 h 47"/>
                    <a:gd name="T2" fmla="*/ 194 w 194"/>
                    <a:gd name="T3" fmla="*/ 33 h 47"/>
                    <a:gd name="T4" fmla="*/ 94 w 194"/>
                    <a:gd name="T5" fmla="*/ 21 h 47"/>
                    <a:gd name="T6" fmla="*/ 0 w 194"/>
                    <a:gd name="T7" fmla="*/ 0 h 47"/>
                    <a:gd name="T8" fmla="*/ 9 w 194"/>
                    <a:gd name="T9" fmla="*/ 23 h 47"/>
                    <a:gd name="T10" fmla="*/ 96 w 194"/>
                    <a:gd name="T11" fmla="*/ 44 h 47"/>
                    <a:gd name="T12" fmla="*/ 194 w 194"/>
                    <a:gd name="T13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4" h="47">
                      <a:moveTo>
                        <a:pt x="194" y="47"/>
                      </a:moveTo>
                      <a:lnTo>
                        <a:pt x="194" y="33"/>
                      </a:lnTo>
                      <a:lnTo>
                        <a:pt x="94" y="21"/>
                      </a:lnTo>
                      <a:lnTo>
                        <a:pt x="0" y="0"/>
                      </a:lnTo>
                      <a:lnTo>
                        <a:pt x="9" y="23"/>
                      </a:lnTo>
                      <a:lnTo>
                        <a:pt x="96" y="44"/>
                      </a:lnTo>
                      <a:lnTo>
                        <a:pt x="194" y="4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" name="Freeform 275">
                  <a:extLst>
                    <a:ext uri="{FF2B5EF4-FFF2-40B4-BE49-F238E27FC236}">
                      <a16:creationId xmlns:a16="http://schemas.microsoft.com/office/drawing/2014/main" id="{17F02FBF-1713-3549-BC33-264763AD7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1650" y="5281613"/>
                  <a:ext cx="12700" cy="12700"/>
                </a:xfrm>
                <a:custGeom>
                  <a:avLst/>
                  <a:gdLst>
                    <a:gd name="T0" fmla="*/ 0 w 43"/>
                    <a:gd name="T1" fmla="*/ 9 h 41"/>
                    <a:gd name="T2" fmla="*/ 7 w 43"/>
                    <a:gd name="T3" fmla="*/ 27 h 41"/>
                    <a:gd name="T4" fmla="*/ 9 w 43"/>
                    <a:gd name="T5" fmla="*/ 41 h 41"/>
                    <a:gd name="T6" fmla="*/ 43 w 43"/>
                    <a:gd name="T7" fmla="*/ 6 h 41"/>
                    <a:gd name="T8" fmla="*/ 27 w 43"/>
                    <a:gd name="T9" fmla="*/ 0 h 41"/>
                    <a:gd name="T10" fmla="*/ 0 w 43"/>
                    <a:gd name="T11" fmla="*/ 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1">
                      <a:moveTo>
                        <a:pt x="0" y="9"/>
                      </a:moveTo>
                      <a:lnTo>
                        <a:pt x="7" y="27"/>
                      </a:lnTo>
                      <a:lnTo>
                        <a:pt x="9" y="41"/>
                      </a:lnTo>
                      <a:lnTo>
                        <a:pt x="43" y="6"/>
                      </a:lnTo>
                      <a:lnTo>
                        <a:pt x="2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" name="Freeform 276">
                  <a:extLst>
                    <a:ext uri="{FF2B5EF4-FFF2-40B4-BE49-F238E27FC236}">
                      <a16:creationId xmlns:a16="http://schemas.microsoft.com/office/drawing/2014/main" id="{E8E698EB-9518-DD48-B50B-137286444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6100" y="5299075"/>
                  <a:ext cx="63500" cy="19050"/>
                </a:xfrm>
                <a:custGeom>
                  <a:avLst/>
                  <a:gdLst>
                    <a:gd name="T0" fmla="*/ 93 w 200"/>
                    <a:gd name="T1" fmla="*/ 32 h 61"/>
                    <a:gd name="T2" fmla="*/ 38 w 200"/>
                    <a:gd name="T3" fmla="*/ 0 h 61"/>
                    <a:gd name="T4" fmla="*/ 0 w 200"/>
                    <a:gd name="T5" fmla="*/ 7 h 61"/>
                    <a:gd name="T6" fmla="*/ 98 w 200"/>
                    <a:gd name="T7" fmla="*/ 61 h 61"/>
                    <a:gd name="T8" fmla="*/ 136 w 200"/>
                    <a:gd name="T9" fmla="*/ 41 h 61"/>
                    <a:gd name="T10" fmla="*/ 200 w 200"/>
                    <a:gd name="T11" fmla="*/ 45 h 61"/>
                    <a:gd name="T12" fmla="*/ 136 w 200"/>
                    <a:gd name="T13" fmla="*/ 23 h 61"/>
                    <a:gd name="T14" fmla="*/ 93 w 200"/>
                    <a:gd name="T15" fmla="*/ 3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" h="61">
                      <a:moveTo>
                        <a:pt x="93" y="32"/>
                      </a:moveTo>
                      <a:lnTo>
                        <a:pt x="38" y="0"/>
                      </a:lnTo>
                      <a:lnTo>
                        <a:pt x="0" y="7"/>
                      </a:lnTo>
                      <a:lnTo>
                        <a:pt x="98" y="61"/>
                      </a:lnTo>
                      <a:lnTo>
                        <a:pt x="136" y="41"/>
                      </a:lnTo>
                      <a:lnTo>
                        <a:pt x="200" y="45"/>
                      </a:lnTo>
                      <a:lnTo>
                        <a:pt x="136" y="23"/>
                      </a:lnTo>
                      <a:lnTo>
                        <a:pt x="93" y="32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" name="Freeform 277">
                  <a:extLst>
                    <a:ext uri="{FF2B5EF4-FFF2-40B4-BE49-F238E27FC236}">
                      <a16:creationId xmlns:a16="http://schemas.microsoft.com/office/drawing/2014/main" id="{B49B31ED-31D8-524B-93B3-F01854342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1000" y="5113338"/>
                  <a:ext cx="30163" cy="28575"/>
                </a:xfrm>
                <a:custGeom>
                  <a:avLst/>
                  <a:gdLst>
                    <a:gd name="T0" fmla="*/ 0 w 94"/>
                    <a:gd name="T1" fmla="*/ 0 h 92"/>
                    <a:gd name="T2" fmla="*/ 94 w 94"/>
                    <a:gd name="T3" fmla="*/ 92 h 92"/>
                    <a:gd name="T4" fmla="*/ 88 w 94"/>
                    <a:gd name="T5" fmla="*/ 63 h 92"/>
                    <a:gd name="T6" fmla="*/ 0 w 94"/>
                    <a:gd name="T7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4" h="92">
                      <a:moveTo>
                        <a:pt x="0" y="0"/>
                      </a:moveTo>
                      <a:lnTo>
                        <a:pt x="94" y="92"/>
                      </a:lnTo>
                      <a:lnTo>
                        <a:pt x="88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" name="Freeform 278">
                  <a:extLst>
                    <a:ext uri="{FF2B5EF4-FFF2-40B4-BE49-F238E27FC236}">
                      <a16:creationId xmlns:a16="http://schemas.microsoft.com/office/drawing/2014/main" id="{01279F32-1EA0-9B44-B034-24159B30E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7538" y="5319713"/>
                  <a:ext cx="38100" cy="19050"/>
                </a:xfrm>
                <a:custGeom>
                  <a:avLst/>
                  <a:gdLst>
                    <a:gd name="T0" fmla="*/ 13 w 122"/>
                    <a:gd name="T1" fmla="*/ 0 h 59"/>
                    <a:gd name="T2" fmla="*/ 0 w 122"/>
                    <a:gd name="T3" fmla="*/ 6 h 59"/>
                    <a:gd name="T4" fmla="*/ 40 w 122"/>
                    <a:gd name="T5" fmla="*/ 40 h 59"/>
                    <a:gd name="T6" fmla="*/ 118 w 122"/>
                    <a:gd name="T7" fmla="*/ 59 h 59"/>
                    <a:gd name="T8" fmla="*/ 122 w 122"/>
                    <a:gd name="T9" fmla="*/ 41 h 59"/>
                    <a:gd name="T10" fmla="*/ 53 w 122"/>
                    <a:gd name="T11" fmla="*/ 22 h 59"/>
                    <a:gd name="T12" fmla="*/ 13 w 122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2" h="59">
                      <a:moveTo>
                        <a:pt x="13" y="0"/>
                      </a:moveTo>
                      <a:lnTo>
                        <a:pt x="0" y="6"/>
                      </a:lnTo>
                      <a:lnTo>
                        <a:pt x="40" y="40"/>
                      </a:lnTo>
                      <a:lnTo>
                        <a:pt x="118" y="59"/>
                      </a:lnTo>
                      <a:lnTo>
                        <a:pt x="122" y="41"/>
                      </a:lnTo>
                      <a:lnTo>
                        <a:pt x="53" y="2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" name="Freeform 279">
                  <a:extLst>
                    <a:ext uri="{FF2B5EF4-FFF2-40B4-BE49-F238E27FC236}">
                      <a16:creationId xmlns:a16="http://schemas.microsoft.com/office/drawing/2014/main" id="{3AB1D6B9-FB97-1A4B-A995-B40F9B0CB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6263" y="5322888"/>
                  <a:ext cx="11113" cy="4763"/>
                </a:xfrm>
                <a:custGeom>
                  <a:avLst/>
                  <a:gdLst>
                    <a:gd name="T0" fmla="*/ 15 w 33"/>
                    <a:gd name="T1" fmla="*/ 17 h 17"/>
                    <a:gd name="T2" fmla="*/ 33 w 33"/>
                    <a:gd name="T3" fmla="*/ 4 h 17"/>
                    <a:gd name="T4" fmla="*/ 0 w 33"/>
                    <a:gd name="T5" fmla="*/ 0 h 17"/>
                    <a:gd name="T6" fmla="*/ 15 w 33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7">
                      <a:moveTo>
                        <a:pt x="15" y="17"/>
                      </a:moveTo>
                      <a:lnTo>
                        <a:pt x="33" y="4"/>
                      </a:lnTo>
                      <a:lnTo>
                        <a:pt x="0" y="0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" name="Freeform 280">
                  <a:extLst>
                    <a:ext uri="{FF2B5EF4-FFF2-40B4-BE49-F238E27FC236}">
                      <a16:creationId xmlns:a16="http://schemas.microsoft.com/office/drawing/2014/main" id="{7BB6D2EB-A92A-C74E-B6CE-751BBF47F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7175" y="4811713"/>
                  <a:ext cx="555625" cy="474663"/>
                </a:xfrm>
                <a:custGeom>
                  <a:avLst/>
                  <a:gdLst>
                    <a:gd name="T0" fmla="*/ 1700 w 1753"/>
                    <a:gd name="T1" fmla="*/ 524 h 1495"/>
                    <a:gd name="T2" fmla="*/ 1653 w 1753"/>
                    <a:gd name="T3" fmla="*/ 428 h 1495"/>
                    <a:gd name="T4" fmla="*/ 1608 w 1753"/>
                    <a:gd name="T5" fmla="*/ 276 h 1495"/>
                    <a:gd name="T6" fmla="*/ 1299 w 1753"/>
                    <a:gd name="T7" fmla="*/ 312 h 1495"/>
                    <a:gd name="T8" fmla="*/ 1049 w 1753"/>
                    <a:gd name="T9" fmla="*/ 62 h 1495"/>
                    <a:gd name="T10" fmla="*/ 897 w 1753"/>
                    <a:gd name="T11" fmla="*/ 0 h 1495"/>
                    <a:gd name="T12" fmla="*/ 807 w 1753"/>
                    <a:gd name="T13" fmla="*/ 78 h 1495"/>
                    <a:gd name="T14" fmla="*/ 719 w 1753"/>
                    <a:gd name="T15" fmla="*/ 137 h 1495"/>
                    <a:gd name="T16" fmla="*/ 662 w 1753"/>
                    <a:gd name="T17" fmla="*/ 265 h 1495"/>
                    <a:gd name="T18" fmla="*/ 556 w 1753"/>
                    <a:gd name="T19" fmla="*/ 355 h 1495"/>
                    <a:gd name="T20" fmla="*/ 571 w 1753"/>
                    <a:gd name="T21" fmla="*/ 461 h 1495"/>
                    <a:gd name="T22" fmla="*/ 495 w 1753"/>
                    <a:gd name="T23" fmla="*/ 466 h 1495"/>
                    <a:gd name="T24" fmla="*/ 330 w 1753"/>
                    <a:gd name="T25" fmla="*/ 414 h 1495"/>
                    <a:gd name="T26" fmla="*/ 144 w 1753"/>
                    <a:gd name="T27" fmla="*/ 482 h 1495"/>
                    <a:gd name="T28" fmla="*/ 39 w 1753"/>
                    <a:gd name="T29" fmla="*/ 452 h 1495"/>
                    <a:gd name="T30" fmla="*/ 0 w 1753"/>
                    <a:gd name="T31" fmla="*/ 506 h 1495"/>
                    <a:gd name="T32" fmla="*/ 25 w 1753"/>
                    <a:gd name="T33" fmla="*/ 618 h 1495"/>
                    <a:gd name="T34" fmla="*/ 78 w 1753"/>
                    <a:gd name="T35" fmla="*/ 685 h 1495"/>
                    <a:gd name="T36" fmla="*/ 133 w 1753"/>
                    <a:gd name="T37" fmla="*/ 773 h 1495"/>
                    <a:gd name="T38" fmla="*/ 155 w 1753"/>
                    <a:gd name="T39" fmla="*/ 711 h 1495"/>
                    <a:gd name="T40" fmla="*/ 172 w 1753"/>
                    <a:gd name="T41" fmla="*/ 697 h 1495"/>
                    <a:gd name="T42" fmla="*/ 194 w 1753"/>
                    <a:gd name="T43" fmla="*/ 617 h 1495"/>
                    <a:gd name="T44" fmla="*/ 257 w 1753"/>
                    <a:gd name="T45" fmla="*/ 530 h 1495"/>
                    <a:gd name="T46" fmla="*/ 335 w 1753"/>
                    <a:gd name="T47" fmla="*/ 579 h 1495"/>
                    <a:gd name="T48" fmla="*/ 432 w 1753"/>
                    <a:gd name="T49" fmla="*/ 727 h 1495"/>
                    <a:gd name="T50" fmla="*/ 467 w 1753"/>
                    <a:gd name="T51" fmla="*/ 870 h 1495"/>
                    <a:gd name="T52" fmla="*/ 571 w 1753"/>
                    <a:gd name="T53" fmla="*/ 976 h 1495"/>
                    <a:gd name="T54" fmla="*/ 594 w 1753"/>
                    <a:gd name="T55" fmla="*/ 1012 h 1495"/>
                    <a:gd name="T56" fmla="*/ 511 w 1753"/>
                    <a:gd name="T57" fmla="*/ 952 h 1495"/>
                    <a:gd name="T58" fmla="*/ 531 w 1753"/>
                    <a:gd name="T59" fmla="*/ 989 h 1495"/>
                    <a:gd name="T60" fmla="*/ 481 w 1753"/>
                    <a:gd name="T61" fmla="*/ 989 h 1495"/>
                    <a:gd name="T62" fmla="*/ 620 w 1753"/>
                    <a:gd name="T63" fmla="*/ 1178 h 1495"/>
                    <a:gd name="T64" fmla="*/ 700 w 1753"/>
                    <a:gd name="T65" fmla="*/ 1266 h 1495"/>
                    <a:gd name="T66" fmla="*/ 818 w 1753"/>
                    <a:gd name="T67" fmla="*/ 1323 h 1495"/>
                    <a:gd name="T68" fmla="*/ 943 w 1753"/>
                    <a:gd name="T69" fmla="*/ 1316 h 1495"/>
                    <a:gd name="T70" fmla="*/ 1034 w 1753"/>
                    <a:gd name="T71" fmla="*/ 1410 h 1495"/>
                    <a:gd name="T72" fmla="*/ 1187 w 1753"/>
                    <a:gd name="T73" fmla="*/ 1495 h 1495"/>
                    <a:gd name="T74" fmla="*/ 1245 w 1753"/>
                    <a:gd name="T75" fmla="*/ 1474 h 1495"/>
                    <a:gd name="T76" fmla="*/ 1144 w 1753"/>
                    <a:gd name="T77" fmla="*/ 1329 h 1495"/>
                    <a:gd name="T78" fmla="*/ 1067 w 1753"/>
                    <a:gd name="T79" fmla="*/ 1243 h 1495"/>
                    <a:gd name="T80" fmla="*/ 855 w 1753"/>
                    <a:gd name="T81" fmla="*/ 1009 h 1495"/>
                    <a:gd name="T82" fmla="*/ 824 w 1753"/>
                    <a:gd name="T83" fmla="*/ 900 h 1495"/>
                    <a:gd name="T84" fmla="*/ 691 w 1753"/>
                    <a:gd name="T85" fmla="*/ 579 h 1495"/>
                    <a:gd name="T86" fmla="*/ 775 w 1753"/>
                    <a:gd name="T87" fmla="*/ 648 h 1495"/>
                    <a:gd name="T88" fmla="*/ 862 w 1753"/>
                    <a:gd name="T89" fmla="*/ 674 h 1495"/>
                    <a:gd name="T90" fmla="*/ 934 w 1753"/>
                    <a:gd name="T91" fmla="*/ 590 h 1495"/>
                    <a:gd name="T92" fmla="*/ 1164 w 1753"/>
                    <a:gd name="T93" fmla="*/ 591 h 1495"/>
                    <a:gd name="T94" fmla="*/ 1368 w 1753"/>
                    <a:gd name="T95" fmla="*/ 594 h 1495"/>
                    <a:gd name="T96" fmla="*/ 1572 w 1753"/>
                    <a:gd name="T97" fmla="*/ 714 h 1495"/>
                    <a:gd name="T98" fmla="*/ 1682 w 1753"/>
                    <a:gd name="T99" fmla="*/ 690 h 1495"/>
                    <a:gd name="T100" fmla="*/ 1753 w 1753"/>
                    <a:gd name="T101" fmla="*/ 560 h 1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753" h="1495">
                      <a:moveTo>
                        <a:pt x="1743" y="524"/>
                      </a:moveTo>
                      <a:lnTo>
                        <a:pt x="1700" y="524"/>
                      </a:lnTo>
                      <a:lnTo>
                        <a:pt x="1643" y="511"/>
                      </a:lnTo>
                      <a:lnTo>
                        <a:pt x="1653" y="428"/>
                      </a:lnTo>
                      <a:lnTo>
                        <a:pt x="1616" y="399"/>
                      </a:lnTo>
                      <a:lnTo>
                        <a:pt x="1608" y="276"/>
                      </a:lnTo>
                      <a:lnTo>
                        <a:pt x="1468" y="287"/>
                      </a:lnTo>
                      <a:lnTo>
                        <a:pt x="1299" y="312"/>
                      </a:lnTo>
                      <a:lnTo>
                        <a:pt x="1120" y="137"/>
                      </a:lnTo>
                      <a:lnTo>
                        <a:pt x="1049" y="62"/>
                      </a:lnTo>
                      <a:lnTo>
                        <a:pt x="962" y="32"/>
                      </a:lnTo>
                      <a:lnTo>
                        <a:pt x="897" y="0"/>
                      </a:lnTo>
                      <a:lnTo>
                        <a:pt x="833" y="8"/>
                      </a:lnTo>
                      <a:lnTo>
                        <a:pt x="807" y="78"/>
                      </a:lnTo>
                      <a:lnTo>
                        <a:pt x="745" y="66"/>
                      </a:lnTo>
                      <a:lnTo>
                        <a:pt x="719" y="137"/>
                      </a:lnTo>
                      <a:lnTo>
                        <a:pt x="621" y="155"/>
                      </a:lnTo>
                      <a:lnTo>
                        <a:pt x="662" y="265"/>
                      </a:lnTo>
                      <a:lnTo>
                        <a:pt x="610" y="336"/>
                      </a:lnTo>
                      <a:lnTo>
                        <a:pt x="556" y="355"/>
                      </a:lnTo>
                      <a:lnTo>
                        <a:pt x="553" y="425"/>
                      </a:lnTo>
                      <a:lnTo>
                        <a:pt x="571" y="461"/>
                      </a:lnTo>
                      <a:lnTo>
                        <a:pt x="549" y="483"/>
                      </a:lnTo>
                      <a:lnTo>
                        <a:pt x="495" y="466"/>
                      </a:lnTo>
                      <a:lnTo>
                        <a:pt x="397" y="462"/>
                      </a:lnTo>
                      <a:lnTo>
                        <a:pt x="330" y="414"/>
                      </a:lnTo>
                      <a:lnTo>
                        <a:pt x="296" y="472"/>
                      </a:lnTo>
                      <a:lnTo>
                        <a:pt x="144" y="482"/>
                      </a:lnTo>
                      <a:lnTo>
                        <a:pt x="95" y="461"/>
                      </a:lnTo>
                      <a:lnTo>
                        <a:pt x="39" y="452"/>
                      </a:lnTo>
                      <a:lnTo>
                        <a:pt x="0" y="472"/>
                      </a:lnTo>
                      <a:lnTo>
                        <a:pt x="0" y="506"/>
                      </a:lnTo>
                      <a:lnTo>
                        <a:pt x="34" y="559"/>
                      </a:lnTo>
                      <a:lnTo>
                        <a:pt x="25" y="618"/>
                      </a:lnTo>
                      <a:lnTo>
                        <a:pt x="42" y="658"/>
                      </a:lnTo>
                      <a:lnTo>
                        <a:pt x="78" y="685"/>
                      </a:lnTo>
                      <a:lnTo>
                        <a:pt x="90" y="747"/>
                      </a:lnTo>
                      <a:lnTo>
                        <a:pt x="133" y="773"/>
                      </a:lnTo>
                      <a:lnTo>
                        <a:pt x="136" y="757"/>
                      </a:lnTo>
                      <a:lnTo>
                        <a:pt x="155" y="711"/>
                      </a:lnTo>
                      <a:lnTo>
                        <a:pt x="165" y="681"/>
                      </a:lnTo>
                      <a:lnTo>
                        <a:pt x="172" y="697"/>
                      </a:lnTo>
                      <a:lnTo>
                        <a:pt x="202" y="657"/>
                      </a:lnTo>
                      <a:lnTo>
                        <a:pt x="194" y="617"/>
                      </a:lnTo>
                      <a:lnTo>
                        <a:pt x="211" y="540"/>
                      </a:lnTo>
                      <a:lnTo>
                        <a:pt x="257" y="530"/>
                      </a:lnTo>
                      <a:lnTo>
                        <a:pt x="283" y="560"/>
                      </a:lnTo>
                      <a:lnTo>
                        <a:pt x="335" y="579"/>
                      </a:lnTo>
                      <a:lnTo>
                        <a:pt x="408" y="672"/>
                      </a:lnTo>
                      <a:lnTo>
                        <a:pt x="432" y="727"/>
                      </a:lnTo>
                      <a:lnTo>
                        <a:pt x="446" y="828"/>
                      </a:lnTo>
                      <a:lnTo>
                        <a:pt x="467" y="870"/>
                      </a:lnTo>
                      <a:lnTo>
                        <a:pt x="504" y="917"/>
                      </a:lnTo>
                      <a:lnTo>
                        <a:pt x="571" y="976"/>
                      </a:lnTo>
                      <a:lnTo>
                        <a:pt x="601" y="981"/>
                      </a:lnTo>
                      <a:lnTo>
                        <a:pt x="594" y="1012"/>
                      </a:lnTo>
                      <a:lnTo>
                        <a:pt x="561" y="979"/>
                      </a:lnTo>
                      <a:lnTo>
                        <a:pt x="511" y="952"/>
                      </a:lnTo>
                      <a:lnTo>
                        <a:pt x="511" y="966"/>
                      </a:lnTo>
                      <a:lnTo>
                        <a:pt x="531" y="989"/>
                      </a:lnTo>
                      <a:lnTo>
                        <a:pt x="511" y="993"/>
                      </a:lnTo>
                      <a:lnTo>
                        <a:pt x="481" y="989"/>
                      </a:lnTo>
                      <a:lnTo>
                        <a:pt x="482" y="1003"/>
                      </a:lnTo>
                      <a:lnTo>
                        <a:pt x="620" y="1178"/>
                      </a:lnTo>
                      <a:lnTo>
                        <a:pt x="707" y="1243"/>
                      </a:lnTo>
                      <a:lnTo>
                        <a:pt x="700" y="1266"/>
                      </a:lnTo>
                      <a:lnTo>
                        <a:pt x="736" y="1320"/>
                      </a:lnTo>
                      <a:lnTo>
                        <a:pt x="818" y="1323"/>
                      </a:lnTo>
                      <a:lnTo>
                        <a:pt x="861" y="1303"/>
                      </a:lnTo>
                      <a:lnTo>
                        <a:pt x="943" y="1316"/>
                      </a:lnTo>
                      <a:lnTo>
                        <a:pt x="1012" y="1365"/>
                      </a:lnTo>
                      <a:lnTo>
                        <a:pt x="1034" y="1410"/>
                      </a:lnTo>
                      <a:lnTo>
                        <a:pt x="1147" y="1489"/>
                      </a:lnTo>
                      <a:lnTo>
                        <a:pt x="1187" y="1495"/>
                      </a:lnTo>
                      <a:lnTo>
                        <a:pt x="1232" y="1488"/>
                      </a:lnTo>
                      <a:lnTo>
                        <a:pt x="1245" y="1474"/>
                      </a:lnTo>
                      <a:lnTo>
                        <a:pt x="1242" y="1414"/>
                      </a:lnTo>
                      <a:lnTo>
                        <a:pt x="1144" y="1329"/>
                      </a:lnTo>
                      <a:lnTo>
                        <a:pt x="1120" y="1279"/>
                      </a:lnTo>
                      <a:lnTo>
                        <a:pt x="1067" y="1243"/>
                      </a:lnTo>
                      <a:lnTo>
                        <a:pt x="1015" y="1147"/>
                      </a:lnTo>
                      <a:lnTo>
                        <a:pt x="855" y="1009"/>
                      </a:lnTo>
                      <a:lnTo>
                        <a:pt x="857" y="907"/>
                      </a:lnTo>
                      <a:lnTo>
                        <a:pt x="824" y="900"/>
                      </a:lnTo>
                      <a:lnTo>
                        <a:pt x="686" y="719"/>
                      </a:lnTo>
                      <a:lnTo>
                        <a:pt x="691" y="579"/>
                      </a:lnTo>
                      <a:lnTo>
                        <a:pt x="740" y="569"/>
                      </a:lnTo>
                      <a:lnTo>
                        <a:pt x="775" y="648"/>
                      </a:lnTo>
                      <a:lnTo>
                        <a:pt x="798" y="672"/>
                      </a:lnTo>
                      <a:lnTo>
                        <a:pt x="862" y="674"/>
                      </a:lnTo>
                      <a:lnTo>
                        <a:pt x="891" y="614"/>
                      </a:lnTo>
                      <a:lnTo>
                        <a:pt x="934" y="590"/>
                      </a:lnTo>
                      <a:lnTo>
                        <a:pt x="1031" y="589"/>
                      </a:lnTo>
                      <a:lnTo>
                        <a:pt x="1164" y="591"/>
                      </a:lnTo>
                      <a:lnTo>
                        <a:pt x="1222" y="637"/>
                      </a:lnTo>
                      <a:lnTo>
                        <a:pt x="1368" y="594"/>
                      </a:lnTo>
                      <a:lnTo>
                        <a:pt x="1538" y="665"/>
                      </a:lnTo>
                      <a:lnTo>
                        <a:pt x="1572" y="714"/>
                      </a:lnTo>
                      <a:lnTo>
                        <a:pt x="1622" y="753"/>
                      </a:lnTo>
                      <a:lnTo>
                        <a:pt x="1682" y="690"/>
                      </a:lnTo>
                      <a:lnTo>
                        <a:pt x="1684" y="600"/>
                      </a:lnTo>
                      <a:lnTo>
                        <a:pt x="1753" y="560"/>
                      </a:lnTo>
                      <a:lnTo>
                        <a:pt x="1743" y="52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" name="Freeform 281">
                  <a:extLst>
                    <a:ext uri="{FF2B5EF4-FFF2-40B4-BE49-F238E27FC236}">
                      <a16:creationId xmlns:a16="http://schemas.microsoft.com/office/drawing/2014/main" id="{73C22840-4C56-594F-BC95-57864EC60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7375" y="5287963"/>
                  <a:ext cx="153988" cy="88900"/>
                </a:xfrm>
                <a:custGeom>
                  <a:avLst/>
                  <a:gdLst>
                    <a:gd name="T0" fmla="*/ 458 w 483"/>
                    <a:gd name="T1" fmla="*/ 172 h 282"/>
                    <a:gd name="T2" fmla="*/ 411 w 483"/>
                    <a:gd name="T3" fmla="*/ 98 h 282"/>
                    <a:gd name="T4" fmla="*/ 331 w 483"/>
                    <a:gd name="T5" fmla="*/ 79 h 282"/>
                    <a:gd name="T6" fmla="*/ 277 w 483"/>
                    <a:gd name="T7" fmla="*/ 0 h 282"/>
                    <a:gd name="T8" fmla="*/ 230 w 483"/>
                    <a:gd name="T9" fmla="*/ 5 h 282"/>
                    <a:gd name="T10" fmla="*/ 192 w 483"/>
                    <a:gd name="T11" fmla="*/ 30 h 282"/>
                    <a:gd name="T12" fmla="*/ 199 w 483"/>
                    <a:gd name="T13" fmla="*/ 60 h 282"/>
                    <a:gd name="T14" fmla="*/ 183 w 483"/>
                    <a:gd name="T15" fmla="*/ 48 h 282"/>
                    <a:gd name="T16" fmla="*/ 125 w 483"/>
                    <a:gd name="T17" fmla="*/ 35 h 282"/>
                    <a:gd name="T18" fmla="*/ 85 w 483"/>
                    <a:gd name="T19" fmla="*/ 22 h 282"/>
                    <a:gd name="T20" fmla="*/ 0 w 483"/>
                    <a:gd name="T21" fmla="*/ 11 h 282"/>
                    <a:gd name="T22" fmla="*/ 25 w 483"/>
                    <a:gd name="T23" fmla="*/ 47 h 282"/>
                    <a:gd name="T24" fmla="*/ 83 w 483"/>
                    <a:gd name="T25" fmla="*/ 61 h 282"/>
                    <a:gd name="T26" fmla="*/ 121 w 483"/>
                    <a:gd name="T27" fmla="*/ 68 h 282"/>
                    <a:gd name="T28" fmla="*/ 194 w 483"/>
                    <a:gd name="T29" fmla="*/ 103 h 282"/>
                    <a:gd name="T30" fmla="*/ 242 w 483"/>
                    <a:gd name="T31" fmla="*/ 136 h 282"/>
                    <a:gd name="T32" fmla="*/ 225 w 483"/>
                    <a:gd name="T33" fmla="*/ 96 h 282"/>
                    <a:gd name="T34" fmla="*/ 270 w 483"/>
                    <a:gd name="T35" fmla="*/ 118 h 282"/>
                    <a:gd name="T36" fmla="*/ 313 w 483"/>
                    <a:gd name="T37" fmla="*/ 168 h 282"/>
                    <a:gd name="T38" fmla="*/ 398 w 483"/>
                    <a:gd name="T39" fmla="*/ 219 h 282"/>
                    <a:gd name="T40" fmla="*/ 398 w 483"/>
                    <a:gd name="T41" fmla="*/ 219 h 282"/>
                    <a:gd name="T42" fmla="*/ 405 w 483"/>
                    <a:gd name="T43" fmla="*/ 224 h 282"/>
                    <a:gd name="T44" fmla="*/ 413 w 483"/>
                    <a:gd name="T45" fmla="*/ 231 h 282"/>
                    <a:gd name="T46" fmla="*/ 420 w 483"/>
                    <a:gd name="T47" fmla="*/ 241 h 282"/>
                    <a:gd name="T48" fmla="*/ 420 w 483"/>
                    <a:gd name="T49" fmla="*/ 241 h 282"/>
                    <a:gd name="T50" fmla="*/ 431 w 483"/>
                    <a:gd name="T51" fmla="*/ 251 h 282"/>
                    <a:gd name="T52" fmla="*/ 446 w 483"/>
                    <a:gd name="T53" fmla="*/ 263 h 282"/>
                    <a:gd name="T54" fmla="*/ 463 w 483"/>
                    <a:gd name="T55" fmla="*/ 275 h 282"/>
                    <a:gd name="T56" fmla="*/ 483 w 483"/>
                    <a:gd name="T57" fmla="*/ 282 h 282"/>
                    <a:gd name="T58" fmla="*/ 475 w 483"/>
                    <a:gd name="T59" fmla="*/ 249 h 282"/>
                    <a:gd name="T60" fmla="*/ 458 w 483"/>
                    <a:gd name="T61" fmla="*/ 17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83" h="282">
                      <a:moveTo>
                        <a:pt x="458" y="172"/>
                      </a:moveTo>
                      <a:lnTo>
                        <a:pt x="411" y="98"/>
                      </a:lnTo>
                      <a:lnTo>
                        <a:pt x="331" y="79"/>
                      </a:lnTo>
                      <a:lnTo>
                        <a:pt x="277" y="0"/>
                      </a:lnTo>
                      <a:lnTo>
                        <a:pt x="230" y="5"/>
                      </a:lnTo>
                      <a:lnTo>
                        <a:pt x="192" y="30"/>
                      </a:lnTo>
                      <a:lnTo>
                        <a:pt x="199" y="60"/>
                      </a:lnTo>
                      <a:lnTo>
                        <a:pt x="183" y="48"/>
                      </a:lnTo>
                      <a:lnTo>
                        <a:pt x="125" y="35"/>
                      </a:lnTo>
                      <a:lnTo>
                        <a:pt x="85" y="22"/>
                      </a:lnTo>
                      <a:lnTo>
                        <a:pt x="0" y="11"/>
                      </a:lnTo>
                      <a:lnTo>
                        <a:pt x="25" y="47"/>
                      </a:lnTo>
                      <a:lnTo>
                        <a:pt x="83" y="61"/>
                      </a:lnTo>
                      <a:lnTo>
                        <a:pt x="121" y="68"/>
                      </a:lnTo>
                      <a:lnTo>
                        <a:pt x="194" y="103"/>
                      </a:lnTo>
                      <a:lnTo>
                        <a:pt x="242" y="136"/>
                      </a:lnTo>
                      <a:lnTo>
                        <a:pt x="225" y="96"/>
                      </a:lnTo>
                      <a:lnTo>
                        <a:pt x="270" y="118"/>
                      </a:lnTo>
                      <a:lnTo>
                        <a:pt x="313" y="168"/>
                      </a:lnTo>
                      <a:lnTo>
                        <a:pt x="398" y="219"/>
                      </a:lnTo>
                      <a:lnTo>
                        <a:pt x="398" y="219"/>
                      </a:lnTo>
                      <a:lnTo>
                        <a:pt x="405" y="224"/>
                      </a:lnTo>
                      <a:lnTo>
                        <a:pt x="413" y="231"/>
                      </a:lnTo>
                      <a:lnTo>
                        <a:pt x="420" y="241"/>
                      </a:lnTo>
                      <a:lnTo>
                        <a:pt x="420" y="241"/>
                      </a:lnTo>
                      <a:lnTo>
                        <a:pt x="431" y="251"/>
                      </a:lnTo>
                      <a:lnTo>
                        <a:pt x="446" y="263"/>
                      </a:lnTo>
                      <a:lnTo>
                        <a:pt x="463" y="275"/>
                      </a:lnTo>
                      <a:lnTo>
                        <a:pt x="483" y="282"/>
                      </a:lnTo>
                      <a:lnTo>
                        <a:pt x="475" y="249"/>
                      </a:lnTo>
                      <a:lnTo>
                        <a:pt x="458" y="17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6" name="Group 339">
                <a:extLst>
                  <a:ext uri="{FF2B5EF4-FFF2-40B4-BE49-F238E27FC236}">
                    <a16:creationId xmlns:a16="http://schemas.microsoft.com/office/drawing/2014/main" id="{FEEDB9AD-BA2F-0C40-B0A9-96818E4BD47A}"/>
                  </a:ext>
                </a:extLst>
              </p:cNvPr>
              <p:cNvGrpSpPr/>
              <p:nvPr userDrawn="1"/>
            </p:nvGrpSpPr>
            <p:grpSpPr>
              <a:xfrm>
                <a:off x="7647123" y="3379675"/>
                <a:ext cx="484688" cy="545273"/>
                <a:chOff x="3081338" y="3783013"/>
                <a:chExt cx="381000" cy="428625"/>
              </a:xfrm>
              <a:grpFill/>
            </p:grpSpPr>
            <p:sp>
              <p:nvSpPr>
                <p:cNvPr id="129" name="Freeform 282">
                  <a:extLst>
                    <a:ext uri="{FF2B5EF4-FFF2-40B4-BE49-F238E27FC236}">
                      <a16:creationId xmlns:a16="http://schemas.microsoft.com/office/drawing/2014/main" id="{395569E9-8924-FC48-8A2B-7F75F71DB5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6275" y="3833813"/>
                  <a:ext cx="22225" cy="41275"/>
                </a:xfrm>
                <a:custGeom>
                  <a:avLst/>
                  <a:gdLst>
                    <a:gd name="T0" fmla="*/ 50 w 66"/>
                    <a:gd name="T1" fmla="*/ 130 h 130"/>
                    <a:gd name="T2" fmla="*/ 0 w 66"/>
                    <a:gd name="T3" fmla="*/ 130 h 130"/>
                    <a:gd name="T4" fmla="*/ 5 w 66"/>
                    <a:gd name="T5" fmla="*/ 51 h 130"/>
                    <a:gd name="T6" fmla="*/ 35 w 66"/>
                    <a:gd name="T7" fmla="*/ 11 h 130"/>
                    <a:gd name="T8" fmla="*/ 62 w 66"/>
                    <a:gd name="T9" fmla="*/ 0 h 130"/>
                    <a:gd name="T10" fmla="*/ 66 w 66"/>
                    <a:gd name="T11" fmla="*/ 37 h 130"/>
                    <a:gd name="T12" fmla="*/ 56 w 66"/>
                    <a:gd name="T13" fmla="*/ 70 h 130"/>
                    <a:gd name="T14" fmla="*/ 50 w 66"/>
                    <a:gd name="T1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6" h="130">
                      <a:moveTo>
                        <a:pt x="50" y="130"/>
                      </a:moveTo>
                      <a:lnTo>
                        <a:pt x="0" y="130"/>
                      </a:lnTo>
                      <a:lnTo>
                        <a:pt x="5" y="51"/>
                      </a:lnTo>
                      <a:lnTo>
                        <a:pt x="35" y="11"/>
                      </a:lnTo>
                      <a:lnTo>
                        <a:pt x="62" y="0"/>
                      </a:lnTo>
                      <a:lnTo>
                        <a:pt x="66" y="37"/>
                      </a:lnTo>
                      <a:lnTo>
                        <a:pt x="56" y="70"/>
                      </a:lnTo>
                      <a:lnTo>
                        <a:pt x="50" y="1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 283">
                  <a:extLst>
                    <a:ext uri="{FF2B5EF4-FFF2-40B4-BE49-F238E27FC236}">
                      <a16:creationId xmlns:a16="http://schemas.microsoft.com/office/drawing/2014/main" id="{9A89B735-C5D8-6E4A-AFE7-61B3E7777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0088" y="3808413"/>
                  <a:ext cx="34925" cy="30163"/>
                </a:xfrm>
                <a:custGeom>
                  <a:avLst/>
                  <a:gdLst>
                    <a:gd name="T0" fmla="*/ 30 w 110"/>
                    <a:gd name="T1" fmla="*/ 67 h 94"/>
                    <a:gd name="T2" fmla="*/ 54 w 110"/>
                    <a:gd name="T3" fmla="*/ 40 h 94"/>
                    <a:gd name="T4" fmla="*/ 110 w 110"/>
                    <a:gd name="T5" fmla="*/ 7 h 94"/>
                    <a:gd name="T6" fmla="*/ 94 w 110"/>
                    <a:gd name="T7" fmla="*/ 0 h 94"/>
                    <a:gd name="T8" fmla="*/ 30 w 110"/>
                    <a:gd name="T9" fmla="*/ 33 h 94"/>
                    <a:gd name="T10" fmla="*/ 0 w 110"/>
                    <a:gd name="T11" fmla="*/ 63 h 94"/>
                    <a:gd name="T12" fmla="*/ 11 w 110"/>
                    <a:gd name="T13" fmla="*/ 94 h 94"/>
                    <a:gd name="T14" fmla="*/ 30 w 110"/>
                    <a:gd name="T15" fmla="*/ 67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0" h="94">
                      <a:moveTo>
                        <a:pt x="30" y="67"/>
                      </a:moveTo>
                      <a:lnTo>
                        <a:pt x="54" y="40"/>
                      </a:lnTo>
                      <a:lnTo>
                        <a:pt x="110" y="7"/>
                      </a:lnTo>
                      <a:lnTo>
                        <a:pt x="94" y="0"/>
                      </a:lnTo>
                      <a:lnTo>
                        <a:pt x="30" y="33"/>
                      </a:lnTo>
                      <a:lnTo>
                        <a:pt x="0" y="63"/>
                      </a:lnTo>
                      <a:lnTo>
                        <a:pt x="11" y="94"/>
                      </a:lnTo>
                      <a:lnTo>
                        <a:pt x="30" y="6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284">
                  <a:extLst>
                    <a:ext uri="{FF2B5EF4-FFF2-40B4-BE49-F238E27FC236}">
                      <a16:creationId xmlns:a16="http://schemas.microsoft.com/office/drawing/2014/main" id="{422503AA-8776-8B43-95FD-2EEEE1C99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5013" y="3792538"/>
                  <a:ext cx="44450" cy="15875"/>
                </a:xfrm>
                <a:custGeom>
                  <a:avLst/>
                  <a:gdLst>
                    <a:gd name="T0" fmla="*/ 53 w 140"/>
                    <a:gd name="T1" fmla="*/ 46 h 51"/>
                    <a:gd name="T2" fmla="*/ 73 w 140"/>
                    <a:gd name="T3" fmla="*/ 30 h 51"/>
                    <a:gd name="T4" fmla="*/ 113 w 140"/>
                    <a:gd name="T5" fmla="*/ 16 h 51"/>
                    <a:gd name="T6" fmla="*/ 140 w 140"/>
                    <a:gd name="T7" fmla="*/ 13 h 51"/>
                    <a:gd name="T8" fmla="*/ 137 w 140"/>
                    <a:gd name="T9" fmla="*/ 0 h 51"/>
                    <a:gd name="T10" fmla="*/ 90 w 140"/>
                    <a:gd name="T11" fmla="*/ 6 h 51"/>
                    <a:gd name="T12" fmla="*/ 0 w 140"/>
                    <a:gd name="T13" fmla="*/ 28 h 51"/>
                    <a:gd name="T14" fmla="*/ 21 w 140"/>
                    <a:gd name="T15" fmla="*/ 51 h 51"/>
                    <a:gd name="T16" fmla="*/ 53 w 140"/>
                    <a:gd name="T17" fmla="*/ 4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0" h="51">
                      <a:moveTo>
                        <a:pt x="53" y="46"/>
                      </a:moveTo>
                      <a:lnTo>
                        <a:pt x="73" y="30"/>
                      </a:lnTo>
                      <a:lnTo>
                        <a:pt x="113" y="16"/>
                      </a:lnTo>
                      <a:lnTo>
                        <a:pt x="140" y="13"/>
                      </a:lnTo>
                      <a:lnTo>
                        <a:pt x="137" y="0"/>
                      </a:lnTo>
                      <a:lnTo>
                        <a:pt x="90" y="6"/>
                      </a:lnTo>
                      <a:lnTo>
                        <a:pt x="0" y="28"/>
                      </a:lnTo>
                      <a:lnTo>
                        <a:pt x="21" y="51"/>
                      </a:lnTo>
                      <a:lnTo>
                        <a:pt x="53" y="46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2" name="Freeform 285">
                  <a:extLst>
                    <a:ext uri="{FF2B5EF4-FFF2-40B4-BE49-F238E27FC236}">
                      <a16:creationId xmlns:a16="http://schemas.microsoft.com/office/drawing/2014/main" id="{C7313AE7-9719-BF49-A766-03DFD5F3C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5813" y="3789363"/>
                  <a:ext cx="42863" cy="9525"/>
                </a:xfrm>
                <a:custGeom>
                  <a:avLst/>
                  <a:gdLst>
                    <a:gd name="T0" fmla="*/ 83 w 136"/>
                    <a:gd name="T1" fmla="*/ 33 h 33"/>
                    <a:gd name="T2" fmla="*/ 136 w 136"/>
                    <a:gd name="T3" fmla="*/ 0 h 33"/>
                    <a:gd name="T4" fmla="*/ 109 w 136"/>
                    <a:gd name="T5" fmla="*/ 6 h 33"/>
                    <a:gd name="T6" fmla="*/ 67 w 136"/>
                    <a:gd name="T7" fmla="*/ 10 h 33"/>
                    <a:gd name="T8" fmla="*/ 17 w 136"/>
                    <a:gd name="T9" fmla="*/ 11 h 33"/>
                    <a:gd name="T10" fmla="*/ 0 w 136"/>
                    <a:gd name="T11" fmla="*/ 31 h 33"/>
                    <a:gd name="T12" fmla="*/ 40 w 136"/>
                    <a:gd name="T13" fmla="*/ 27 h 33"/>
                    <a:gd name="T14" fmla="*/ 83 w 136"/>
                    <a:gd name="T15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6" h="33">
                      <a:moveTo>
                        <a:pt x="83" y="33"/>
                      </a:moveTo>
                      <a:lnTo>
                        <a:pt x="136" y="0"/>
                      </a:lnTo>
                      <a:lnTo>
                        <a:pt x="109" y="6"/>
                      </a:lnTo>
                      <a:lnTo>
                        <a:pt x="67" y="10"/>
                      </a:lnTo>
                      <a:lnTo>
                        <a:pt x="17" y="11"/>
                      </a:lnTo>
                      <a:lnTo>
                        <a:pt x="0" y="31"/>
                      </a:lnTo>
                      <a:lnTo>
                        <a:pt x="40" y="27"/>
                      </a:lnTo>
                      <a:lnTo>
                        <a:pt x="83" y="3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" name="Freeform 286">
                  <a:extLst>
                    <a:ext uri="{FF2B5EF4-FFF2-40B4-BE49-F238E27FC236}">
                      <a16:creationId xmlns:a16="http://schemas.microsoft.com/office/drawing/2014/main" id="{7EB8730F-6465-5A4B-8DCB-628DF7A2B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8" y="3783013"/>
                  <a:ext cx="23813" cy="12700"/>
                </a:xfrm>
                <a:custGeom>
                  <a:avLst/>
                  <a:gdLst>
                    <a:gd name="T0" fmla="*/ 74 w 74"/>
                    <a:gd name="T1" fmla="*/ 0 h 38"/>
                    <a:gd name="T2" fmla="*/ 17 w 74"/>
                    <a:gd name="T3" fmla="*/ 8 h 38"/>
                    <a:gd name="T4" fmla="*/ 0 w 74"/>
                    <a:gd name="T5" fmla="*/ 38 h 38"/>
                    <a:gd name="T6" fmla="*/ 44 w 74"/>
                    <a:gd name="T7" fmla="*/ 16 h 38"/>
                    <a:gd name="T8" fmla="*/ 74 w 74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8">
                      <a:moveTo>
                        <a:pt x="74" y="0"/>
                      </a:moveTo>
                      <a:lnTo>
                        <a:pt x="17" y="8"/>
                      </a:lnTo>
                      <a:lnTo>
                        <a:pt x="0" y="38"/>
                      </a:lnTo>
                      <a:lnTo>
                        <a:pt x="44" y="16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287">
                  <a:extLst>
                    <a:ext uri="{FF2B5EF4-FFF2-40B4-BE49-F238E27FC236}">
                      <a16:creationId xmlns:a16="http://schemas.microsoft.com/office/drawing/2014/main" id="{F6607574-DE99-7A40-AF49-B7156E5CA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1338" y="3803650"/>
                  <a:ext cx="381000" cy="407988"/>
                </a:xfrm>
                <a:custGeom>
                  <a:avLst/>
                  <a:gdLst>
                    <a:gd name="T0" fmla="*/ 1175 w 1201"/>
                    <a:gd name="T1" fmla="*/ 108 h 1285"/>
                    <a:gd name="T2" fmla="*/ 1128 w 1201"/>
                    <a:gd name="T3" fmla="*/ 68 h 1285"/>
                    <a:gd name="T4" fmla="*/ 1016 w 1201"/>
                    <a:gd name="T5" fmla="*/ 0 h 1285"/>
                    <a:gd name="T6" fmla="*/ 850 w 1201"/>
                    <a:gd name="T7" fmla="*/ 37 h 1285"/>
                    <a:gd name="T8" fmla="*/ 645 w 1201"/>
                    <a:gd name="T9" fmla="*/ 195 h 1285"/>
                    <a:gd name="T10" fmla="*/ 643 w 1201"/>
                    <a:gd name="T11" fmla="*/ 291 h 1285"/>
                    <a:gd name="T12" fmla="*/ 690 w 1201"/>
                    <a:gd name="T13" fmla="*/ 310 h 1285"/>
                    <a:gd name="T14" fmla="*/ 681 w 1201"/>
                    <a:gd name="T15" fmla="*/ 421 h 1285"/>
                    <a:gd name="T16" fmla="*/ 718 w 1201"/>
                    <a:gd name="T17" fmla="*/ 426 h 1285"/>
                    <a:gd name="T18" fmla="*/ 651 w 1201"/>
                    <a:gd name="T19" fmla="*/ 451 h 1285"/>
                    <a:gd name="T20" fmla="*/ 600 w 1201"/>
                    <a:gd name="T21" fmla="*/ 514 h 1285"/>
                    <a:gd name="T22" fmla="*/ 682 w 1201"/>
                    <a:gd name="T23" fmla="*/ 523 h 1285"/>
                    <a:gd name="T24" fmla="*/ 632 w 1201"/>
                    <a:gd name="T25" fmla="*/ 540 h 1285"/>
                    <a:gd name="T26" fmla="*/ 564 w 1201"/>
                    <a:gd name="T27" fmla="*/ 449 h 1285"/>
                    <a:gd name="T28" fmla="*/ 594 w 1201"/>
                    <a:gd name="T29" fmla="*/ 375 h 1285"/>
                    <a:gd name="T30" fmla="*/ 553 w 1201"/>
                    <a:gd name="T31" fmla="*/ 283 h 1285"/>
                    <a:gd name="T32" fmla="*/ 483 w 1201"/>
                    <a:gd name="T33" fmla="*/ 266 h 1285"/>
                    <a:gd name="T34" fmla="*/ 429 w 1201"/>
                    <a:gd name="T35" fmla="*/ 284 h 1285"/>
                    <a:gd name="T36" fmla="*/ 395 w 1201"/>
                    <a:gd name="T37" fmla="*/ 525 h 1285"/>
                    <a:gd name="T38" fmla="*/ 311 w 1201"/>
                    <a:gd name="T39" fmla="*/ 759 h 1285"/>
                    <a:gd name="T40" fmla="*/ 263 w 1201"/>
                    <a:gd name="T41" fmla="*/ 733 h 1285"/>
                    <a:gd name="T42" fmla="*/ 311 w 1201"/>
                    <a:gd name="T43" fmla="*/ 828 h 1285"/>
                    <a:gd name="T44" fmla="*/ 395 w 1201"/>
                    <a:gd name="T45" fmla="*/ 837 h 1285"/>
                    <a:gd name="T46" fmla="*/ 468 w 1201"/>
                    <a:gd name="T47" fmla="*/ 827 h 1285"/>
                    <a:gd name="T48" fmla="*/ 431 w 1201"/>
                    <a:gd name="T49" fmla="*/ 867 h 1285"/>
                    <a:gd name="T50" fmla="*/ 311 w 1201"/>
                    <a:gd name="T51" fmla="*/ 865 h 1285"/>
                    <a:gd name="T52" fmla="*/ 229 w 1201"/>
                    <a:gd name="T53" fmla="*/ 902 h 1285"/>
                    <a:gd name="T54" fmla="*/ 269 w 1201"/>
                    <a:gd name="T55" fmla="*/ 942 h 1285"/>
                    <a:gd name="T56" fmla="*/ 202 w 1201"/>
                    <a:gd name="T57" fmla="*/ 949 h 1285"/>
                    <a:gd name="T58" fmla="*/ 283 w 1201"/>
                    <a:gd name="T59" fmla="*/ 1021 h 1285"/>
                    <a:gd name="T60" fmla="*/ 203 w 1201"/>
                    <a:gd name="T61" fmla="*/ 999 h 1285"/>
                    <a:gd name="T62" fmla="*/ 174 w 1201"/>
                    <a:gd name="T63" fmla="*/ 945 h 1285"/>
                    <a:gd name="T64" fmla="*/ 187 w 1201"/>
                    <a:gd name="T65" fmla="*/ 921 h 1285"/>
                    <a:gd name="T66" fmla="*/ 199 w 1201"/>
                    <a:gd name="T67" fmla="*/ 902 h 1285"/>
                    <a:gd name="T68" fmla="*/ 154 w 1201"/>
                    <a:gd name="T69" fmla="*/ 860 h 1285"/>
                    <a:gd name="T70" fmla="*/ 216 w 1201"/>
                    <a:gd name="T71" fmla="*/ 871 h 1285"/>
                    <a:gd name="T72" fmla="*/ 260 w 1201"/>
                    <a:gd name="T73" fmla="*/ 882 h 1285"/>
                    <a:gd name="T74" fmla="*/ 281 w 1201"/>
                    <a:gd name="T75" fmla="*/ 808 h 1285"/>
                    <a:gd name="T76" fmla="*/ 221 w 1201"/>
                    <a:gd name="T77" fmla="*/ 796 h 1285"/>
                    <a:gd name="T78" fmla="*/ 145 w 1201"/>
                    <a:gd name="T79" fmla="*/ 873 h 1285"/>
                    <a:gd name="T80" fmla="*/ 83 w 1201"/>
                    <a:gd name="T81" fmla="*/ 927 h 1285"/>
                    <a:gd name="T82" fmla="*/ 139 w 1201"/>
                    <a:gd name="T83" fmla="*/ 980 h 1285"/>
                    <a:gd name="T84" fmla="*/ 168 w 1201"/>
                    <a:gd name="T85" fmla="*/ 1035 h 1285"/>
                    <a:gd name="T86" fmla="*/ 129 w 1201"/>
                    <a:gd name="T87" fmla="*/ 1009 h 1285"/>
                    <a:gd name="T88" fmla="*/ 56 w 1201"/>
                    <a:gd name="T89" fmla="*/ 1000 h 1285"/>
                    <a:gd name="T90" fmla="*/ 224 w 1201"/>
                    <a:gd name="T91" fmla="*/ 1125 h 1285"/>
                    <a:gd name="T92" fmla="*/ 556 w 1201"/>
                    <a:gd name="T93" fmla="*/ 1006 h 1285"/>
                    <a:gd name="T94" fmla="*/ 750 w 1201"/>
                    <a:gd name="T95" fmla="*/ 1047 h 1285"/>
                    <a:gd name="T96" fmla="*/ 691 w 1201"/>
                    <a:gd name="T97" fmla="*/ 1207 h 1285"/>
                    <a:gd name="T98" fmla="*/ 865 w 1201"/>
                    <a:gd name="T99" fmla="*/ 1272 h 1285"/>
                    <a:gd name="T100" fmla="*/ 896 w 1201"/>
                    <a:gd name="T101" fmla="*/ 1019 h 1285"/>
                    <a:gd name="T102" fmla="*/ 993 w 1201"/>
                    <a:gd name="T103" fmla="*/ 719 h 1285"/>
                    <a:gd name="T104" fmla="*/ 1108 w 1201"/>
                    <a:gd name="T105" fmla="*/ 463 h 1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01" h="1285">
                      <a:moveTo>
                        <a:pt x="1146" y="290"/>
                      </a:moveTo>
                      <a:lnTo>
                        <a:pt x="1201" y="113"/>
                      </a:lnTo>
                      <a:lnTo>
                        <a:pt x="1175" y="108"/>
                      </a:lnTo>
                      <a:lnTo>
                        <a:pt x="1161" y="84"/>
                      </a:lnTo>
                      <a:lnTo>
                        <a:pt x="1174" y="71"/>
                      </a:lnTo>
                      <a:lnTo>
                        <a:pt x="1128" y="68"/>
                      </a:lnTo>
                      <a:lnTo>
                        <a:pt x="1090" y="42"/>
                      </a:lnTo>
                      <a:lnTo>
                        <a:pt x="1060" y="8"/>
                      </a:lnTo>
                      <a:lnTo>
                        <a:pt x="1016" y="0"/>
                      </a:lnTo>
                      <a:lnTo>
                        <a:pt x="947" y="13"/>
                      </a:lnTo>
                      <a:lnTo>
                        <a:pt x="907" y="40"/>
                      </a:lnTo>
                      <a:lnTo>
                        <a:pt x="850" y="37"/>
                      </a:lnTo>
                      <a:lnTo>
                        <a:pt x="753" y="51"/>
                      </a:lnTo>
                      <a:lnTo>
                        <a:pt x="684" y="102"/>
                      </a:lnTo>
                      <a:lnTo>
                        <a:pt x="645" y="195"/>
                      </a:lnTo>
                      <a:lnTo>
                        <a:pt x="633" y="265"/>
                      </a:lnTo>
                      <a:lnTo>
                        <a:pt x="623" y="275"/>
                      </a:lnTo>
                      <a:lnTo>
                        <a:pt x="643" y="291"/>
                      </a:lnTo>
                      <a:lnTo>
                        <a:pt x="707" y="297"/>
                      </a:lnTo>
                      <a:lnTo>
                        <a:pt x="730" y="307"/>
                      </a:lnTo>
                      <a:lnTo>
                        <a:pt x="690" y="310"/>
                      </a:lnTo>
                      <a:lnTo>
                        <a:pt x="667" y="371"/>
                      </a:lnTo>
                      <a:lnTo>
                        <a:pt x="661" y="401"/>
                      </a:lnTo>
                      <a:lnTo>
                        <a:pt x="681" y="421"/>
                      </a:lnTo>
                      <a:lnTo>
                        <a:pt x="708" y="421"/>
                      </a:lnTo>
                      <a:lnTo>
                        <a:pt x="743" y="413"/>
                      </a:lnTo>
                      <a:lnTo>
                        <a:pt x="718" y="426"/>
                      </a:lnTo>
                      <a:lnTo>
                        <a:pt x="728" y="454"/>
                      </a:lnTo>
                      <a:lnTo>
                        <a:pt x="678" y="434"/>
                      </a:lnTo>
                      <a:lnTo>
                        <a:pt x="651" y="451"/>
                      </a:lnTo>
                      <a:lnTo>
                        <a:pt x="631" y="464"/>
                      </a:lnTo>
                      <a:lnTo>
                        <a:pt x="581" y="474"/>
                      </a:lnTo>
                      <a:lnTo>
                        <a:pt x="600" y="514"/>
                      </a:lnTo>
                      <a:lnTo>
                        <a:pt x="619" y="528"/>
                      </a:lnTo>
                      <a:lnTo>
                        <a:pt x="655" y="533"/>
                      </a:lnTo>
                      <a:lnTo>
                        <a:pt x="682" y="523"/>
                      </a:lnTo>
                      <a:lnTo>
                        <a:pt x="728" y="460"/>
                      </a:lnTo>
                      <a:lnTo>
                        <a:pt x="689" y="533"/>
                      </a:lnTo>
                      <a:lnTo>
                        <a:pt x="632" y="540"/>
                      </a:lnTo>
                      <a:lnTo>
                        <a:pt x="572" y="504"/>
                      </a:lnTo>
                      <a:lnTo>
                        <a:pt x="557" y="474"/>
                      </a:lnTo>
                      <a:lnTo>
                        <a:pt x="564" y="449"/>
                      </a:lnTo>
                      <a:lnTo>
                        <a:pt x="531" y="418"/>
                      </a:lnTo>
                      <a:lnTo>
                        <a:pt x="564" y="378"/>
                      </a:lnTo>
                      <a:lnTo>
                        <a:pt x="594" y="375"/>
                      </a:lnTo>
                      <a:lnTo>
                        <a:pt x="610" y="325"/>
                      </a:lnTo>
                      <a:lnTo>
                        <a:pt x="560" y="301"/>
                      </a:lnTo>
                      <a:lnTo>
                        <a:pt x="553" y="283"/>
                      </a:lnTo>
                      <a:lnTo>
                        <a:pt x="546" y="259"/>
                      </a:lnTo>
                      <a:lnTo>
                        <a:pt x="506" y="273"/>
                      </a:lnTo>
                      <a:lnTo>
                        <a:pt x="483" y="266"/>
                      </a:lnTo>
                      <a:lnTo>
                        <a:pt x="479" y="244"/>
                      </a:lnTo>
                      <a:lnTo>
                        <a:pt x="446" y="244"/>
                      </a:lnTo>
                      <a:lnTo>
                        <a:pt x="429" y="284"/>
                      </a:lnTo>
                      <a:lnTo>
                        <a:pt x="407" y="336"/>
                      </a:lnTo>
                      <a:lnTo>
                        <a:pt x="417" y="420"/>
                      </a:lnTo>
                      <a:lnTo>
                        <a:pt x="395" y="525"/>
                      </a:lnTo>
                      <a:lnTo>
                        <a:pt x="300" y="646"/>
                      </a:lnTo>
                      <a:lnTo>
                        <a:pt x="267" y="716"/>
                      </a:lnTo>
                      <a:lnTo>
                        <a:pt x="311" y="759"/>
                      </a:lnTo>
                      <a:lnTo>
                        <a:pt x="384" y="752"/>
                      </a:lnTo>
                      <a:lnTo>
                        <a:pt x="314" y="773"/>
                      </a:lnTo>
                      <a:lnTo>
                        <a:pt x="263" y="733"/>
                      </a:lnTo>
                      <a:lnTo>
                        <a:pt x="228" y="766"/>
                      </a:lnTo>
                      <a:lnTo>
                        <a:pt x="274" y="803"/>
                      </a:lnTo>
                      <a:lnTo>
                        <a:pt x="311" y="828"/>
                      </a:lnTo>
                      <a:lnTo>
                        <a:pt x="345" y="845"/>
                      </a:lnTo>
                      <a:lnTo>
                        <a:pt x="375" y="845"/>
                      </a:lnTo>
                      <a:lnTo>
                        <a:pt x="395" y="837"/>
                      </a:lnTo>
                      <a:lnTo>
                        <a:pt x="428" y="807"/>
                      </a:lnTo>
                      <a:lnTo>
                        <a:pt x="411" y="844"/>
                      </a:lnTo>
                      <a:lnTo>
                        <a:pt x="468" y="827"/>
                      </a:lnTo>
                      <a:lnTo>
                        <a:pt x="441" y="851"/>
                      </a:lnTo>
                      <a:lnTo>
                        <a:pt x="478" y="851"/>
                      </a:lnTo>
                      <a:lnTo>
                        <a:pt x="431" y="867"/>
                      </a:lnTo>
                      <a:lnTo>
                        <a:pt x="391" y="847"/>
                      </a:lnTo>
                      <a:lnTo>
                        <a:pt x="334" y="865"/>
                      </a:lnTo>
                      <a:lnTo>
                        <a:pt x="311" y="865"/>
                      </a:lnTo>
                      <a:lnTo>
                        <a:pt x="279" y="889"/>
                      </a:lnTo>
                      <a:lnTo>
                        <a:pt x="265" y="912"/>
                      </a:lnTo>
                      <a:lnTo>
                        <a:pt x="229" y="902"/>
                      </a:lnTo>
                      <a:lnTo>
                        <a:pt x="205" y="915"/>
                      </a:lnTo>
                      <a:lnTo>
                        <a:pt x="219" y="935"/>
                      </a:lnTo>
                      <a:lnTo>
                        <a:pt x="269" y="942"/>
                      </a:lnTo>
                      <a:lnTo>
                        <a:pt x="265" y="955"/>
                      </a:lnTo>
                      <a:lnTo>
                        <a:pt x="235" y="949"/>
                      </a:lnTo>
                      <a:lnTo>
                        <a:pt x="202" y="949"/>
                      </a:lnTo>
                      <a:lnTo>
                        <a:pt x="190" y="969"/>
                      </a:lnTo>
                      <a:lnTo>
                        <a:pt x="279" y="988"/>
                      </a:lnTo>
                      <a:lnTo>
                        <a:pt x="283" y="1021"/>
                      </a:lnTo>
                      <a:lnTo>
                        <a:pt x="273" y="1018"/>
                      </a:lnTo>
                      <a:lnTo>
                        <a:pt x="220" y="1002"/>
                      </a:lnTo>
                      <a:lnTo>
                        <a:pt x="203" y="999"/>
                      </a:lnTo>
                      <a:lnTo>
                        <a:pt x="193" y="1009"/>
                      </a:lnTo>
                      <a:lnTo>
                        <a:pt x="177" y="968"/>
                      </a:lnTo>
                      <a:lnTo>
                        <a:pt x="174" y="945"/>
                      </a:lnTo>
                      <a:lnTo>
                        <a:pt x="124" y="925"/>
                      </a:lnTo>
                      <a:lnTo>
                        <a:pt x="148" y="899"/>
                      </a:lnTo>
                      <a:lnTo>
                        <a:pt x="187" y="921"/>
                      </a:lnTo>
                      <a:lnTo>
                        <a:pt x="183" y="939"/>
                      </a:lnTo>
                      <a:lnTo>
                        <a:pt x="197" y="925"/>
                      </a:lnTo>
                      <a:lnTo>
                        <a:pt x="199" y="902"/>
                      </a:lnTo>
                      <a:lnTo>
                        <a:pt x="216" y="878"/>
                      </a:lnTo>
                      <a:lnTo>
                        <a:pt x="196" y="891"/>
                      </a:lnTo>
                      <a:lnTo>
                        <a:pt x="154" y="860"/>
                      </a:lnTo>
                      <a:lnTo>
                        <a:pt x="163" y="837"/>
                      </a:lnTo>
                      <a:lnTo>
                        <a:pt x="201" y="824"/>
                      </a:lnTo>
                      <a:lnTo>
                        <a:pt x="216" y="871"/>
                      </a:lnTo>
                      <a:lnTo>
                        <a:pt x="239" y="891"/>
                      </a:lnTo>
                      <a:lnTo>
                        <a:pt x="246" y="891"/>
                      </a:lnTo>
                      <a:lnTo>
                        <a:pt x="260" y="882"/>
                      </a:lnTo>
                      <a:lnTo>
                        <a:pt x="267" y="853"/>
                      </a:lnTo>
                      <a:lnTo>
                        <a:pt x="263" y="831"/>
                      </a:lnTo>
                      <a:lnTo>
                        <a:pt x="281" y="808"/>
                      </a:lnTo>
                      <a:lnTo>
                        <a:pt x="274" y="803"/>
                      </a:lnTo>
                      <a:lnTo>
                        <a:pt x="254" y="823"/>
                      </a:lnTo>
                      <a:lnTo>
                        <a:pt x="221" y="796"/>
                      </a:lnTo>
                      <a:lnTo>
                        <a:pt x="171" y="816"/>
                      </a:lnTo>
                      <a:lnTo>
                        <a:pt x="142" y="843"/>
                      </a:lnTo>
                      <a:lnTo>
                        <a:pt x="145" y="873"/>
                      </a:lnTo>
                      <a:lnTo>
                        <a:pt x="142" y="896"/>
                      </a:lnTo>
                      <a:lnTo>
                        <a:pt x="112" y="913"/>
                      </a:lnTo>
                      <a:lnTo>
                        <a:pt x="83" y="927"/>
                      </a:lnTo>
                      <a:lnTo>
                        <a:pt x="79" y="950"/>
                      </a:lnTo>
                      <a:lnTo>
                        <a:pt x="109" y="987"/>
                      </a:lnTo>
                      <a:lnTo>
                        <a:pt x="139" y="980"/>
                      </a:lnTo>
                      <a:lnTo>
                        <a:pt x="151" y="980"/>
                      </a:lnTo>
                      <a:lnTo>
                        <a:pt x="185" y="1021"/>
                      </a:lnTo>
                      <a:lnTo>
                        <a:pt x="168" y="1035"/>
                      </a:lnTo>
                      <a:lnTo>
                        <a:pt x="139" y="1035"/>
                      </a:lnTo>
                      <a:lnTo>
                        <a:pt x="147" y="1007"/>
                      </a:lnTo>
                      <a:lnTo>
                        <a:pt x="129" y="1009"/>
                      </a:lnTo>
                      <a:lnTo>
                        <a:pt x="118" y="1012"/>
                      </a:lnTo>
                      <a:lnTo>
                        <a:pt x="92" y="994"/>
                      </a:lnTo>
                      <a:lnTo>
                        <a:pt x="56" y="1000"/>
                      </a:lnTo>
                      <a:lnTo>
                        <a:pt x="0" y="1033"/>
                      </a:lnTo>
                      <a:lnTo>
                        <a:pt x="137" y="1126"/>
                      </a:lnTo>
                      <a:lnTo>
                        <a:pt x="224" y="1125"/>
                      </a:lnTo>
                      <a:lnTo>
                        <a:pt x="327" y="1074"/>
                      </a:lnTo>
                      <a:lnTo>
                        <a:pt x="406" y="1000"/>
                      </a:lnTo>
                      <a:lnTo>
                        <a:pt x="556" y="1006"/>
                      </a:lnTo>
                      <a:lnTo>
                        <a:pt x="613" y="1038"/>
                      </a:lnTo>
                      <a:lnTo>
                        <a:pt x="703" y="1035"/>
                      </a:lnTo>
                      <a:lnTo>
                        <a:pt x="750" y="1047"/>
                      </a:lnTo>
                      <a:lnTo>
                        <a:pt x="777" y="1104"/>
                      </a:lnTo>
                      <a:lnTo>
                        <a:pt x="748" y="1160"/>
                      </a:lnTo>
                      <a:lnTo>
                        <a:pt x="691" y="1207"/>
                      </a:lnTo>
                      <a:lnTo>
                        <a:pt x="719" y="1266"/>
                      </a:lnTo>
                      <a:lnTo>
                        <a:pt x="779" y="1285"/>
                      </a:lnTo>
                      <a:lnTo>
                        <a:pt x="865" y="1272"/>
                      </a:lnTo>
                      <a:lnTo>
                        <a:pt x="828" y="1222"/>
                      </a:lnTo>
                      <a:lnTo>
                        <a:pt x="840" y="1126"/>
                      </a:lnTo>
                      <a:lnTo>
                        <a:pt x="896" y="1019"/>
                      </a:lnTo>
                      <a:lnTo>
                        <a:pt x="851" y="903"/>
                      </a:lnTo>
                      <a:lnTo>
                        <a:pt x="850" y="774"/>
                      </a:lnTo>
                      <a:lnTo>
                        <a:pt x="993" y="719"/>
                      </a:lnTo>
                      <a:lnTo>
                        <a:pt x="1079" y="639"/>
                      </a:lnTo>
                      <a:lnTo>
                        <a:pt x="1139" y="549"/>
                      </a:lnTo>
                      <a:lnTo>
                        <a:pt x="1108" y="463"/>
                      </a:lnTo>
                      <a:lnTo>
                        <a:pt x="1153" y="420"/>
                      </a:lnTo>
                      <a:lnTo>
                        <a:pt x="1146" y="29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" name="Group 344">
                <a:extLst>
                  <a:ext uri="{FF2B5EF4-FFF2-40B4-BE49-F238E27FC236}">
                    <a16:creationId xmlns:a16="http://schemas.microsoft.com/office/drawing/2014/main" id="{4CC2E6E4-5454-7246-A10B-78B79FC5F8D7}"/>
                  </a:ext>
                </a:extLst>
              </p:cNvPr>
              <p:cNvGrpSpPr/>
              <p:nvPr userDrawn="1"/>
            </p:nvGrpSpPr>
            <p:grpSpPr>
              <a:xfrm>
                <a:off x="9937272" y="3607881"/>
                <a:ext cx="2211387" cy="1466180"/>
                <a:chOff x="4881563" y="3962400"/>
                <a:chExt cx="1738313" cy="1152525"/>
              </a:xfrm>
              <a:grpFill/>
            </p:grpSpPr>
            <p:sp>
              <p:nvSpPr>
                <p:cNvPr id="125" name="Freeform 288">
                  <a:extLst>
                    <a:ext uri="{FF2B5EF4-FFF2-40B4-BE49-F238E27FC236}">
                      <a16:creationId xmlns:a16="http://schemas.microsoft.com/office/drawing/2014/main" id="{15A35413-B1E8-E841-A55F-3D1E0C427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963" y="4868863"/>
                  <a:ext cx="7938" cy="11113"/>
                </a:xfrm>
                <a:custGeom>
                  <a:avLst/>
                  <a:gdLst>
                    <a:gd name="T0" fmla="*/ 13 w 23"/>
                    <a:gd name="T1" fmla="*/ 0 h 34"/>
                    <a:gd name="T2" fmla="*/ 23 w 23"/>
                    <a:gd name="T3" fmla="*/ 20 h 34"/>
                    <a:gd name="T4" fmla="*/ 20 w 23"/>
                    <a:gd name="T5" fmla="*/ 34 h 34"/>
                    <a:gd name="T6" fmla="*/ 0 w 23"/>
                    <a:gd name="T7" fmla="*/ 10 h 34"/>
                    <a:gd name="T8" fmla="*/ 13 w 2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34">
                      <a:moveTo>
                        <a:pt x="13" y="0"/>
                      </a:moveTo>
                      <a:lnTo>
                        <a:pt x="23" y="20"/>
                      </a:lnTo>
                      <a:lnTo>
                        <a:pt x="20" y="34"/>
                      </a:lnTo>
                      <a:lnTo>
                        <a:pt x="0" y="1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" name="Freeform 289">
                  <a:extLst>
                    <a:ext uri="{FF2B5EF4-FFF2-40B4-BE49-F238E27FC236}">
                      <a16:creationId xmlns:a16="http://schemas.microsoft.com/office/drawing/2014/main" id="{5A1BEC66-F307-9542-A346-0462833B0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2513" y="4841875"/>
                  <a:ext cx="25400" cy="34925"/>
                </a:xfrm>
                <a:custGeom>
                  <a:avLst/>
                  <a:gdLst>
                    <a:gd name="T0" fmla="*/ 10 w 80"/>
                    <a:gd name="T1" fmla="*/ 57 h 111"/>
                    <a:gd name="T2" fmla="*/ 0 w 80"/>
                    <a:gd name="T3" fmla="*/ 80 h 111"/>
                    <a:gd name="T4" fmla="*/ 34 w 80"/>
                    <a:gd name="T5" fmla="*/ 111 h 111"/>
                    <a:gd name="T6" fmla="*/ 54 w 80"/>
                    <a:gd name="T7" fmla="*/ 40 h 111"/>
                    <a:gd name="T8" fmla="*/ 80 w 80"/>
                    <a:gd name="T9" fmla="*/ 0 h 111"/>
                    <a:gd name="T10" fmla="*/ 61 w 80"/>
                    <a:gd name="T11" fmla="*/ 17 h 111"/>
                    <a:gd name="T12" fmla="*/ 10 w 80"/>
                    <a:gd name="T13" fmla="*/ 57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111">
                      <a:moveTo>
                        <a:pt x="10" y="57"/>
                      </a:moveTo>
                      <a:lnTo>
                        <a:pt x="0" y="80"/>
                      </a:lnTo>
                      <a:lnTo>
                        <a:pt x="34" y="111"/>
                      </a:lnTo>
                      <a:lnTo>
                        <a:pt x="54" y="40"/>
                      </a:lnTo>
                      <a:lnTo>
                        <a:pt x="80" y="0"/>
                      </a:lnTo>
                      <a:lnTo>
                        <a:pt x="61" y="17"/>
                      </a:lnTo>
                      <a:lnTo>
                        <a:pt x="10" y="5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" name="Freeform 290">
                  <a:extLst>
                    <a:ext uri="{FF2B5EF4-FFF2-40B4-BE49-F238E27FC236}">
                      <a16:creationId xmlns:a16="http://schemas.microsoft.com/office/drawing/2014/main" id="{36DA8A87-1563-2146-9265-94C02A49D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0938" y="4811713"/>
                  <a:ext cx="12700" cy="9525"/>
                </a:xfrm>
                <a:custGeom>
                  <a:avLst/>
                  <a:gdLst>
                    <a:gd name="T0" fmla="*/ 0 w 44"/>
                    <a:gd name="T1" fmla="*/ 31 h 31"/>
                    <a:gd name="T2" fmla="*/ 44 w 44"/>
                    <a:gd name="T3" fmla="*/ 0 h 31"/>
                    <a:gd name="T4" fmla="*/ 10 w 44"/>
                    <a:gd name="T5" fmla="*/ 4 h 31"/>
                    <a:gd name="T6" fmla="*/ 0 w 44"/>
                    <a:gd name="T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1">
                      <a:moveTo>
                        <a:pt x="0" y="31"/>
                      </a:moveTo>
                      <a:lnTo>
                        <a:pt x="44" y="0"/>
                      </a:lnTo>
                      <a:lnTo>
                        <a:pt x="10" y="4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8" name="Freeform 291">
                  <a:extLst>
                    <a:ext uri="{FF2B5EF4-FFF2-40B4-BE49-F238E27FC236}">
                      <a16:creationId xmlns:a16="http://schemas.microsoft.com/office/drawing/2014/main" id="{8A94B4D7-02B3-1648-86ED-2B9C6576E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1563" y="3962400"/>
                  <a:ext cx="1738313" cy="1152525"/>
                </a:xfrm>
                <a:custGeom>
                  <a:avLst/>
                  <a:gdLst>
                    <a:gd name="T0" fmla="*/ 5418 w 5475"/>
                    <a:gd name="T1" fmla="*/ 1781 h 3626"/>
                    <a:gd name="T2" fmla="*/ 4841 w 5475"/>
                    <a:gd name="T3" fmla="*/ 2440 h 3626"/>
                    <a:gd name="T4" fmla="*/ 4599 w 5475"/>
                    <a:gd name="T5" fmla="*/ 2492 h 3626"/>
                    <a:gd name="T6" fmla="*/ 4313 w 5475"/>
                    <a:gd name="T7" fmla="*/ 2615 h 3626"/>
                    <a:gd name="T8" fmla="*/ 4024 w 5475"/>
                    <a:gd name="T9" fmla="*/ 2733 h 3626"/>
                    <a:gd name="T10" fmla="*/ 3974 w 5475"/>
                    <a:gd name="T11" fmla="*/ 2754 h 3626"/>
                    <a:gd name="T12" fmla="*/ 3845 w 5475"/>
                    <a:gd name="T13" fmla="*/ 2841 h 3626"/>
                    <a:gd name="T14" fmla="*/ 3769 w 5475"/>
                    <a:gd name="T15" fmla="*/ 2862 h 3626"/>
                    <a:gd name="T16" fmla="*/ 3589 w 5475"/>
                    <a:gd name="T17" fmla="*/ 2836 h 3626"/>
                    <a:gd name="T18" fmla="*/ 3626 w 5475"/>
                    <a:gd name="T19" fmla="*/ 2916 h 3626"/>
                    <a:gd name="T20" fmla="*/ 3777 w 5475"/>
                    <a:gd name="T21" fmla="*/ 2961 h 3626"/>
                    <a:gd name="T22" fmla="*/ 3884 w 5475"/>
                    <a:gd name="T23" fmla="*/ 3053 h 3626"/>
                    <a:gd name="T24" fmla="*/ 3947 w 5475"/>
                    <a:gd name="T25" fmla="*/ 3049 h 3626"/>
                    <a:gd name="T26" fmla="*/ 3863 w 5475"/>
                    <a:gd name="T27" fmla="*/ 2854 h 3626"/>
                    <a:gd name="T28" fmla="*/ 4185 w 5475"/>
                    <a:gd name="T29" fmla="*/ 3133 h 3626"/>
                    <a:gd name="T30" fmla="*/ 4401 w 5475"/>
                    <a:gd name="T31" fmla="*/ 3191 h 3626"/>
                    <a:gd name="T32" fmla="*/ 4217 w 5475"/>
                    <a:gd name="T33" fmla="*/ 3336 h 3626"/>
                    <a:gd name="T34" fmla="*/ 3887 w 5475"/>
                    <a:gd name="T35" fmla="*/ 3421 h 3626"/>
                    <a:gd name="T36" fmla="*/ 3412 w 5475"/>
                    <a:gd name="T37" fmla="*/ 3568 h 3626"/>
                    <a:gd name="T38" fmla="*/ 3389 w 5475"/>
                    <a:gd name="T39" fmla="*/ 3287 h 3626"/>
                    <a:gd name="T40" fmla="*/ 3158 w 5475"/>
                    <a:gd name="T41" fmla="*/ 3173 h 3626"/>
                    <a:gd name="T42" fmla="*/ 3516 w 5475"/>
                    <a:gd name="T43" fmla="*/ 2977 h 3626"/>
                    <a:gd name="T44" fmla="*/ 3478 w 5475"/>
                    <a:gd name="T45" fmla="*/ 2817 h 3626"/>
                    <a:gd name="T46" fmla="*/ 3369 w 5475"/>
                    <a:gd name="T47" fmla="*/ 2879 h 3626"/>
                    <a:gd name="T48" fmla="*/ 3203 w 5475"/>
                    <a:gd name="T49" fmla="*/ 2883 h 3626"/>
                    <a:gd name="T50" fmla="*/ 2902 w 5475"/>
                    <a:gd name="T51" fmla="*/ 2823 h 3626"/>
                    <a:gd name="T52" fmla="*/ 2946 w 5475"/>
                    <a:gd name="T53" fmla="*/ 2839 h 3626"/>
                    <a:gd name="T54" fmla="*/ 2871 w 5475"/>
                    <a:gd name="T55" fmla="*/ 2694 h 3626"/>
                    <a:gd name="T56" fmla="*/ 3246 w 5475"/>
                    <a:gd name="T57" fmla="*/ 2594 h 3626"/>
                    <a:gd name="T58" fmla="*/ 3002 w 5475"/>
                    <a:gd name="T59" fmla="*/ 2547 h 3626"/>
                    <a:gd name="T60" fmla="*/ 2973 w 5475"/>
                    <a:gd name="T61" fmla="*/ 2633 h 3626"/>
                    <a:gd name="T62" fmla="*/ 2853 w 5475"/>
                    <a:gd name="T63" fmla="*/ 2598 h 3626"/>
                    <a:gd name="T64" fmla="*/ 2635 w 5475"/>
                    <a:gd name="T65" fmla="*/ 2703 h 3626"/>
                    <a:gd name="T66" fmla="*/ 2566 w 5475"/>
                    <a:gd name="T67" fmla="*/ 2855 h 3626"/>
                    <a:gd name="T68" fmla="*/ 2442 w 5475"/>
                    <a:gd name="T69" fmla="*/ 2824 h 3626"/>
                    <a:gd name="T70" fmla="*/ 2454 w 5475"/>
                    <a:gd name="T71" fmla="*/ 3009 h 3626"/>
                    <a:gd name="T72" fmla="*/ 2287 w 5475"/>
                    <a:gd name="T73" fmla="*/ 3035 h 3626"/>
                    <a:gd name="T74" fmla="*/ 2292 w 5475"/>
                    <a:gd name="T75" fmla="*/ 3161 h 3626"/>
                    <a:gd name="T76" fmla="*/ 1816 w 5475"/>
                    <a:gd name="T77" fmla="*/ 3088 h 3626"/>
                    <a:gd name="T78" fmla="*/ 2284 w 5475"/>
                    <a:gd name="T79" fmla="*/ 2704 h 3626"/>
                    <a:gd name="T80" fmla="*/ 2245 w 5475"/>
                    <a:gd name="T81" fmla="*/ 2372 h 3626"/>
                    <a:gd name="T82" fmla="*/ 1436 w 5475"/>
                    <a:gd name="T83" fmla="*/ 1888 h 3626"/>
                    <a:gd name="T84" fmla="*/ 683 w 5475"/>
                    <a:gd name="T85" fmla="*/ 2090 h 3626"/>
                    <a:gd name="T86" fmla="*/ 95 w 5475"/>
                    <a:gd name="T87" fmla="*/ 1969 h 3626"/>
                    <a:gd name="T88" fmla="*/ 500 w 5475"/>
                    <a:gd name="T89" fmla="*/ 1007 h 3626"/>
                    <a:gd name="T90" fmla="*/ 528 w 5475"/>
                    <a:gd name="T91" fmla="*/ 412 h 3626"/>
                    <a:gd name="T92" fmla="*/ 1213 w 5475"/>
                    <a:gd name="T93" fmla="*/ 263 h 3626"/>
                    <a:gd name="T94" fmla="*/ 2000 w 5475"/>
                    <a:gd name="T95" fmla="*/ 389 h 3626"/>
                    <a:gd name="T96" fmla="*/ 2357 w 5475"/>
                    <a:gd name="T97" fmla="*/ 422 h 3626"/>
                    <a:gd name="T98" fmla="*/ 2677 w 5475"/>
                    <a:gd name="T99" fmla="*/ 110 h 3626"/>
                    <a:gd name="T100" fmla="*/ 3243 w 5475"/>
                    <a:gd name="T101" fmla="*/ 42 h 3626"/>
                    <a:gd name="T102" fmla="*/ 3927 w 5475"/>
                    <a:gd name="T103" fmla="*/ 493 h 3626"/>
                    <a:gd name="T104" fmla="*/ 4244 w 5475"/>
                    <a:gd name="T105" fmla="*/ 872 h 3626"/>
                    <a:gd name="T106" fmla="*/ 4892 w 5475"/>
                    <a:gd name="T107" fmla="*/ 1066 h 3626"/>
                    <a:gd name="T108" fmla="*/ 5475 w 5475"/>
                    <a:gd name="T109" fmla="*/ 1332 h 3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475" h="3626">
                      <a:moveTo>
                        <a:pt x="5344" y="1556"/>
                      </a:moveTo>
                      <a:lnTo>
                        <a:pt x="5320" y="1563"/>
                      </a:lnTo>
                      <a:lnTo>
                        <a:pt x="5360" y="1619"/>
                      </a:lnTo>
                      <a:lnTo>
                        <a:pt x="5447" y="1602"/>
                      </a:lnTo>
                      <a:lnTo>
                        <a:pt x="5440" y="1645"/>
                      </a:lnTo>
                      <a:lnTo>
                        <a:pt x="5368" y="1702"/>
                      </a:lnTo>
                      <a:lnTo>
                        <a:pt x="5418" y="1781"/>
                      </a:lnTo>
                      <a:lnTo>
                        <a:pt x="5424" y="1917"/>
                      </a:lnTo>
                      <a:lnTo>
                        <a:pt x="5344" y="1977"/>
                      </a:lnTo>
                      <a:lnTo>
                        <a:pt x="5305" y="2068"/>
                      </a:lnTo>
                      <a:lnTo>
                        <a:pt x="5058" y="2100"/>
                      </a:lnTo>
                      <a:lnTo>
                        <a:pt x="4913" y="2260"/>
                      </a:lnTo>
                      <a:lnTo>
                        <a:pt x="4891" y="2393"/>
                      </a:lnTo>
                      <a:lnTo>
                        <a:pt x="4841" y="2440"/>
                      </a:lnTo>
                      <a:lnTo>
                        <a:pt x="4824" y="2441"/>
                      </a:lnTo>
                      <a:lnTo>
                        <a:pt x="4838" y="2411"/>
                      </a:lnTo>
                      <a:lnTo>
                        <a:pt x="4747" y="2397"/>
                      </a:lnTo>
                      <a:lnTo>
                        <a:pt x="4662" y="2442"/>
                      </a:lnTo>
                      <a:lnTo>
                        <a:pt x="4635" y="2485"/>
                      </a:lnTo>
                      <a:lnTo>
                        <a:pt x="4613" y="2499"/>
                      </a:lnTo>
                      <a:lnTo>
                        <a:pt x="4599" y="2492"/>
                      </a:lnTo>
                      <a:lnTo>
                        <a:pt x="4499" y="2530"/>
                      </a:lnTo>
                      <a:lnTo>
                        <a:pt x="4463" y="2597"/>
                      </a:lnTo>
                      <a:lnTo>
                        <a:pt x="4430" y="2617"/>
                      </a:lnTo>
                      <a:lnTo>
                        <a:pt x="4410" y="2577"/>
                      </a:lnTo>
                      <a:lnTo>
                        <a:pt x="4366" y="2571"/>
                      </a:lnTo>
                      <a:lnTo>
                        <a:pt x="4326" y="2578"/>
                      </a:lnTo>
                      <a:lnTo>
                        <a:pt x="4313" y="2615"/>
                      </a:lnTo>
                      <a:lnTo>
                        <a:pt x="4304" y="2654"/>
                      </a:lnTo>
                      <a:lnTo>
                        <a:pt x="4264" y="2662"/>
                      </a:lnTo>
                      <a:lnTo>
                        <a:pt x="4264" y="2641"/>
                      </a:lnTo>
                      <a:lnTo>
                        <a:pt x="4214" y="2618"/>
                      </a:lnTo>
                      <a:lnTo>
                        <a:pt x="4167" y="2675"/>
                      </a:lnTo>
                      <a:lnTo>
                        <a:pt x="4101" y="2709"/>
                      </a:lnTo>
                      <a:lnTo>
                        <a:pt x="4024" y="2733"/>
                      </a:lnTo>
                      <a:lnTo>
                        <a:pt x="4008" y="2714"/>
                      </a:lnTo>
                      <a:lnTo>
                        <a:pt x="3993" y="2630"/>
                      </a:lnTo>
                      <a:lnTo>
                        <a:pt x="3977" y="2660"/>
                      </a:lnTo>
                      <a:lnTo>
                        <a:pt x="3991" y="2746"/>
                      </a:lnTo>
                      <a:lnTo>
                        <a:pt x="4011" y="2750"/>
                      </a:lnTo>
                      <a:lnTo>
                        <a:pt x="3982" y="2770"/>
                      </a:lnTo>
                      <a:lnTo>
                        <a:pt x="3974" y="2754"/>
                      </a:lnTo>
                      <a:lnTo>
                        <a:pt x="3971" y="2724"/>
                      </a:lnTo>
                      <a:lnTo>
                        <a:pt x="3954" y="2701"/>
                      </a:lnTo>
                      <a:lnTo>
                        <a:pt x="3938" y="2757"/>
                      </a:lnTo>
                      <a:lnTo>
                        <a:pt x="3952" y="2764"/>
                      </a:lnTo>
                      <a:lnTo>
                        <a:pt x="3908" y="2807"/>
                      </a:lnTo>
                      <a:lnTo>
                        <a:pt x="3862" y="2828"/>
                      </a:lnTo>
                      <a:lnTo>
                        <a:pt x="3845" y="2841"/>
                      </a:lnTo>
                      <a:lnTo>
                        <a:pt x="3809" y="2848"/>
                      </a:lnTo>
                      <a:lnTo>
                        <a:pt x="3796" y="2908"/>
                      </a:lnTo>
                      <a:lnTo>
                        <a:pt x="3769" y="2924"/>
                      </a:lnTo>
                      <a:lnTo>
                        <a:pt x="3749" y="2914"/>
                      </a:lnTo>
                      <a:lnTo>
                        <a:pt x="3739" y="2889"/>
                      </a:lnTo>
                      <a:lnTo>
                        <a:pt x="3769" y="2874"/>
                      </a:lnTo>
                      <a:lnTo>
                        <a:pt x="3769" y="2862"/>
                      </a:lnTo>
                      <a:lnTo>
                        <a:pt x="3739" y="2879"/>
                      </a:lnTo>
                      <a:lnTo>
                        <a:pt x="3699" y="2832"/>
                      </a:lnTo>
                      <a:lnTo>
                        <a:pt x="3665" y="2836"/>
                      </a:lnTo>
                      <a:lnTo>
                        <a:pt x="3655" y="2862"/>
                      </a:lnTo>
                      <a:lnTo>
                        <a:pt x="3629" y="2840"/>
                      </a:lnTo>
                      <a:lnTo>
                        <a:pt x="3605" y="2877"/>
                      </a:lnTo>
                      <a:lnTo>
                        <a:pt x="3589" y="2836"/>
                      </a:lnTo>
                      <a:lnTo>
                        <a:pt x="3565" y="2807"/>
                      </a:lnTo>
                      <a:lnTo>
                        <a:pt x="3522" y="2781"/>
                      </a:lnTo>
                      <a:lnTo>
                        <a:pt x="3512" y="2841"/>
                      </a:lnTo>
                      <a:lnTo>
                        <a:pt x="3536" y="2870"/>
                      </a:lnTo>
                      <a:lnTo>
                        <a:pt x="3556" y="2890"/>
                      </a:lnTo>
                      <a:lnTo>
                        <a:pt x="3586" y="2893"/>
                      </a:lnTo>
                      <a:lnTo>
                        <a:pt x="3626" y="2916"/>
                      </a:lnTo>
                      <a:lnTo>
                        <a:pt x="3636" y="2956"/>
                      </a:lnTo>
                      <a:lnTo>
                        <a:pt x="3657" y="2962"/>
                      </a:lnTo>
                      <a:lnTo>
                        <a:pt x="3650" y="2912"/>
                      </a:lnTo>
                      <a:lnTo>
                        <a:pt x="3655" y="2892"/>
                      </a:lnTo>
                      <a:lnTo>
                        <a:pt x="3723" y="2934"/>
                      </a:lnTo>
                      <a:lnTo>
                        <a:pt x="3753" y="2945"/>
                      </a:lnTo>
                      <a:lnTo>
                        <a:pt x="3777" y="2961"/>
                      </a:lnTo>
                      <a:lnTo>
                        <a:pt x="3737" y="3001"/>
                      </a:lnTo>
                      <a:lnTo>
                        <a:pt x="3733" y="3011"/>
                      </a:lnTo>
                      <a:lnTo>
                        <a:pt x="3794" y="3004"/>
                      </a:lnTo>
                      <a:lnTo>
                        <a:pt x="3817" y="3017"/>
                      </a:lnTo>
                      <a:lnTo>
                        <a:pt x="3797" y="3037"/>
                      </a:lnTo>
                      <a:lnTo>
                        <a:pt x="3847" y="3037"/>
                      </a:lnTo>
                      <a:lnTo>
                        <a:pt x="3884" y="3053"/>
                      </a:lnTo>
                      <a:lnTo>
                        <a:pt x="3917" y="3093"/>
                      </a:lnTo>
                      <a:lnTo>
                        <a:pt x="3898" y="3175"/>
                      </a:lnTo>
                      <a:lnTo>
                        <a:pt x="3962" y="3178"/>
                      </a:lnTo>
                      <a:lnTo>
                        <a:pt x="4089" y="3224"/>
                      </a:lnTo>
                      <a:lnTo>
                        <a:pt x="4099" y="3201"/>
                      </a:lnTo>
                      <a:lnTo>
                        <a:pt x="4015" y="3148"/>
                      </a:lnTo>
                      <a:lnTo>
                        <a:pt x="3947" y="3049"/>
                      </a:lnTo>
                      <a:lnTo>
                        <a:pt x="3889" y="2937"/>
                      </a:lnTo>
                      <a:lnTo>
                        <a:pt x="3863" y="2963"/>
                      </a:lnTo>
                      <a:lnTo>
                        <a:pt x="3846" y="2937"/>
                      </a:lnTo>
                      <a:lnTo>
                        <a:pt x="3833" y="2891"/>
                      </a:lnTo>
                      <a:lnTo>
                        <a:pt x="3856" y="2881"/>
                      </a:lnTo>
                      <a:lnTo>
                        <a:pt x="3853" y="2861"/>
                      </a:lnTo>
                      <a:lnTo>
                        <a:pt x="3863" y="2854"/>
                      </a:lnTo>
                      <a:lnTo>
                        <a:pt x="3964" y="3049"/>
                      </a:lnTo>
                      <a:lnTo>
                        <a:pt x="4028" y="3142"/>
                      </a:lnTo>
                      <a:lnTo>
                        <a:pt x="4096" y="3174"/>
                      </a:lnTo>
                      <a:lnTo>
                        <a:pt x="4119" y="3181"/>
                      </a:lnTo>
                      <a:lnTo>
                        <a:pt x="4145" y="3183"/>
                      </a:lnTo>
                      <a:lnTo>
                        <a:pt x="4158" y="3163"/>
                      </a:lnTo>
                      <a:lnTo>
                        <a:pt x="4185" y="3133"/>
                      </a:lnTo>
                      <a:lnTo>
                        <a:pt x="4215" y="3180"/>
                      </a:lnTo>
                      <a:lnTo>
                        <a:pt x="4245" y="3160"/>
                      </a:lnTo>
                      <a:lnTo>
                        <a:pt x="4258" y="3139"/>
                      </a:lnTo>
                      <a:lnTo>
                        <a:pt x="4317" y="3125"/>
                      </a:lnTo>
                      <a:lnTo>
                        <a:pt x="4361" y="3132"/>
                      </a:lnTo>
                      <a:lnTo>
                        <a:pt x="4419" y="3174"/>
                      </a:lnTo>
                      <a:lnTo>
                        <a:pt x="4401" y="3191"/>
                      </a:lnTo>
                      <a:lnTo>
                        <a:pt x="4355" y="3185"/>
                      </a:lnTo>
                      <a:lnTo>
                        <a:pt x="4342" y="3192"/>
                      </a:lnTo>
                      <a:lnTo>
                        <a:pt x="4340" y="3254"/>
                      </a:lnTo>
                      <a:lnTo>
                        <a:pt x="4326" y="3294"/>
                      </a:lnTo>
                      <a:lnTo>
                        <a:pt x="4303" y="3298"/>
                      </a:lnTo>
                      <a:lnTo>
                        <a:pt x="4263" y="3305"/>
                      </a:lnTo>
                      <a:lnTo>
                        <a:pt x="4217" y="3336"/>
                      </a:lnTo>
                      <a:lnTo>
                        <a:pt x="4146" y="3280"/>
                      </a:lnTo>
                      <a:lnTo>
                        <a:pt x="4072" y="3283"/>
                      </a:lnTo>
                      <a:lnTo>
                        <a:pt x="4043" y="3320"/>
                      </a:lnTo>
                      <a:lnTo>
                        <a:pt x="4023" y="3363"/>
                      </a:lnTo>
                      <a:lnTo>
                        <a:pt x="3954" y="3385"/>
                      </a:lnTo>
                      <a:lnTo>
                        <a:pt x="3927" y="3418"/>
                      </a:lnTo>
                      <a:lnTo>
                        <a:pt x="3887" y="3421"/>
                      </a:lnTo>
                      <a:lnTo>
                        <a:pt x="3857" y="3401"/>
                      </a:lnTo>
                      <a:lnTo>
                        <a:pt x="3830" y="3416"/>
                      </a:lnTo>
                      <a:lnTo>
                        <a:pt x="3761" y="3486"/>
                      </a:lnTo>
                      <a:lnTo>
                        <a:pt x="3665" y="3566"/>
                      </a:lnTo>
                      <a:lnTo>
                        <a:pt x="3580" y="3626"/>
                      </a:lnTo>
                      <a:lnTo>
                        <a:pt x="3495" y="3577"/>
                      </a:lnTo>
                      <a:lnTo>
                        <a:pt x="3412" y="3568"/>
                      </a:lnTo>
                      <a:lnTo>
                        <a:pt x="3405" y="3545"/>
                      </a:lnTo>
                      <a:lnTo>
                        <a:pt x="3462" y="3502"/>
                      </a:lnTo>
                      <a:lnTo>
                        <a:pt x="3451" y="3445"/>
                      </a:lnTo>
                      <a:lnTo>
                        <a:pt x="3474" y="3435"/>
                      </a:lnTo>
                      <a:lnTo>
                        <a:pt x="3487" y="3342"/>
                      </a:lnTo>
                      <a:lnTo>
                        <a:pt x="3439" y="3270"/>
                      </a:lnTo>
                      <a:lnTo>
                        <a:pt x="3389" y="3287"/>
                      </a:lnTo>
                      <a:lnTo>
                        <a:pt x="3379" y="3260"/>
                      </a:lnTo>
                      <a:lnTo>
                        <a:pt x="3316" y="3207"/>
                      </a:lnTo>
                      <a:lnTo>
                        <a:pt x="3275" y="3204"/>
                      </a:lnTo>
                      <a:lnTo>
                        <a:pt x="3252" y="3238"/>
                      </a:lnTo>
                      <a:lnTo>
                        <a:pt x="3209" y="3222"/>
                      </a:lnTo>
                      <a:lnTo>
                        <a:pt x="3168" y="3199"/>
                      </a:lnTo>
                      <a:lnTo>
                        <a:pt x="3158" y="3173"/>
                      </a:lnTo>
                      <a:lnTo>
                        <a:pt x="3179" y="3158"/>
                      </a:lnTo>
                      <a:lnTo>
                        <a:pt x="3244" y="3108"/>
                      </a:lnTo>
                      <a:lnTo>
                        <a:pt x="3333" y="3035"/>
                      </a:lnTo>
                      <a:lnTo>
                        <a:pt x="3343" y="3005"/>
                      </a:lnTo>
                      <a:lnTo>
                        <a:pt x="3357" y="3028"/>
                      </a:lnTo>
                      <a:lnTo>
                        <a:pt x="3427" y="3000"/>
                      </a:lnTo>
                      <a:lnTo>
                        <a:pt x="3516" y="2977"/>
                      </a:lnTo>
                      <a:lnTo>
                        <a:pt x="3550" y="2987"/>
                      </a:lnTo>
                      <a:lnTo>
                        <a:pt x="3533" y="2953"/>
                      </a:lnTo>
                      <a:lnTo>
                        <a:pt x="3563" y="2923"/>
                      </a:lnTo>
                      <a:lnTo>
                        <a:pt x="3506" y="2943"/>
                      </a:lnTo>
                      <a:lnTo>
                        <a:pt x="3503" y="2907"/>
                      </a:lnTo>
                      <a:lnTo>
                        <a:pt x="3486" y="2884"/>
                      </a:lnTo>
                      <a:lnTo>
                        <a:pt x="3478" y="2817"/>
                      </a:lnTo>
                      <a:lnTo>
                        <a:pt x="3463" y="2861"/>
                      </a:lnTo>
                      <a:lnTo>
                        <a:pt x="3439" y="2868"/>
                      </a:lnTo>
                      <a:lnTo>
                        <a:pt x="3456" y="2911"/>
                      </a:lnTo>
                      <a:lnTo>
                        <a:pt x="3443" y="2908"/>
                      </a:lnTo>
                      <a:lnTo>
                        <a:pt x="3412" y="2888"/>
                      </a:lnTo>
                      <a:lnTo>
                        <a:pt x="3392" y="2891"/>
                      </a:lnTo>
                      <a:lnTo>
                        <a:pt x="3369" y="2879"/>
                      </a:lnTo>
                      <a:lnTo>
                        <a:pt x="3366" y="2842"/>
                      </a:lnTo>
                      <a:lnTo>
                        <a:pt x="3342" y="2859"/>
                      </a:lnTo>
                      <a:lnTo>
                        <a:pt x="3312" y="2835"/>
                      </a:lnTo>
                      <a:lnTo>
                        <a:pt x="3302" y="2855"/>
                      </a:lnTo>
                      <a:lnTo>
                        <a:pt x="3285" y="2859"/>
                      </a:lnTo>
                      <a:lnTo>
                        <a:pt x="3245" y="2867"/>
                      </a:lnTo>
                      <a:lnTo>
                        <a:pt x="3203" y="2883"/>
                      </a:lnTo>
                      <a:lnTo>
                        <a:pt x="3200" y="2907"/>
                      </a:lnTo>
                      <a:lnTo>
                        <a:pt x="3270" y="2919"/>
                      </a:lnTo>
                      <a:lnTo>
                        <a:pt x="3246" y="2926"/>
                      </a:lnTo>
                      <a:lnTo>
                        <a:pt x="3173" y="2913"/>
                      </a:lnTo>
                      <a:lnTo>
                        <a:pt x="3140" y="2920"/>
                      </a:lnTo>
                      <a:lnTo>
                        <a:pt x="2909" y="2860"/>
                      </a:lnTo>
                      <a:lnTo>
                        <a:pt x="2902" y="2823"/>
                      </a:lnTo>
                      <a:lnTo>
                        <a:pt x="2919" y="2856"/>
                      </a:lnTo>
                      <a:lnTo>
                        <a:pt x="3109" y="2901"/>
                      </a:lnTo>
                      <a:lnTo>
                        <a:pt x="3143" y="2903"/>
                      </a:lnTo>
                      <a:lnTo>
                        <a:pt x="3049" y="2829"/>
                      </a:lnTo>
                      <a:lnTo>
                        <a:pt x="2996" y="2829"/>
                      </a:lnTo>
                      <a:lnTo>
                        <a:pt x="2986" y="2855"/>
                      </a:lnTo>
                      <a:lnTo>
                        <a:pt x="2946" y="2839"/>
                      </a:lnTo>
                      <a:lnTo>
                        <a:pt x="2942" y="2806"/>
                      </a:lnTo>
                      <a:lnTo>
                        <a:pt x="3031" y="2785"/>
                      </a:lnTo>
                      <a:lnTo>
                        <a:pt x="3051" y="2782"/>
                      </a:lnTo>
                      <a:lnTo>
                        <a:pt x="3021" y="2732"/>
                      </a:lnTo>
                      <a:lnTo>
                        <a:pt x="2958" y="2719"/>
                      </a:lnTo>
                      <a:lnTo>
                        <a:pt x="2924" y="2736"/>
                      </a:lnTo>
                      <a:lnTo>
                        <a:pt x="2871" y="2694"/>
                      </a:lnTo>
                      <a:lnTo>
                        <a:pt x="2864" y="2680"/>
                      </a:lnTo>
                      <a:lnTo>
                        <a:pt x="2918" y="2697"/>
                      </a:lnTo>
                      <a:lnTo>
                        <a:pt x="2934" y="2686"/>
                      </a:lnTo>
                      <a:lnTo>
                        <a:pt x="2995" y="2703"/>
                      </a:lnTo>
                      <a:lnTo>
                        <a:pt x="3055" y="2715"/>
                      </a:lnTo>
                      <a:lnTo>
                        <a:pt x="3105" y="2735"/>
                      </a:lnTo>
                      <a:lnTo>
                        <a:pt x="3246" y="2594"/>
                      </a:lnTo>
                      <a:lnTo>
                        <a:pt x="3117" y="2682"/>
                      </a:lnTo>
                      <a:lnTo>
                        <a:pt x="3048" y="2702"/>
                      </a:lnTo>
                      <a:lnTo>
                        <a:pt x="3014" y="2666"/>
                      </a:lnTo>
                      <a:lnTo>
                        <a:pt x="2990" y="2636"/>
                      </a:lnTo>
                      <a:lnTo>
                        <a:pt x="2984" y="2614"/>
                      </a:lnTo>
                      <a:lnTo>
                        <a:pt x="2977" y="2570"/>
                      </a:lnTo>
                      <a:lnTo>
                        <a:pt x="3002" y="2547"/>
                      </a:lnTo>
                      <a:lnTo>
                        <a:pt x="2986" y="2513"/>
                      </a:lnTo>
                      <a:lnTo>
                        <a:pt x="2982" y="2480"/>
                      </a:lnTo>
                      <a:lnTo>
                        <a:pt x="2969" y="2527"/>
                      </a:lnTo>
                      <a:lnTo>
                        <a:pt x="2982" y="2543"/>
                      </a:lnTo>
                      <a:lnTo>
                        <a:pt x="2950" y="2570"/>
                      </a:lnTo>
                      <a:lnTo>
                        <a:pt x="2957" y="2607"/>
                      </a:lnTo>
                      <a:lnTo>
                        <a:pt x="2973" y="2633"/>
                      </a:lnTo>
                      <a:lnTo>
                        <a:pt x="2967" y="2656"/>
                      </a:lnTo>
                      <a:lnTo>
                        <a:pt x="2931" y="2670"/>
                      </a:lnTo>
                      <a:lnTo>
                        <a:pt x="2907" y="2650"/>
                      </a:lnTo>
                      <a:lnTo>
                        <a:pt x="2891" y="2664"/>
                      </a:lnTo>
                      <a:lnTo>
                        <a:pt x="2851" y="2664"/>
                      </a:lnTo>
                      <a:lnTo>
                        <a:pt x="2890" y="2597"/>
                      </a:lnTo>
                      <a:lnTo>
                        <a:pt x="2853" y="2598"/>
                      </a:lnTo>
                      <a:lnTo>
                        <a:pt x="2840" y="2575"/>
                      </a:lnTo>
                      <a:lnTo>
                        <a:pt x="2848" y="2637"/>
                      </a:lnTo>
                      <a:lnTo>
                        <a:pt x="2828" y="2655"/>
                      </a:lnTo>
                      <a:lnTo>
                        <a:pt x="2777" y="2662"/>
                      </a:lnTo>
                      <a:lnTo>
                        <a:pt x="2744" y="2678"/>
                      </a:lnTo>
                      <a:lnTo>
                        <a:pt x="2650" y="2683"/>
                      </a:lnTo>
                      <a:lnTo>
                        <a:pt x="2635" y="2703"/>
                      </a:lnTo>
                      <a:lnTo>
                        <a:pt x="2648" y="2735"/>
                      </a:lnTo>
                      <a:lnTo>
                        <a:pt x="2625" y="2772"/>
                      </a:lnTo>
                      <a:lnTo>
                        <a:pt x="2619" y="2822"/>
                      </a:lnTo>
                      <a:lnTo>
                        <a:pt x="2579" y="2859"/>
                      </a:lnTo>
                      <a:lnTo>
                        <a:pt x="2549" y="2895"/>
                      </a:lnTo>
                      <a:lnTo>
                        <a:pt x="2549" y="2882"/>
                      </a:lnTo>
                      <a:lnTo>
                        <a:pt x="2566" y="2855"/>
                      </a:lnTo>
                      <a:lnTo>
                        <a:pt x="2536" y="2846"/>
                      </a:lnTo>
                      <a:lnTo>
                        <a:pt x="2512" y="2830"/>
                      </a:lnTo>
                      <a:lnTo>
                        <a:pt x="2502" y="2793"/>
                      </a:lnTo>
                      <a:lnTo>
                        <a:pt x="2489" y="2820"/>
                      </a:lnTo>
                      <a:lnTo>
                        <a:pt x="2479" y="2791"/>
                      </a:lnTo>
                      <a:lnTo>
                        <a:pt x="2452" y="2781"/>
                      </a:lnTo>
                      <a:lnTo>
                        <a:pt x="2442" y="2824"/>
                      </a:lnTo>
                      <a:lnTo>
                        <a:pt x="2482" y="2867"/>
                      </a:lnTo>
                      <a:lnTo>
                        <a:pt x="2509" y="2880"/>
                      </a:lnTo>
                      <a:lnTo>
                        <a:pt x="2527" y="2893"/>
                      </a:lnTo>
                      <a:lnTo>
                        <a:pt x="2530" y="2932"/>
                      </a:lnTo>
                      <a:lnTo>
                        <a:pt x="2513" y="2972"/>
                      </a:lnTo>
                      <a:lnTo>
                        <a:pt x="2477" y="2982"/>
                      </a:lnTo>
                      <a:lnTo>
                        <a:pt x="2454" y="3009"/>
                      </a:lnTo>
                      <a:lnTo>
                        <a:pt x="2438" y="3012"/>
                      </a:lnTo>
                      <a:lnTo>
                        <a:pt x="2397" y="3014"/>
                      </a:lnTo>
                      <a:lnTo>
                        <a:pt x="2347" y="3027"/>
                      </a:lnTo>
                      <a:lnTo>
                        <a:pt x="2374" y="3054"/>
                      </a:lnTo>
                      <a:lnTo>
                        <a:pt x="2315" y="3090"/>
                      </a:lnTo>
                      <a:lnTo>
                        <a:pt x="2298" y="3067"/>
                      </a:lnTo>
                      <a:lnTo>
                        <a:pt x="2287" y="3035"/>
                      </a:lnTo>
                      <a:lnTo>
                        <a:pt x="2300" y="3018"/>
                      </a:lnTo>
                      <a:lnTo>
                        <a:pt x="2300" y="2985"/>
                      </a:lnTo>
                      <a:lnTo>
                        <a:pt x="2280" y="2968"/>
                      </a:lnTo>
                      <a:lnTo>
                        <a:pt x="2254" y="3045"/>
                      </a:lnTo>
                      <a:lnTo>
                        <a:pt x="2251" y="3097"/>
                      </a:lnTo>
                      <a:lnTo>
                        <a:pt x="2285" y="3117"/>
                      </a:lnTo>
                      <a:lnTo>
                        <a:pt x="2292" y="3161"/>
                      </a:lnTo>
                      <a:lnTo>
                        <a:pt x="2266" y="3177"/>
                      </a:lnTo>
                      <a:lnTo>
                        <a:pt x="2274" y="3210"/>
                      </a:lnTo>
                      <a:lnTo>
                        <a:pt x="2189" y="3129"/>
                      </a:lnTo>
                      <a:lnTo>
                        <a:pt x="2101" y="3134"/>
                      </a:lnTo>
                      <a:lnTo>
                        <a:pt x="2034" y="3184"/>
                      </a:lnTo>
                      <a:lnTo>
                        <a:pt x="1937" y="3202"/>
                      </a:lnTo>
                      <a:lnTo>
                        <a:pt x="1816" y="3088"/>
                      </a:lnTo>
                      <a:lnTo>
                        <a:pt x="1850" y="2969"/>
                      </a:lnTo>
                      <a:lnTo>
                        <a:pt x="1947" y="2941"/>
                      </a:lnTo>
                      <a:lnTo>
                        <a:pt x="2041" y="2874"/>
                      </a:lnTo>
                      <a:lnTo>
                        <a:pt x="2065" y="2732"/>
                      </a:lnTo>
                      <a:lnTo>
                        <a:pt x="2110" y="2687"/>
                      </a:lnTo>
                      <a:lnTo>
                        <a:pt x="2150" y="2714"/>
                      </a:lnTo>
                      <a:lnTo>
                        <a:pt x="2284" y="2704"/>
                      </a:lnTo>
                      <a:lnTo>
                        <a:pt x="2332" y="2689"/>
                      </a:lnTo>
                      <a:lnTo>
                        <a:pt x="2377" y="2729"/>
                      </a:lnTo>
                      <a:lnTo>
                        <a:pt x="2421" y="2707"/>
                      </a:lnTo>
                      <a:lnTo>
                        <a:pt x="2363" y="2631"/>
                      </a:lnTo>
                      <a:lnTo>
                        <a:pt x="2375" y="2566"/>
                      </a:lnTo>
                      <a:lnTo>
                        <a:pt x="2294" y="2376"/>
                      </a:lnTo>
                      <a:lnTo>
                        <a:pt x="2245" y="2372"/>
                      </a:lnTo>
                      <a:lnTo>
                        <a:pt x="2186" y="2253"/>
                      </a:lnTo>
                      <a:lnTo>
                        <a:pt x="2202" y="2151"/>
                      </a:lnTo>
                      <a:lnTo>
                        <a:pt x="2090" y="1935"/>
                      </a:lnTo>
                      <a:lnTo>
                        <a:pt x="1970" y="1918"/>
                      </a:lnTo>
                      <a:lnTo>
                        <a:pt x="1604" y="1776"/>
                      </a:lnTo>
                      <a:lnTo>
                        <a:pt x="1445" y="1839"/>
                      </a:lnTo>
                      <a:lnTo>
                        <a:pt x="1436" y="1888"/>
                      </a:lnTo>
                      <a:lnTo>
                        <a:pt x="1245" y="1907"/>
                      </a:lnTo>
                      <a:lnTo>
                        <a:pt x="1114" y="2068"/>
                      </a:lnTo>
                      <a:lnTo>
                        <a:pt x="1065" y="2051"/>
                      </a:lnTo>
                      <a:lnTo>
                        <a:pt x="931" y="2057"/>
                      </a:lnTo>
                      <a:lnTo>
                        <a:pt x="816" y="2123"/>
                      </a:lnTo>
                      <a:lnTo>
                        <a:pt x="727" y="2075"/>
                      </a:lnTo>
                      <a:lnTo>
                        <a:pt x="683" y="2090"/>
                      </a:lnTo>
                      <a:lnTo>
                        <a:pt x="620" y="2050"/>
                      </a:lnTo>
                      <a:lnTo>
                        <a:pt x="567" y="2073"/>
                      </a:lnTo>
                      <a:lnTo>
                        <a:pt x="313" y="2000"/>
                      </a:lnTo>
                      <a:lnTo>
                        <a:pt x="209" y="2081"/>
                      </a:lnTo>
                      <a:lnTo>
                        <a:pt x="166" y="2054"/>
                      </a:lnTo>
                      <a:lnTo>
                        <a:pt x="145" y="1985"/>
                      </a:lnTo>
                      <a:lnTo>
                        <a:pt x="95" y="1969"/>
                      </a:lnTo>
                      <a:lnTo>
                        <a:pt x="71" y="1876"/>
                      </a:lnTo>
                      <a:lnTo>
                        <a:pt x="23" y="1830"/>
                      </a:lnTo>
                      <a:lnTo>
                        <a:pt x="0" y="1698"/>
                      </a:lnTo>
                      <a:lnTo>
                        <a:pt x="73" y="1497"/>
                      </a:lnTo>
                      <a:lnTo>
                        <a:pt x="139" y="1439"/>
                      </a:lnTo>
                      <a:lnTo>
                        <a:pt x="130" y="1396"/>
                      </a:lnTo>
                      <a:lnTo>
                        <a:pt x="500" y="1007"/>
                      </a:lnTo>
                      <a:lnTo>
                        <a:pt x="566" y="1001"/>
                      </a:lnTo>
                      <a:lnTo>
                        <a:pt x="606" y="952"/>
                      </a:lnTo>
                      <a:lnTo>
                        <a:pt x="621" y="732"/>
                      </a:lnTo>
                      <a:lnTo>
                        <a:pt x="495" y="538"/>
                      </a:lnTo>
                      <a:lnTo>
                        <a:pt x="468" y="442"/>
                      </a:lnTo>
                      <a:lnTo>
                        <a:pt x="528" y="431"/>
                      </a:lnTo>
                      <a:lnTo>
                        <a:pt x="528" y="412"/>
                      </a:lnTo>
                      <a:lnTo>
                        <a:pt x="540" y="389"/>
                      </a:lnTo>
                      <a:lnTo>
                        <a:pt x="590" y="414"/>
                      </a:lnTo>
                      <a:lnTo>
                        <a:pt x="673" y="307"/>
                      </a:lnTo>
                      <a:lnTo>
                        <a:pt x="663" y="264"/>
                      </a:lnTo>
                      <a:lnTo>
                        <a:pt x="703" y="230"/>
                      </a:lnTo>
                      <a:lnTo>
                        <a:pt x="1073" y="264"/>
                      </a:lnTo>
                      <a:lnTo>
                        <a:pt x="1213" y="263"/>
                      </a:lnTo>
                      <a:lnTo>
                        <a:pt x="1390" y="344"/>
                      </a:lnTo>
                      <a:lnTo>
                        <a:pt x="1463" y="330"/>
                      </a:lnTo>
                      <a:lnTo>
                        <a:pt x="1549" y="306"/>
                      </a:lnTo>
                      <a:lnTo>
                        <a:pt x="1626" y="385"/>
                      </a:lnTo>
                      <a:lnTo>
                        <a:pt x="1837" y="380"/>
                      </a:lnTo>
                      <a:lnTo>
                        <a:pt x="1884" y="415"/>
                      </a:lnTo>
                      <a:lnTo>
                        <a:pt x="2000" y="389"/>
                      </a:lnTo>
                      <a:lnTo>
                        <a:pt x="2038" y="428"/>
                      </a:lnTo>
                      <a:lnTo>
                        <a:pt x="2097" y="357"/>
                      </a:lnTo>
                      <a:lnTo>
                        <a:pt x="2160" y="386"/>
                      </a:lnTo>
                      <a:lnTo>
                        <a:pt x="2153" y="427"/>
                      </a:lnTo>
                      <a:lnTo>
                        <a:pt x="2220" y="416"/>
                      </a:lnTo>
                      <a:lnTo>
                        <a:pt x="2244" y="445"/>
                      </a:lnTo>
                      <a:lnTo>
                        <a:pt x="2357" y="422"/>
                      </a:lnTo>
                      <a:lnTo>
                        <a:pt x="2414" y="523"/>
                      </a:lnTo>
                      <a:lnTo>
                        <a:pt x="2484" y="527"/>
                      </a:lnTo>
                      <a:lnTo>
                        <a:pt x="2511" y="544"/>
                      </a:lnTo>
                      <a:lnTo>
                        <a:pt x="2548" y="483"/>
                      </a:lnTo>
                      <a:lnTo>
                        <a:pt x="2518" y="457"/>
                      </a:lnTo>
                      <a:lnTo>
                        <a:pt x="2539" y="304"/>
                      </a:lnTo>
                      <a:lnTo>
                        <a:pt x="2677" y="110"/>
                      </a:lnTo>
                      <a:lnTo>
                        <a:pt x="2937" y="74"/>
                      </a:lnTo>
                      <a:lnTo>
                        <a:pt x="3034" y="107"/>
                      </a:lnTo>
                      <a:lnTo>
                        <a:pt x="3090" y="57"/>
                      </a:lnTo>
                      <a:lnTo>
                        <a:pt x="3093" y="27"/>
                      </a:lnTo>
                      <a:lnTo>
                        <a:pt x="3126" y="27"/>
                      </a:lnTo>
                      <a:lnTo>
                        <a:pt x="3166" y="3"/>
                      </a:lnTo>
                      <a:lnTo>
                        <a:pt x="3243" y="42"/>
                      </a:lnTo>
                      <a:lnTo>
                        <a:pt x="3446" y="0"/>
                      </a:lnTo>
                      <a:lnTo>
                        <a:pt x="3546" y="15"/>
                      </a:lnTo>
                      <a:lnTo>
                        <a:pt x="3691" y="197"/>
                      </a:lnTo>
                      <a:lnTo>
                        <a:pt x="3632" y="257"/>
                      </a:lnTo>
                      <a:lnTo>
                        <a:pt x="3675" y="323"/>
                      </a:lnTo>
                      <a:lnTo>
                        <a:pt x="3680" y="459"/>
                      </a:lnTo>
                      <a:lnTo>
                        <a:pt x="3927" y="493"/>
                      </a:lnTo>
                      <a:lnTo>
                        <a:pt x="3955" y="589"/>
                      </a:lnTo>
                      <a:lnTo>
                        <a:pt x="4033" y="762"/>
                      </a:lnTo>
                      <a:lnTo>
                        <a:pt x="4060" y="794"/>
                      </a:lnTo>
                      <a:lnTo>
                        <a:pt x="4071" y="871"/>
                      </a:lnTo>
                      <a:lnTo>
                        <a:pt x="4051" y="918"/>
                      </a:lnTo>
                      <a:lnTo>
                        <a:pt x="4131" y="967"/>
                      </a:lnTo>
                      <a:lnTo>
                        <a:pt x="4244" y="872"/>
                      </a:lnTo>
                      <a:lnTo>
                        <a:pt x="4422" y="974"/>
                      </a:lnTo>
                      <a:lnTo>
                        <a:pt x="4551" y="962"/>
                      </a:lnTo>
                      <a:lnTo>
                        <a:pt x="4617" y="899"/>
                      </a:lnTo>
                      <a:lnTo>
                        <a:pt x="4718" y="995"/>
                      </a:lnTo>
                      <a:lnTo>
                        <a:pt x="4738" y="1057"/>
                      </a:lnTo>
                      <a:lnTo>
                        <a:pt x="4800" y="1113"/>
                      </a:lnTo>
                      <a:lnTo>
                        <a:pt x="4892" y="1066"/>
                      </a:lnTo>
                      <a:lnTo>
                        <a:pt x="4993" y="1128"/>
                      </a:lnTo>
                      <a:lnTo>
                        <a:pt x="5037" y="1198"/>
                      </a:lnTo>
                      <a:lnTo>
                        <a:pt x="5170" y="1186"/>
                      </a:lnTo>
                      <a:lnTo>
                        <a:pt x="5201" y="1239"/>
                      </a:lnTo>
                      <a:lnTo>
                        <a:pt x="5315" y="1341"/>
                      </a:lnTo>
                      <a:lnTo>
                        <a:pt x="5418" y="1307"/>
                      </a:lnTo>
                      <a:lnTo>
                        <a:pt x="5475" y="1332"/>
                      </a:lnTo>
                      <a:lnTo>
                        <a:pt x="5428" y="1386"/>
                      </a:lnTo>
                      <a:lnTo>
                        <a:pt x="5463" y="1456"/>
                      </a:lnTo>
                      <a:lnTo>
                        <a:pt x="5344" y="155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8" name="Group 349">
                <a:extLst>
                  <a:ext uri="{FF2B5EF4-FFF2-40B4-BE49-F238E27FC236}">
                    <a16:creationId xmlns:a16="http://schemas.microsoft.com/office/drawing/2014/main" id="{C14231FE-95E3-2646-A831-678E4B4285EE}"/>
                  </a:ext>
                </a:extLst>
              </p:cNvPr>
              <p:cNvGrpSpPr/>
              <p:nvPr userDrawn="1"/>
            </p:nvGrpSpPr>
            <p:grpSpPr>
              <a:xfrm>
                <a:off x="8226728" y="2480983"/>
                <a:ext cx="852244" cy="668466"/>
                <a:chOff x="3536950" y="3076575"/>
                <a:chExt cx="669926" cy="525463"/>
              </a:xfrm>
              <a:grpFill/>
            </p:grpSpPr>
            <p:sp>
              <p:nvSpPr>
                <p:cNvPr id="107" name="Freeform 117">
                  <a:extLst>
                    <a:ext uri="{FF2B5EF4-FFF2-40B4-BE49-F238E27FC236}">
                      <a16:creationId xmlns:a16="http://schemas.microsoft.com/office/drawing/2014/main" id="{816DD110-CD24-1F49-930C-4D1351F0A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375" y="3381375"/>
                  <a:ext cx="17463" cy="34925"/>
                </a:xfrm>
                <a:custGeom>
                  <a:avLst/>
                  <a:gdLst>
                    <a:gd name="T0" fmla="*/ 37 w 54"/>
                    <a:gd name="T1" fmla="*/ 109 h 109"/>
                    <a:gd name="T2" fmla="*/ 54 w 54"/>
                    <a:gd name="T3" fmla="*/ 63 h 109"/>
                    <a:gd name="T4" fmla="*/ 19 w 54"/>
                    <a:gd name="T5" fmla="*/ 0 h 109"/>
                    <a:gd name="T6" fmla="*/ 37 w 54"/>
                    <a:gd name="T7" fmla="*/ 59 h 109"/>
                    <a:gd name="T8" fmla="*/ 0 w 54"/>
                    <a:gd name="T9" fmla="*/ 86 h 109"/>
                    <a:gd name="T10" fmla="*/ 37 w 54"/>
                    <a:gd name="T11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109">
                      <a:moveTo>
                        <a:pt x="37" y="109"/>
                      </a:moveTo>
                      <a:lnTo>
                        <a:pt x="54" y="63"/>
                      </a:lnTo>
                      <a:lnTo>
                        <a:pt x="19" y="0"/>
                      </a:lnTo>
                      <a:lnTo>
                        <a:pt x="37" y="59"/>
                      </a:lnTo>
                      <a:lnTo>
                        <a:pt x="0" y="86"/>
                      </a:lnTo>
                      <a:lnTo>
                        <a:pt x="37" y="10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118">
                  <a:extLst>
                    <a:ext uri="{FF2B5EF4-FFF2-40B4-BE49-F238E27FC236}">
                      <a16:creationId xmlns:a16="http://schemas.microsoft.com/office/drawing/2014/main" id="{A0ADA010-F609-F349-8B9F-76D69C7D4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588" y="3470275"/>
                  <a:ext cx="20638" cy="12700"/>
                </a:xfrm>
                <a:custGeom>
                  <a:avLst/>
                  <a:gdLst>
                    <a:gd name="T0" fmla="*/ 30 w 65"/>
                    <a:gd name="T1" fmla="*/ 0 h 43"/>
                    <a:gd name="T2" fmla="*/ 0 w 65"/>
                    <a:gd name="T3" fmla="*/ 6 h 43"/>
                    <a:gd name="T4" fmla="*/ 38 w 65"/>
                    <a:gd name="T5" fmla="*/ 40 h 43"/>
                    <a:gd name="T6" fmla="*/ 65 w 65"/>
                    <a:gd name="T7" fmla="*/ 43 h 43"/>
                    <a:gd name="T8" fmla="*/ 30 w 65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3">
                      <a:moveTo>
                        <a:pt x="30" y="0"/>
                      </a:moveTo>
                      <a:lnTo>
                        <a:pt x="0" y="6"/>
                      </a:lnTo>
                      <a:lnTo>
                        <a:pt x="38" y="40"/>
                      </a:lnTo>
                      <a:lnTo>
                        <a:pt x="65" y="43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119">
                  <a:extLst>
                    <a:ext uri="{FF2B5EF4-FFF2-40B4-BE49-F238E27FC236}">
                      <a16:creationId xmlns:a16="http://schemas.microsoft.com/office/drawing/2014/main" id="{7D930308-112D-374E-9146-FA7B21403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6950" y="3205163"/>
                  <a:ext cx="269875" cy="382588"/>
                </a:xfrm>
                <a:custGeom>
                  <a:avLst/>
                  <a:gdLst>
                    <a:gd name="T0" fmla="*/ 487 w 846"/>
                    <a:gd name="T1" fmla="*/ 850 h 1205"/>
                    <a:gd name="T2" fmla="*/ 427 w 846"/>
                    <a:gd name="T3" fmla="*/ 818 h 1205"/>
                    <a:gd name="T4" fmla="*/ 506 w 846"/>
                    <a:gd name="T5" fmla="*/ 737 h 1205"/>
                    <a:gd name="T6" fmla="*/ 476 w 846"/>
                    <a:gd name="T7" fmla="*/ 701 h 1205"/>
                    <a:gd name="T8" fmla="*/ 526 w 846"/>
                    <a:gd name="T9" fmla="*/ 697 h 1205"/>
                    <a:gd name="T10" fmla="*/ 595 w 846"/>
                    <a:gd name="T11" fmla="*/ 656 h 1205"/>
                    <a:gd name="T12" fmla="*/ 522 w 846"/>
                    <a:gd name="T13" fmla="*/ 614 h 1205"/>
                    <a:gd name="T14" fmla="*/ 559 w 846"/>
                    <a:gd name="T15" fmla="*/ 577 h 1205"/>
                    <a:gd name="T16" fmla="*/ 652 w 846"/>
                    <a:gd name="T17" fmla="*/ 586 h 1205"/>
                    <a:gd name="T18" fmla="*/ 621 w 846"/>
                    <a:gd name="T19" fmla="*/ 520 h 1205"/>
                    <a:gd name="T20" fmla="*/ 657 w 846"/>
                    <a:gd name="T21" fmla="*/ 434 h 1205"/>
                    <a:gd name="T22" fmla="*/ 681 w 846"/>
                    <a:gd name="T23" fmla="*/ 487 h 1205"/>
                    <a:gd name="T24" fmla="*/ 764 w 846"/>
                    <a:gd name="T25" fmla="*/ 432 h 1205"/>
                    <a:gd name="T26" fmla="*/ 782 w 846"/>
                    <a:gd name="T27" fmla="*/ 483 h 1205"/>
                    <a:gd name="T28" fmla="*/ 834 w 846"/>
                    <a:gd name="T29" fmla="*/ 419 h 1205"/>
                    <a:gd name="T30" fmla="*/ 803 w 846"/>
                    <a:gd name="T31" fmla="*/ 263 h 1205"/>
                    <a:gd name="T32" fmla="*/ 712 w 846"/>
                    <a:gd name="T33" fmla="*/ 284 h 1205"/>
                    <a:gd name="T34" fmla="*/ 630 w 846"/>
                    <a:gd name="T35" fmla="*/ 308 h 1205"/>
                    <a:gd name="T36" fmla="*/ 597 w 846"/>
                    <a:gd name="T37" fmla="*/ 321 h 1205"/>
                    <a:gd name="T38" fmla="*/ 604 w 846"/>
                    <a:gd name="T39" fmla="*/ 294 h 1205"/>
                    <a:gd name="T40" fmla="*/ 609 w 846"/>
                    <a:gd name="T41" fmla="*/ 284 h 1205"/>
                    <a:gd name="T42" fmla="*/ 627 w 846"/>
                    <a:gd name="T43" fmla="*/ 268 h 1205"/>
                    <a:gd name="T44" fmla="*/ 666 w 846"/>
                    <a:gd name="T45" fmla="*/ 224 h 1205"/>
                    <a:gd name="T46" fmla="*/ 602 w 846"/>
                    <a:gd name="T47" fmla="*/ 245 h 1205"/>
                    <a:gd name="T48" fmla="*/ 626 w 846"/>
                    <a:gd name="T49" fmla="*/ 199 h 1205"/>
                    <a:gd name="T50" fmla="*/ 655 w 846"/>
                    <a:gd name="T51" fmla="*/ 148 h 1205"/>
                    <a:gd name="T52" fmla="*/ 637 w 846"/>
                    <a:gd name="T53" fmla="*/ 59 h 1205"/>
                    <a:gd name="T54" fmla="*/ 567 w 846"/>
                    <a:gd name="T55" fmla="*/ 0 h 1205"/>
                    <a:gd name="T56" fmla="*/ 461 w 846"/>
                    <a:gd name="T57" fmla="*/ 47 h 1205"/>
                    <a:gd name="T58" fmla="*/ 350 w 846"/>
                    <a:gd name="T59" fmla="*/ 45 h 1205"/>
                    <a:gd name="T60" fmla="*/ 348 w 846"/>
                    <a:gd name="T61" fmla="*/ 144 h 1205"/>
                    <a:gd name="T62" fmla="*/ 351 w 846"/>
                    <a:gd name="T63" fmla="*/ 177 h 1205"/>
                    <a:gd name="T64" fmla="*/ 363 w 846"/>
                    <a:gd name="T65" fmla="*/ 264 h 1205"/>
                    <a:gd name="T66" fmla="*/ 305 w 846"/>
                    <a:gd name="T67" fmla="*/ 178 h 1205"/>
                    <a:gd name="T68" fmla="*/ 241 w 846"/>
                    <a:gd name="T69" fmla="*/ 165 h 1205"/>
                    <a:gd name="T70" fmla="*/ 202 w 846"/>
                    <a:gd name="T71" fmla="*/ 255 h 1205"/>
                    <a:gd name="T72" fmla="*/ 195 w 846"/>
                    <a:gd name="T73" fmla="*/ 275 h 1205"/>
                    <a:gd name="T74" fmla="*/ 165 w 846"/>
                    <a:gd name="T75" fmla="*/ 272 h 1205"/>
                    <a:gd name="T76" fmla="*/ 90 w 846"/>
                    <a:gd name="T77" fmla="*/ 263 h 1205"/>
                    <a:gd name="T78" fmla="*/ 55 w 846"/>
                    <a:gd name="T79" fmla="*/ 196 h 1205"/>
                    <a:gd name="T80" fmla="*/ 9 w 846"/>
                    <a:gd name="T81" fmla="*/ 254 h 1205"/>
                    <a:gd name="T82" fmla="*/ 37 w 846"/>
                    <a:gd name="T83" fmla="*/ 360 h 1205"/>
                    <a:gd name="T84" fmla="*/ 17 w 846"/>
                    <a:gd name="T85" fmla="*/ 373 h 1205"/>
                    <a:gd name="T86" fmla="*/ 52 w 846"/>
                    <a:gd name="T87" fmla="*/ 513 h 1205"/>
                    <a:gd name="T88" fmla="*/ 73 w 846"/>
                    <a:gd name="T89" fmla="*/ 622 h 1205"/>
                    <a:gd name="T90" fmla="*/ 19 w 846"/>
                    <a:gd name="T91" fmla="*/ 642 h 1205"/>
                    <a:gd name="T92" fmla="*/ 15 w 846"/>
                    <a:gd name="T93" fmla="*/ 572 h 1205"/>
                    <a:gd name="T94" fmla="*/ 0 w 846"/>
                    <a:gd name="T95" fmla="*/ 758 h 1205"/>
                    <a:gd name="T96" fmla="*/ 74 w 846"/>
                    <a:gd name="T97" fmla="*/ 798 h 1205"/>
                    <a:gd name="T98" fmla="*/ 97 w 846"/>
                    <a:gd name="T99" fmla="*/ 751 h 1205"/>
                    <a:gd name="T100" fmla="*/ 117 w 846"/>
                    <a:gd name="T101" fmla="*/ 840 h 1205"/>
                    <a:gd name="T102" fmla="*/ 181 w 846"/>
                    <a:gd name="T103" fmla="*/ 869 h 1205"/>
                    <a:gd name="T104" fmla="*/ 199 w 846"/>
                    <a:gd name="T105" fmla="*/ 1008 h 1205"/>
                    <a:gd name="T106" fmla="*/ 217 w 846"/>
                    <a:gd name="T107" fmla="*/ 1121 h 1205"/>
                    <a:gd name="T108" fmla="*/ 325 w 846"/>
                    <a:gd name="T109" fmla="*/ 1205 h 1205"/>
                    <a:gd name="T110" fmla="*/ 397 w 846"/>
                    <a:gd name="T111" fmla="*/ 1167 h 1205"/>
                    <a:gd name="T112" fmla="*/ 461 w 846"/>
                    <a:gd name="T113" fmla="*/ 1152 h 1205"/>
                    <a:gd name="T114" fmla="*/ 476 w 846"/>
                    <a:gd name="T115" fmla="*/ 1070 h 1205"/>
                    <a:gd name="T116" fmla="*/ 403 w 846"/>
                    <a:gd name="T117" fmla="*/ 1016 h 1205"/>
                    <a:gd name="T118" fmla="*/ 452 w 846"/>
                    <a:gd name="T119" fmla="*/ 884 h 1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46" h="1205">
                      <a:moveTo>
                        <a:pt x="452" y="884"/>
                      </a:moveTo>
                      <a:lnTo>
                        <a:pt x="487" y="850"/>
                      </a:lnTo>
                      <a:lnTo>
                        <a:pt x="477" y="817"/>
                      </a:lnTo>
                      <a:lnTo>
                        <a:pt x="427" y="818"/>
                      </a:lnTo>
                      <a:lnTo>
                        <a:pt x="467" y="777"/>
                      </a:lnTo>
                      <a:lnTo>
                        <a:pt x="506" y="737"/>
                      </a:lnTo>
                      <a:lnTo>
                        <a:pt x="443" y="711"/>
                      </a:lnTo>
                      <a:lnTo>
                        <a:pt x="476" y="701"/>
                      </a:lnTo>
                      <a:lnTo>
                        <a:pt x="490" y="654"/>
                      </a:lnTo>
                      <a:lnTo>
                        <a:pt x="526" y="697"/>
                      </a:lnTo>
                      <a:lnTo>
                        <a:pt x="583" y="687"/>
                      </a:lnTo>
                      <a:lnTo>
                        <a:pt x="595" y="656"/>
                      </a:lnTo>
                      <a:lnTo>
                        <a:pt x="565" y="637"/>
                      </a:lnTo>
                      <a:lnTo>
                        <a:pt x="522" y="614"/>
                      </a:lnTo>
                      <a:lnTo>
                        <a:pt x="555" y="597"/>
                      </a:lnTo>
                      <a:lnTo>
                        <a:pt x="559" y="577"/>
                      </a:lnTo>
                      <a:lnTo>
                        <a:pt x="626" y="626"/>
                      </a:lnTo>
                      <a:lnTo>
                        <a:pt x="652" y="586"/>
                      </a:lnTo>
                      <a:lnTo>
                        <a:pt x="655" y="549"/>
                      </a:lnTo>
                      <a:lnTo>
                        <a:pt x="621" y="520"/>
                      </a:lnTo>
                      <a:lnTo>
                        <a:pt x="638" y="470"/>
                      </a:lnTo>
                      <a:lnTo>
                        <a:pt x="657" y="434"/>
                      </a:lnTo>
                      <a:lnTo>
                        <a:pt x="690" y="410"/>
                      </a:lnTo>
                      <a:lnTo>
                        <a:pt x="681" y="487"/>
                      </a:lnTo>
                      <a:lnTo>
                        <a:pt x="727" y="436"/>
                      </a:lnTo>
                      <a:lnTo>
                        <a:pt x="764" y="432"/>
                      </a:lnTo>
                      <a:lnTo>
                        <a:pt x="768" y="479"/>
                      </a:lnTo>
                      <a:lnTo>
                        <a:pt x="782" y="483"/>
                      </a:lnTo>
                      <a:lnTo>
                        <a:pt x="787" y="453"/>
                      </a:lnTo>
                      <a:lnTo>
                        <a:pt x="834" y="419"/>
                      </a:lnTo>
                      <a:lnTo>
                        <a:pt x="846" y="319"/>
                      </a:lnTo>
                      <a:lnTo>
                        <a:pt x="803" y="263"/>
                      </a:lnTo>
                      <a:lnTo>
                        <a:pt x="753" y="273"/>
                      </a:lnTo>
                      <a:lnTo>
                        <a:pt x="712" y="284"/>
                      </a:lnTo>
                      <a:lnTo>
                        <a:pt x="662" y="271"/>
                      </a:lnTo>
                      <a:lnTo>
                        <a:pt x="630" y="308"/>
                      </a:lnTo>
                      <a:lnTo>
                        <a:pt x="597" y="321"/>
                      </a:lnTo>
                      <a:lnTo>
                        <a:pt x="597" y="321"/>
                      </a:lnTo>
                      <a:lnTo>
                        <a:pt x="600" y="307"/>
                      </a:lnTo>
                      <a:lnTo>
                        <a:pt x="604" y="294"/>
                      </a:lnTo>
                      <a:lnTo>
                        <a:pt x="609" y="284"/>
                      </a:lnTo>
                      <a:lnTo>
                        <a:pt x="609" y="284"/>
                      </a:lnTo>
                      <a:lnTo>
                        <a:pt x="617" y="276"/>
                      </a:lnTo>
                      <a:lnTo>
                        <a:pt x="627" y="268"/>
                      </a:lnTo>
                      <a:lnTo>
                        <a:pt x="639" y="258"/>
                      </a:lnTo>
                      <a:lnTo>
                        <a:pt x="666" y="224"/>
                      </a:lnTo>
                      <a:lnTo>
                        <a:pt x="659" y="205"/>
                      </a:lnTo>
                      <a:lnTo>
                        <a:pt x="602" y="245"/>
                      </a:lnTo>
                      <a:lnTo>
                        <a:pt x="602" y="209"/>
                      </a:lnTo>
                      <a:lnTo>
                        <a:pt x="626" y="199"/>
                      </a:lnTo>
                      <a:lnTo>
                        <a:pt x="658" y="188"/>
                      </a:lnTo>
                      <a:lnTo>
                        <a:pt x="655" y="148"/>
                      </a:lnTo>
                      <a:lnTo>
                        <a:pt x="638" y="135"/>
                      </a:lnTo>
                      <a:lnTo>
                        <a:pt x="637" y="59"/>
                      </a:lnTo>
                      <a:lnTo>
                        <a:pt x="630" y="32"/>
                      </a:lnTo>
                      <a:lnTo>
                        <a:pt x="567" y="0"/>
                      </a:lnTo>
                      <a:lnTo>
                        <a:pt x="496" y="14"/>
                      </a:lnTo>
                      <a:lnTo>
                        <a:pt x="461" y="47"/>
                      </a:lnTo>
                      <a:lnTo>
                        <a:pt x="400" y="31"/>
                      </a:lnTo>
                      <a:lnTo>
                        <a:pt x="350" y="45"/>
                      </a:lnTo>
                      <a:lnTo>
                        <a:pt x="335" y="105"/>
                      </a:lnTo>
                      <a:lnTo>
                        <a:pt x="348" y="144"/>
                      </a:lnTo>
                      <a:lnTo>
                        <a:pt x="331" y="177"/>
                      </a:lnTo>
                      <a:lnTo>
                        <a:pt x="351" y="177"/>
                      </a:lnTo>
                      <a:lnTo>
                        <a:pt x="378" y="201"/>
                      </a:lnTo>
                      <a:lnTo>
                        <a:pt x="363" y="264"/>
                      </a:lnTo>
                      <a:lnTo>
                        <a:pt x="306" y="231"/>
                      </a:lnTo>
                      <a:lnTo>
                        <a:pt x="305" y="178"/>
                      </a:lnTo>
                      <a:lnTo>
                        <a:pt x="285" y="145"/>
                      </a:lnTo>
                      <a:lnTo>
                        <a:pt x="241" y="165"/>
                      </a:lnTo>
                      <a:lnTo>
                        <a:pt x="199" y="209"/>
                      </a:lnTo>
                      <a:lnTo>
                        <a:pt x="202" y="255"/>
                      </a:lnTo>
                      <a:lnTo>
                        <a:pt x="219" y="265"/>
                      </a:lnTo>
                      <a:lnTo>
                        <a:pt x="195" y="275"/>
                      </a:lnTo>
                      <a:lnTo>
                        <a:pt x="193" y="329"/>
                      </a:lnTo>
                      <a:lnTo>
                        <a:pt x="165" y="272"/>
                      </a:lnTo>
                      <a:lnTo>
                        <a:pt x="120" y="260"/>
                      </a:lnTo>
                      <a:lnTo>
                        <a:pt x="90" y="263"/>
                      </a:lnTo>
                      <a:lnTo>
                        <a:pt x="55" y="223"/>
                      </a:lnTo>
                      <a:lnTo>
                        <a:pt x="55" y="196"/>
                      </a:lnTo>
                      <a:lnTo>
                        <a:pt x="38" y="181"/>
                      </a:lnTo>
                      <a:lnTo>
                        <a:pt x="9" y="254"/>
                      </a:lnTo>
                      <a:lnTo>
                        <a:pt x="23" y="343"/>
                      </a:lnTo>
                      <a:lnTo>
                        <a:pt x="37" y="360"/>
                      </a:lnTo>
                      <a:lnTo>
                        <a:pt x="34" y="409"/>
                      </a:lnTo>
                      <a:lnTo>
                        <a:pt x="17" y="373"/>
                      </a:lnTo>
                      <a:lnTo>
                        <a:pt x="22" y="523"/>
                      </a:lnTo>
                      <a:lnTo>
                        <a:pt x="52" y="513"/>
                      </a:lnTo>
                      <a:lnTo>
                        <a:pt x="68" y="565"/>
                      </a:lnTo>
                      <a:lnTo>
                        <a:pt x="73" y="622"/>
                      </a:lnTo>
                      <a:lnTo>
                        <a:pt x="53" y="659"/>
                      </a:lnTo>
                      <a:lnTo>
                        <a:pt x="19" y="642"/>
                      </a:lnTo>
                      <a:lnTo>
                        <a:pt x="25" y="572"/>
                      </a:lnTo>
                      <a:lnTo>
                        <a:pt x="15" y="572"/>
                      </a:lnTo>
                      <a:lnTo>
                        <a:pt x="11" y="719"/>
                      </a:lnTo>
                      <a:lnTo>
                        <a:pt x="0" y="758"/>
                      </a:lnTo>
                      <a:lnTo>
                        <a:pt x="44" y="805"/>
                      </a:lnTo>
                      <a:lnTo>
                        <a:pt x="74" y="798"/>
                      </a:lnTo>
                      <a:lnTo>
                        <a:pt x="61" y="761"/>
                      </a:lnTo>
                      <a:lnTo>
                        <a:pt x="97" y="751"/>
                      </a:lnTo>
                      <a:lnTo>
                        <a:pt x="97" y="807"/>
                      </a:lnTo>
                      <a:lnTo>
                        <a:pt x="117" y="840"/>
                      </a:lnTo>
                      <a:lnTo>
                        <a:pt x="158" y="834"/>
                      </a:lnTo>
                      <a:lnTo>
                        <a:pt x="181" y="869"/>
                      </a:lnTo>
                      <a:lnTo>
                        <a:pt x="189" y="943"/>
                      </a:lnTo>
                      <a:lnTo>
                        <a:pt x="199" y="1008"/>
                      </a:lnTo>
                      <a:lnTo>
                        <a:pt x="193" y="1045"/>
                      </a:lnTo>
                      <a:lnTo>
                        <a:pt x="217" y="1121"/>
                      </a:lnTo>
                      <a:lnTo>
                        <a:pt x="214" y="1151"/>
                      </a:lnTo>
                      <a:lnTo>
                        <a:pt x="325" y="1205"/>
                      </a:lnTo>
                      <a:lnTo>
                        <a:pt x="421" y="1176"/>
                      </a:lnTo>
                      <a:lnTo>
                        <a:pt x="397" y="1167"/>
                      </a:lnTo>
                      <a:lnTo>
                        <a:pt x="417" y="1133"/>
                      </a:lnTo>
                      <a:lnTo>
                        <a:pt x="461" y="1152"/>
                      </a:lnTo>
                      <a:lnTo>
                        <a:pt x="484" y="1122"/>
                      </a:lnTo>
                      <a:lnTo>
                        <a:pt x="476" y="1070"/>
                      </a:lnTo>
                      <a:lnTo>
                        <a:pt x="406" y="1070"/>
                      </a:lnTo>
                      <a:lnTo>
                        <a:pt x="403" y="1016"/>
                      </a:lnTo>
                      <a:lnTo>
                        <a:pt x="446" y="976"/>
                      </a:lnTo>
                      <a:lnTo>
                        <a:pt x="452" y="88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120">
                  <a:extLst>
                    <a:ext uri="{FF2B5EF4-FFF2-40B4-BE49-F238E27FC236}">
                      <a16:creationId xmlns:a16="http://schemas.microsoft.com/office/drawing/2014/main" id="{7D4E08EA-D9A7-6F45-A94E-BA595DFBB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900" y="3452813"/>
                  <a:ext cx="12700" cy="31750"/>
                </a:xfrm>
                <a:custGeom>
                  <a:avLst/>
                  <a:gdLst>
                    <a:gd name="T0" fmla="*/ 39 w 39"/>
                    <a:gd name="T1" fmla="*/ 57 h 99"/>
                    <a:gd name="T2" fmla="*/ 19 w 39"/>
                    <a:gd name="T3" fmla="*/ 0 h 99"/>
                    <a:gd name="T4" fmla="*/ 2 w 39"/>
                    <a:gd name="T5" fmla="*/ 4 h 99"/>
                    <a:gd name="T6" fmla="*/ 0 w 39"/>
                    <a:gd name="T7" fmla="*/ 57 h 99"/>
                    <a:gd name="T8" fmla="*/ 17 w 39"/>
                    <a:gd name="T9" fmla="*/ 99 h 99"/>
                    <a:gd name="T10" fmla="*/ 39 w 39"/>
                    <a:gd name="T11" fmla="*/ 57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99">
                      <a:moveTo>
                        <a:pt x="39" y="57"/>
                      </a:moveTo>
                      <a:lnTo>
                        <a:pt x="19" y="0"/>
                      </a:lnTo>
                      <a:lnTo>
                        <a:pt x="2" y="4"/>
                      </a:lnTo>
                      <a:lnTo>
                        <a:pt x="0" y="57"/>
                      </a:lnTo>
                      <a:lnTo>
                        <a:pt x="17" y="99"/>
                      </a:lnTo>
                      <a:lnTo>
                        <a:pt x="39" y="5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1" name="Freeform 121">
                  <a:extLst>
                    <a:ext uri="{FF2B5EF4-FFF2-40B4-BE49-F238E27FC236}">
                      <a16:creationId xmlns:a16="http://schemas.microsoft.com/office/drawing/2014/main" id="{07ADECEF-A485-564B-864A-CFB8047C5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000" y="3352800"/>
                  <a:ext cx="152400" cy="192088"/>
                </a:xfrm>
                <a:custGeom>
                  <a:avLst/>
                  <a:gdLst>
                    <a:gd name="T0" fmla="*/ 170 w 484"/>
                    <a:gd name="T1" fmla="*/ 138 h 605"/>
                    <a:gd name="T2" fmla="*/ 143 w 484"/>
                    <a:gd name="T3" fmla="*/ 181 h 605"/>
                    <a:gd name="T4" fmla="*/ 114 w 484"/>
                    <a:gd name="T5" fmla="*/ 215 h 605"/>
                    <a:gd name="T6" fmla="*/ 17 w 484"/>
                    <a:gd name="T7" fmla="*/ 193 h 605"/>
                    <a:gd name="T8" fmla="*/ 0 w 484"/>
                    <a:gd name="T9" fmla="*/ 216 h 605"/>
                    <a:gd name="T10" fmla="*/ 70 w 484"/>
                    <a:gd name="T11" fmla="*/ 288 h 605"/>
                    <a:gd name="T12" fmla="*/ 48 w 484"/>
                    <a:gd name="T13" fmla="*/ 328 h 605"/>
                    <a:gd name="T14" fmla="*/ 82 w 484"/>
                    <a:gd name="T15" fmla="*/ 377 h 605"/>
                    <a:gd name="T16" fmla="*/ 62 w 484"/>
                    <a:gd name="T17" fmla="*/ 404 h 605"/>
                    <a:gd name="T18" fmla="*/ 76 w 484"/>
                    <a:gd name="T19" fmla="*/ 451 h 605"/>
                    <a:gd name="T20" fmla="*/ 103 w 484"/>
                    <a:gd name="T21" fmla="*/ 487 h 605"/>
                    <a:gd name="T22" fmla="*/ 140 w 484"/>
                    <a:gd name="T23" fmla="*/ 477 h 605"/>
                    <a:gd name="T24" fmla="*/ 140 w 484"/>
                    <a:gd name="T25" fmla="*/ 477 h 605"/>
                    <a:gd name="T26" fmla="*/ 158 w 484"/>
                    <a:gd name="T27" fmla="*/ 487 h 605"/>
                    <a:gd name="T28" fmla="*/ 174 w 484"/>
                    <a:gd name="T29" fmla="*/ 494 h 605"/>
                    <a:gd name="T30" fmla="*/ 186 w 484"/>
                    <a:gd name="T31" fmla="*/ 500 h 605"/>
                    <a:gd name="T32" fmla="*/ 186 w 484"/>
                    <a:gd name="T33" fmla="*/ 500 h 605"/>
                    <a:gd name="T34" fmla="*/ 189 w 484"/>
                    <a:gd name="T35" fmla="*/ 500 h 605"/>
                    <a:gd name="T36" fmla="*/ 191 w 484"/>
                    <a:gd name="T37" fmla="*/ 499 h 605"/>
                    <a:gd name="T38" fmla="*/ 196 w 484"/>
                    <a:gd name="T39" fmla="*/ 497 h 605"/>
                    <a:gd name="T40" fmla="*/ 203 w 484"/>
                    <a:gd name="T41" fmla="*/ 492 h 605"/>
                    <a:gd name="T42" fmla="*/ 210 w 484"/>
                    <a:gd name="T43" fmla="*/ 488 h 605"/>
                    <a:gd name="T44" fmla="*/ 221 w 484"/>
                    <a:gd name="T45" fmla="*/ 478 h 605"/>
                    <a:gd name="T46" fmla="*/ 225 w 484"/>
                    <a:gd name="T47" fmla="*/ 472 h 605"/>
                    <a:gd name="T48" fmla="*/ 267 w 484"/>
                    <a:gd name="T49" fmla="*/ 522 h 605"/>
                    <a:gd name="T50" fmla="*/ 220 w 484"/>
                    <a:gd name="T51" fmla="*/ 532 h 605"/>
                    <a:gd name="T52" fmla="*/ 240 w 484"/>
                    <a:gd name="T53" fmla="*/ 569 h 605"/>
                    <a:gd name="T54" fmla="*/ 277 w 484"/>
                    <a:gd name="T55" fmla="*/ 575 h 605"/>
                    <a:gd name="T56" fmla="*/ 310 w 484"/>
                    <a:gd name="T57" fmla="*/ 605 h 605"/>
                    <a:gd name="T58" fmla="*/ 360 w 484"/>
                    <a:gd name="T59" fmla="*/ 598 h 605"/>
                    <a:gd name="T60" fmla="*/ 313 w 484"/>
                    <a:gd name="T61" fmla="*/ 535 h 605"/>
                    <a:gd name="T62" fmla="*/ 319 w 484"/>
                    <a:gd name="T63" fmla="*/ 501 h 605"/>
                    <a:gd name="T64" fmla="*/ 343 w 484"/>
                    <a:gd name="T65" fmla="*/ 525 h 605"/>
                    <a:gd name="T66" fmla="*/ 342 w 484"/>
                    <a:gd name="T67" fmla="*/ 494 h 605"/>
                    <a:gd name="T68" fmla="*/ 396 w 484"/>
                    <a:gd name="T69" fmla="*/ 501 h 605"/>
                    <a:gd name="T70" fmla="*/ 445 w 484"/>
                    <a:gd name="T71" fmla="*/ 428 h 605"/>
                    <a:gd name="T72" fmla="*/ 381 w 484"/>
                    <a:gd name="T73" fmla="*/ 359 h 605"/>
                    <a:gd name="T74" fmla="*/ 378 w 484"/>
                    <a:gd name="T75" fmla="*/ 302 h 605"/>
                    <a:gd name="T76" fmla="*/ 484 w 484"/>
                    <a:gd name="T77" fmla="*/ 205 h 605"/>
                    <a:gd name="T78" fmla="*/ 483 w 484"/>
                    <a:gd name="T79" fmla="*/ 155 h 605"/>
                    <a:gd name="T80" fmla="*/ 463 w 484"/>
                    <a:gd name="T81" fmla="*/ 102 h 605"/>
                    <a:gd name="T82" fmla="*/ 451 w 484"/>
                    <a:gd name="T83" fmla="*/ 25 h 605"/>
                    <a:gd name="T84" fmla="*/ 401 w 484"/>
                    <a:gd name="T85" fmla="*/ 0 h 605"/>
                    <a:gd name="T86" fmla="*/ 306 w 484"/>
                    <a:gd name="T87" fmla="*/ 97 h 605"/>
                    <a:gd name="T88" fmla="*/ 332 w 484"/>
                    <a:gd name="T89" fmla="*/ 137 h 605"/>
                    <a:gd name="T90" fmla="*/ 333 w 484"/>
                    <a:gd name="T91" fmla="*/ 176 h 605"/>
                    <a:gd name="T92" fmla="*/ 303 w 484"/>
                    <a:gd name="T93" fmla="*/ 147 h 605"/>
                    <a:gd name="T94" fmla="*/ 283 w 484"/>
                    <a:gd name="T95" fmla="*/ 160 h 605"/>
                    <a:gd name="T96" fmla="*/ 267 w 484"/>
                    <a:gd name="T97" fmla="*/ 230 h 605"/>
                    <a:gd name="T98" fmla="*/ 206 w 484"/>
                    <a:gd name="T99" fmla="*/ 190 h 605"/>
                    <a:gd name="T100" fmla="*/ 213 w 484"/>
                    <a:gd name="T101" fmla="*/ 160 h 605"/>
                    <a:gd name="T102" fmla="*/ 193 w 484"/>
                    <a:gd name="T103" fmla="*/ 141 h 605"/>
                    <a:gd name="T104" fmla="*/ 249 w 484"/>
                    <a:gd name="T105" fmla="*/ 84 h 605"/>
                    <a:gd name="T106" fmla="*/ 156 w 484"/>
                    <a:gd name="T107" fmla="*/ 108 h 605"/>
                    <a:gd name="T108" fmla="*/ 103 w 484"/>
                    <a:gd name="T109" fmla="*/ 79 h 605"/>
                    <a:gd name="T110" fmla="*/ 103 w 484"/>
                    <a:gd name="T111" fmla="*/ 102 h 605"/>
                    <a:gd name="T112" fmla="*/ 170 w 484"/>
                    <a:gd name="T113" fmla="*/ 138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84" h="605">
                      <a:moveTo>
                        <a:pt x="170" y="138"/>
                      </a:moveTo>
                      <a:lnTo>
                        <a:pt x="143" y="181"/>
                      </a:lnTo>
                      <a:lnTo>
                        <a:pt x="114" y="215"/>
                      </a:lnTo>
                      <a:lnTo>
                        <a:pt x="17" y="193"/>
                      </a:lnTo>
                      <a:lnTo>
                        <a:pt x="0" y="216"/>
                      </a:lnTo>
                      <a:lnTo>
                        <a:pt x="70" y="288"/>
                      </a:lnTo>
                      <a:lnTo>
                        <a:pt x="48" y="328"/>
                      </a:lnTo>
                      <a:lnTo>
                        <a:pt x="82" y="377"/>
                      </a:lnTo>
                      <a:lnTo>
                        <a:pt x="62" y="404"/>
                      </a:lnTo>
                      <a:lnTo>
                        <a:pt x="76" y="451"/>
                      </a:lnTo>
                      <a:lnTo>
                        <a:pt x="103" y="487"/>
                      </a:lnTo>
                      <a:lnTo>
                        <a:pt x="140" y="477"/>
                      </a:lnTo>
                      <a:lnTo>
                        <a:pt x="140" y="477"/>
                      </a:lnTo>
                      <a:lnTo>
                        <a:pt x="158" y="487"/>
                      </a:lnTo>
                      <a:lnTo>
                        <a:pt x="174" y="494"/>
                      </a:lnTo>
                      <a:lnTo>
                        <a:pt x="186" y="500"/>
                      </a:lnTo>
                      <a:lnTo>
                        <a:pt x="186" y="500"/>
                      </a:lnTo>
                      <a:lnTo>
                        <a:pt x="189" y="500"/>
                      </a:lnTo>
                      <a:lnTo>
                        <a:pt x="191" y="499"/>
                      </a:lnTo>
                      <a:lnTo>
                        <a:pt x="196" y="497"/>
                      </a:lnTo>
                      <a:lnTo>
                        <a:pt x="203" y="492"/>
                      </a:lnTo>
                      <a:lnTo>
                        <a:pt x="210" y="488"/>
                      </a:lnTo>
                      <a:lnTo>
                        <a:pt x="221" y="478"/>
                      </a:lnTo>
                      <a:lnTo>
                        <a:pt x="225" y="472"/>
                      </a:lnTo>
                      <a:lnTo>
                        <a:pt x="267" y="522"/>
                      </a:lnTo>
                      <a:lnTo>
                        <a:pt x="220" y="532"/>
                      </a:lnTo>
                      <a:lnTo>
                        <a:pt x="240" y="569"/>
                      </a:lnTo>
                      <a:lnTo>
                        <a:pt x="277" y="575"/>
                      </a:lnTo>
                      <a:lnTo>
                        <a:pt x="310" y="605"/>
                      </a:lnTo>
                      <a:lnTo>
                        <a:pt x="360" y="598"/>
                      </a:lnTo>
                      <a:lnTo>
                        <a:pt x="313" y="535"/>
                      </a:lnTo>
                      <a:lnTo>
                        <a:pt x="319" y="501"/>
                      </a:lnTo>
                      <a:lnTo>
                        <a:pt x="343" y="525"/>
                      </a:lnTo>
                      <a:lnTo>
                        <a:pt x="342" y="494"/>
                      </a:lnTo>
                      <a:lnTo>
                        <a:pt x="396" y="501"/>
                      </a:lnTo>
                      <a:lnTo>
                        <a:pt x="445" y="428"/>
                      </a:lnTo>
                      <a:lnTo>
                        <a:pt x="381" y="359"/>
                      </a:lnTo>
                      <a:lnTo>
                        <a:pt x="378" y="302"/>
                      </a:lnTo>
                      <a:lnTo>
                        <a:pt x="484" y="205"/>
                      </a:lnTo>
                      <a:lnTo>
                        <a:pt x="483" y="155"/>
                      </a:lnTo>
                      <a:lnTo>
                        <a:pt x="463" y="102"/>
                      </a:lnTo>
                      <a:lnTo>
                        <a:pt x="451" y="25"/>
                      </a:lnTo>
                      <a:lnTo>
                        <a:pt x="401" y="0"/>
                      </a:lnTo>
                      <a:lnTo>
                        <a:pt x="306" y="97"/>
                      </a:lnTo>
                      <a:lnTo>
                        <a:pt x="332" y="137"/>
                      </a:lnTo>
                      <a:lnTo>
                        <a:pt x="333" y="176"/>
                      </a:lnTo>
                      <a:lnTo>
                        <a:pt x="303" y="147"/>
                      </a:lnTo>
                      <a:lnTo>
                        <a:pt x="283" y="160"/>
                      </a:lnTo>
                      <a:lnTo>
                        <a:pt x="267" y="230"/>
                      </a:lnTo>
                      <a:lnTo>
                        <a:pt x="206" y="190"/>
                      </a:lnTo>
                      <a:lnTo>
                        <a:pt x="213" y="160"/>
                      </a:lnTo>
                      <a:lnTo>
                        <a:pt x="193" y="141"/>
                      </a:lnTo>
                      <a:lnTo>
                        <a:pt x="249" y="84"/>
                      </a:lnTo>
                      <a:lnTo>
                        <a:pt x="156" y="108"/>
                      </a:lnTo>
                      <a:lnTo>
                        <a:pt x="103" y="79"/>
                      </a:lnTo>
                      <a:lnTo>
                        <a:pt x="103" y="102"/>
                      </a:lnTo>
                      <a:lnTo>
                        <a:pt x="170" y="13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" name="Freeform 122">
                  <a:extLst>
                    <a:ext uri="{FF2B5EF4-FFF2-40B4-BE49-F238E27FC236}">
                      <a16:creationId xmlns:a16="http://schemas.microsoft.com/office/drawing/2014/main" id="{BE0CF7E6-48DE-1944-8A29-0FA9640B2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2988" y="3221038"/>
                  <a:ext cx="33338" cy="30163"/>
                </a:xfrm>
                <a:custGeom>
                  <a:avLst/>
                  <a:gdLst>
                    <a:gd name="T0" fmla="*/ 47 w 106"/>
                    <a:gd name="T1" fmla="*/ 34 h 97"/>
                    <a:gd name="T2" fmla="*/ 7 w 106"/>
                    <a:gd name="T3" fmla="*/ 25 h 97"/>
                    <a:gd name="T4" fmla="*/ 0 w 106"/>
                    <a:gd name="T5" fmla="*/ 50 h 97"/>
                    <a:gd name="T6" fmla="*/ 27 w 106"/>
                    <a:gd name="T7" fmla="*/ 97 h 97"/>
                    <a:gd name="T8" fmla="*/ 87 w 106"/>
                    <a:gd name="T9" fmla="*/ 67 h 97"/>
                    <a:gd name="T10" fmla="*/ 106 w 106"/>
                    <a:gd name="T11" fmla="*/ 7 h 97"/>
                    <a:gd name="T12" fmla="*/ 54 w 106"/>
                    <a:gd name="T13" fmla="*/ 0 h 97"/>
                    <a:gd name="T14" fmla="*/ 47 w 106"/>
                    <a:gd name="T15" fmla="*/ 3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6" h="97">
                      <a:moveTo>
                        <a:pt x="47" y="34"/>
                      </a:moveTo>
                      <a:lnTo>
                        <a:pt x="7" y="25"/>
                      </a:lnTo>
                      <a:lnTo>
                        <a:pt x="0" y="50"/>
                      </a:lnTo>
                      <a:lnTo>
                        <a:pt x="27" y="97"/>
                      </a:lnTo>
                      <a:lnTo>
                        <a:pt x="87" y="67"/>
                      </a:lnTo>
                      <a:lnTo>
                        <a:pt x="106" y="7"/>
                      </a:lnTo>
                      <a:lnTo>
                        <a:pt x="54" y="0"/>
                      </a:lnTo>
                      <a:lnTo>
                        <a:pt x="47" y="3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" name="Freeform 123">
                  <a:extLst>
                    <a:ext uri="{FF2B5EF4-FFF2-40B4-BE49-F238E27FC236}">
                      <a16:creationId xmlns:a16="http://schemas.microsoft.com/office/drawing/2014/main" id="{FAB918A3-9AB7-9747-986A-7D41514E4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8888" y="3146425"/>
                  <a:ext cx="26988" cy="20638"/>
                </a:xfrm>
                <a:custGeom>
                  <a:avLst/>
                  <a:gdLst>
                    <a:gd name="T0" fmla="*/ 50 w 87"/>
                    <a:gd name="T1" fmla="*/ 37 h 64"/>
                    <a:gd name="T2" fmla="*/ 87 w 87"/>
                    <a:gd name="T3" fmla="*/ 51 h 64"/>
                    <a:gd name="T4" fmla="*/ 70 w 87"/>
                    <a:gd name="T5" fmla="*/ 0 h 64"/>
                    <a:gd name="T6" fmla="*/ 23 w 87"/>
                    <a:gd name="T7" fmla="*/ 14 h 64"/>
                    <a:gd name="T8" fmla="*/ 0 w 87"/>
                    <a:gd name="T9" fmla="*/ 47 h 64"/>
                    <a:gd name="T10" fmla="*/ 16 w 87"/>
                    <a:gd name="T11" fmla="*/ 64 h 64"/>
                    <a:gd name="T12" fmla="*/ 50 w 87"/>
                    <a:gd name="T13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64">
                      <a:moveTo>
                        <a:pt x="50" y="37"/>
                      </a:moveTo>
                      <a:lnTo>
                        <a:pt x="87" y="51"/>
                      </a:lnTo>
                      <a:lnTo>
                        <a:pt x="70" y="0"/>
                      </a:lnTo>
                      <a:lnTo>
                        <a:pt x="23" y="14"/>
                      </a:lnTo>
                      <a:lnTo>
                        <a:pt x="0" y="47"/>
                      </a:lnTo>
                      <a:lnTo>
                        <a:pt x="16" y="64"/>
                      </a:lnTo>
                      <a:lnTo>
                        <a:pt x="50" y="3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4" name="Freeform 124">
                  <a:extLst>
                    <a:ext uri="{FF2B5EF4-FFF2-40B4-BE49-F238E27FC236}">
                      <a16:creationId xmlns:a16="http://schemas.microsoft.com/office/drawing/2014/main" id="{E59AA7C6-B654-E946-BA39-97E3A5245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2825" y="3076575"/>
                  <a:ext cx="219075" cy="200025"/>
                </a:xfrm>
                <a:custGeom>
                  <a:avLst/>
                  <a:gdLst>
                    <a:gd name="T0" fmla="*/ 61 w 691"/>
                    <a:gd name="T1" fmla="*/ 599 h 628"/>
                    <a:gd name="T2" fmla="*/ 87 w 691"/>
                    <a:gd name="T3" fmla="*/ 583 h 628"/>
                    <a:gd name="T4" fmla="*/ 77 w 691"/>
                    <a:gd name="T5" fmla="*/ 619 h 628"/>
                    <a:gd name="T6" fmla="*/ 111 w 691"/>
                    <a:gd name="T7" fmla="*/ 628 h 628"/>
                    <a:gd name="T8" fmla="*/ 114 w 691"/>
                    <a:gd name="T9" fmla="*/ 583 h 628"/>
                    <a:gd name="T10" fmla="*/ 94 w 691"/>
                    <a:gd name="T11" fmla="*/ 563 h 628"/>
                    <a:gd name="T12" fmla="*/ 94 w 691"/>
                    <a:gd name="T13" fmla="*/ 549 h 628"/>
                    <a:gd name="T14" fmla="*/ 59 w 691"/>
                    <a:gd name="T15" fmla="*/ 524 h 628"/>
                    <a:gd name="T16" fmla="*/ 69 w 691"/>
                    <a:gd name="T17" fmla="*/ 470 h 628"/>
                    <a:gd name="T18" fmla="*/ 149 w 691"/>
                    <a:gd name="T19" fmla="*/ 442 h 628"/>
                    <a:gd name="T20" fmla="*/ 172 w 691"/>
                    <a:gd name="T21" fmla="*/ 402 h 628"/>
                    <a:gd name="T22" fmla="*/ 254 w 691"/>
                    <a:gd name="T23" fmla="*/ 355 h 628"/>
                    <a:gd name="T24" fmla="*/ 266 w 691"/>
                    <a:gd name="T25" fmla="*/ 399 h 628"/>
                    <a:gd name="T26" fmla="*/ 312 w 691"/>
                    <a:gd name="T27" fmla="*/ 421 h 628"/>
                    <a:gd name="T28" fmla="*/ 378 w 691"/>
                    <a:gd name="T29" fmla="*/ 374 h 628"/>
                    <a:gd name="T30" fmla="*/ 422 w 691"/>
                    <a:gd name="T31" fmla="*/ 386 h 628"/>
                    <a:gd name="T32" fmla="*/ 448 w 691"/>
                    <a:gd name="T33" fmla="*/ 360 h 628"/>
                    <a:gd name="T34" fmla="*/ 498 w 691"/>
                    <a:gd name="T35" fmla="*/ 373 h 628"/>
                    <a:gd name="T36" fmla="*/ 552 w 691"/>
                    <a:gd name="T37" fmla="*/ 379 h 628"/>
                    <a:gd name="T38" fmla="*/ 582 w 691"/>
                    <a:gd name="T39" fmla="*/ 409 h 628"/>
                    <a:gd name="T40" fmla="*/ 599 w 691"/>
                    <a:gd name="T41" fmla="*/ 419 h 628"/>
                    <a:gd name="T42" fmla="*/ 605 w 691"/>
                    <a:gd name="T43" fmla="*/ 389 h 628"/>
                    <a:gd name="T44" fmla="*/ 638 w 691"/>
                    <a:gd name="T45" fmla="*/ 325 h 628"/>
                    <a:gd name="T46" fmla="*/ 681 w 691"/>
                    <a:gd name="T47" fmla="*/ 262 h 628"/>
                    <a:gd name="T48" fmla="*/ 687 w 691"/>
                    <a:gd name="T49" fmla="*/ 205 h 628"/>
                    <a:gd name="T50" fmla="*/ 663 w 691"/>
                    <a:gd name="T51" fmla="*/ 149 h 628"/>
                    <a:gd name="T52" fmla="*/ 636 w 691"/>
                    <a:gd name="T53" fmla="*/ 109 h 628"/>
                    <a:gd name="T54" fmla="*/ 666 w 691"/>
                    <a:gd name="T55" fmla="*/ 33 h 628"/>
                    <a:gd name="T56" fmla="*/ 691 w 691"/>
                    <a:gd name="T57" fmla="*/ 3 h 628"/>
                    <a:gd name="T58" fmla="*/ 675 w 691"/>
                    <a:gd name="T59" fmla="*/ 0 h 628"/>
                    <a:gd name="T60" fmla="*/ 609 w 691"/>
                    <a:gd name="T61" fmla="*/ 70 h 628"/>
                    <a:gd name="T62" fmla="*/ 570 w 691"/>
                    <a:gd name="T63" fmla="*/ 103 h 628"/>
                    <a:gd name="T64" fmla="*/ 523 w 691"/>
                    <a:gd name="T65" fmla="*/ 103 h 628"/>
                    <a:gd name="T66" fmla="*/ 483 w 691"/>
                    <a:gd name="T67" fmla="*/ 128 h 628"/>
                    <a:gd name="T68" fmla="*/ 420 w 691"/>
                    <a:gd name="T69" fmla="*/ 198 h 628"/>
                    <a:gd name="T70" fmla="*/ 355 w 691"/>
                    <a:gd name="T71" fmla="*/ 298 h 628"/>
                    <a:gd name="T72" fmla="*/ 228 w 691"/>
                    <a:gd name="T73" fmla="*/ 313 h 628"/>
                    <a:gd name="T74" fmla="*/ 189 w 691"/>
                    <a:gd name="T75" fmla="*/ 340 h 628"/>
                    <a:gd name="T76" fmla="*/ 102 w 691"/>
                    <a:gd name="T77" fmla="*/ 356 h 628"/>
                    <a:gd name="T78" fmla="*/ 23 w 691"/>
                    <a:gd name="T79" fmla="*/ 423 h 628"/>
                    <a:gd name="T80" fmla="*/ 9 w 691"/>
                    <a:gd name="T81" fmla="*/ 513 h 628"/>
                    <a:gd name="T82" fmla="*/ 0 w 691"/>
                    <a:gd name="T83" fmla="*/ 544 h 628"/>
                    <a:gd name="T84" fmla="*/ 30 w 691"/>
                    <a:gd name="T85" fmla="*/ 557 h 628"/>
                    <a:gd name="T86" fmla="*/ 61 w 691"/>
                    <a:gd name="T87" fmla="*/ 599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91" h="628">
                      <a:moveTo>
                        <a:pt x="61" y="599"/>
                      </a:moveTo>
                      <a:lnTo>
                        <a:pt x="87" y="583"/>
                      </a:lnTo>
                      <a:lnTo>
                        <a:pt x="77" y="619"/>
                      </a:lnTo>
                      <a:lnTo>
                        <a:pt x="111" y="628"/>
                      </a:lnTo>
                      <a:lnTo>
                        <a:pt x="114" y="583"/>
                      </a:lnTo>
                      <a:lnTo>
                        <a:pt x="94" y="563"/>
                      </a:lnTo>
                      <a:lnTo>
                        <a:pt x="94" y="549"/>
                      </a:lnTo>
                      <a:lnTo>
                        <a:pt x="59" y="524"/>
                      </a:lnTo>
                      <a:lnTo>
                        <a:pt x="69" y="470"/>
                      </a:lnTo>
                      <a:lnTo>
                        <a:pt x="149" y="442"/>
                      </a:lnTo>
                      <a:lnTo>
                        <a:pt x="172" y="402"/>
                      </a:lnTo>
                      <a:lnTo>
                        <a:pt x="254" y="355"/>
                      </a:lnTo>
                      <a:lnTo>
                        <a:pt x="266" y="399"/>
                      </a:lnTo>
                      <a:lnTo>
                        <a:pt x="312" y="421"/>
                      </a:lnTo>
                      <a:lnTo>
                        <a:pt x="378" y="374"/>
                      </a:lnTo>
                      <a:lnTo>
                        <a:pt x="422" y="386"/>
                      </a:lnTo>
                      <a:lnTo>
                        <a:pt x="448" y="360"/>
                      </a:lnTo>
                      <a:lnTo>
                        <a:pt x="498" y="373"/>
                      </a:lnTo>
                      <a:lnTo>
                        <a:pt x="552" y="379"/>
                      </a:lnTo>
                      <a:lnTo>
                        <a:pt x="582" y="409"/>
                      </a:lnTo>
                      <a:lnTo>
                        <a:pt x="599" y="419"/>
                      </a:lnTo>
                      <a:lnTo>
                        <a:pt x="605" y="389"/>
                      </a:lnTo>
                      <a:lnTo>
                        <a:pt x="638" y="325"/>
                      </a:lnTo>
                      <a:lnTo>
                        <a:pt x="681" y="262"/>
                      </a:lnTo>
                      <a:lnTo>
                        <a:pt x="687" y="205"/>
                      </a:lnTo>
                      <a:lnTo>
                        <a:pt x="663" y="149"/>
                      </a:lnTo>
                      <a:lnTo>
                        <a:pt x="636" y="109"/>
                      </a:lnTo>
                      <a:lnTo>
                        <a:pt x="666" y="33"/>
                      </a:lnTo>
                      <a:lnTo>
                        <a:pt x="691" y="3"/>
                      </a:lnTo>
                      <a:lnTo>
                        <a:pt x="675" y="0"/>
                      </a:lnTo>
                      <a:lnTo>
                        <a:pt x="609" y="70"/>
                      </a:lnTo>
                      <a:lnTo>
                        <a:pt x="570" y="103"/>
                      </a:lnTo>
                      <a:lnTo>
                        <a:pt x="523" y="103"/>
                      </a:lnTo>
                      <a:lnTo>
                        <a:pt x="483" y="128"/>
                      </a:lnTo>
                      <a:lnTo>
                        <a:pt x="420" y="198"/>
                      </a:lnTo>
                      <a:lnTo>
                        <a:pt x="355" y="298"/>
                      </a:lnTo>
                      <a:lnTo>
                        <a:pt x="228" y="313"/>
                      </a:lnTo>
                      <a:lnTo>
                        <a:pt x="189" y="340"/>
                      </a:lnTo>
                      <a:lnTo>
                        <a:pt x="102" y="356"/>
                      </a:lnTo>
                      <a:lnTo>
                        <a:pt x="23" y="423"/>
                      </a:lnTo>
                      <a:lnTo>
                        <a:pt x="9" y="513"/>
                      </a:lnTo>
                      <a:lnTo>
                        <a:pt x="0" y="544"/>
                      </a:lnTo>
                      <a:lnTo>
                        <a:pt x="30" y="557"/>
                      </a:lnTo>
                      <a:lnTo>
                        <a:pt x="61" y="59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 125">
                  <a:extLst>
                    <a:ext uri="{FF2B5EF4-FFF2-40B4-BE49-F238E27FC236}">
                      <a16:creationId xmlns:a16="http://schemas.microsoft.com/office/drawing/2014/main" id="{EA1A6A04-A50F-F443-9CC5-23C023465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1125" y="3536950"/>
                  <a:ext cx="42863" cy="26988"/>
                </a:xfrm>
                <a:custGeom>
                  <a:avLst/>
                  <a:gdLst>
                    <a:gd name="T0" fmla="*/ 37 w 137"/>
                    <a:gd name="T1" fmla="*/ 0 h 87"/>
                    <a:gd name="T2" fmla="*/ 54 w 137"/>
                    <a:gd name="T3" fmla="*/ 34 h 87"/>
                    <a:gd name="T4" fmla="*/ 0 w 137"/>
                    <a:gd name="T5" fmla="*/ 57 h 87"/>
                    <a:gd name="T6" fmla="*/ 35 w 137"/>
                    <a:gd name="T7" fmla="*/ 87 h 87"/>
                    <a:gd name="T8" fmla="*/ 64 w 137"/>
                    <a:gd name="T9" fmla="*/ 57 h 87"/>
                    <a:gd name="T10" fmla="*/ 97 w 137"/>
                    <a:gd name="T11" fmla="*/ 44 h 87"/>
                    <a:gd name="T12" fmla="*/ 137 w 137"/>
                    <a:gd name="T13" fmla="*/ 49 h 87"/>
                    <a:gd name="T14" fmla="*/ 124 w 137"/>
                    <a:gd name="T15" fmla="*/ 27 h 87"/>
                    <a:gd name="T16" fmla="*/ 37 w 137"/>
                    <a:gd name="T17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7" h="87">
                      <a:moveTo>
                        <a:pt x="37" y="0"/>
                      </a:moveTo>
                      <a:lnTo>
                        <a:pt x="54" y="34"/>
                      </a:lnTo>
                      <a:lnTo>
                        <a:pt x="0" y="57"/>
                      </a:lnTo>
                      <a:lnTo>
                        <a:pt x="35" y="87"/>
                      </a:lnTo>
                      <a:lnTo>
                        <a:pt x="64" y="57"/>
                      </a:lnTo>
                      <a:lnTo>
                        <a:pt x="97" y="44"/>
                      </a:lnTo>
                      <a:lnTo>
                        <a:pt x="137" y="49"/>
                      </a:lnTo>
                      <a:lnTo>
                        <a:pt x="124" y="2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6" name="Freeform 126">
                  <a:extLst>
                    <a:ext uri="{FF2B5EF4-FFF2-40B4-BE49-F238E27FC236}">
                      <a16:creationId xmlns:a16="http://schemas.microsoft.com/office/drawing/2014/main" id="{1A5AB678-B33F-814B-B6C2-0A96DD574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8263" y="3548063"/>
                  <a:ext cx="41275" cy="53975"/>
                </a:xfrm>
                <a:custGeom>
                  <a:avLst/>
                  <a:gdLst>
                    <a:gd name="T0" fmla="*/ 50 w 127"/>
                    <a:gd name="T1" fmla="*/ 37 h 166"/>
                    <a:gd name="T2" fmla="*/ 23 w 127"/>
                    <a:gd name="T3" fmla="*/ 0 h 166"/>
                    <a:gd name="T4" fmla="*/ 0 w 127"/>
                    <a:gd name="T5" fmla="*/ 5 h 166"/>
                    <a:gd name="T6" fmla="*/ 40 w 127"/>
                    <a:gd name="T7" fmla="*/ 80 h 166"/>
                    <a:gd name="T8" fmla="*/ 30 w 127"/>
                    <a:gd name="T9" fmla="*/ 104 h 166"/>
                    <a:gd name="T10" fmla="*/ 51 w 127"/>
                    <a:gd name="T11" fmla="*/ 166 h 166"/>
                    <a:gd name="T12" fmla="*/ 74 w 127"/>
                    <a:gd name="T13" fmla="*/ 136 h 166"/>
                    <a:gd name="T14" fmla="*/ 96 w 127"/>
                    <a:gd name="T15" fmla="*/ 106 h 166"/>
                    <a:gd name="T16" fmla="*/ 127 w 127"/>
                    <a:gd name="T17" fmla="*/ 63 h 166"/>
                    <a:gd name="T18" fmla="*/ 83 w 127"/>
                    <a:gd name="T19" fmla="*/ 17 h 166"/>
                    <a:gd name="T20" fmla="*/ 50 w 127"/>
                    <a:gd name="T21" fmla="*/ 3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7" h="166">
                      <a:moveTo>
                        <a:pt x="50" y="37"/>
                      </a:moveTo>
                      <a:lnTo>
                        <a:pt x="23" y="0"/>
                      </a:lnTo>
                      <a:lnTo>
                        <a:pt x="0" y="5"/>
                      </a:lnTo>
                      <a:lnTo>
                        <a:pt x="40" y="80"/>
                      </a:lnTo>
                      <a:lnTo>
                        <a:pt x="30" y="104"/>
                      </a:lnTo>
                      <a:lnTo>
                        <a:pt x="51" y="166"/>
                      </a:lnTo>
                      <a:lnTo>
                        <a:pt x="74" y="136"/>
                      </a:lnTo>
                      <a:lnTo>
                        <a:pt x="96" y="106"/>
                      </a:lnTo>
                      <a:lnTo>
                        <a:pt x="127" y="63"/>
                      </a:lnTo>
                      <a:lnTo>
                        <a:pt x="83" y="17"/>
                      </a:lnTo>
                      <a:lnTo>
                        <a:pt x="50" y="3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7" name="Freeform 127">
                  <a:extLst>
                    <a:ext uri="{FF2B5EF4-FFF2-40B4-BE49-F238E27FC236}">
                      <a16:creationId xmlns:a16="http://schemas.microsoft.com/office/drawing/2014/main" id="{A5ECB8A2-E4CF-2B40-A573-861966648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6350" y="3554413"/>
                  <a:ext cx="71438" cy="44450"/>
                </a:xfrm>
                <a:custGeom>
                  <a:avLst/>
                  <a:gdLst>
                    <a:gd name="T0" fmla="*/ 190 w 225"/>
                    <a:gd name="T1" fmla="*/ 45 h 140"/>
                    <a:gd name="T2" fmla="*/ 190 w 225"/>
                    <a:gd name="T3" fmla="*/ 45 h 140"/>
                    <a:gd name="T4" fmla="*/ 185 w 225"/>
                    <a:gd name="T5" fmla="*/ 42 h 140"/>
                    <a:gd name="T6" fmla="*/ 176 w 225"/>
                    <a:gd name="T7" fmla="*/ 41 h 140"/>
                    <a:gd name="T8" fmla="*/ 152 w 225"/>
                    <a:gd name="T9" fmla="*/ 40 h 140"/>
                    <a:gd name="T10" fmla="*/ 129 w 225"/>
                    <a:gd name="T11" fmla="*/ 40 h 140"/>
                    <a:gd name="T12" fmla="*/ 120 w 225"/>
                    <a:gd name="T13" fmla="*/ 40 h 140"/>
                    <a:gd name="T14" fmla="*/ 113 w 225"/>
                    <a:gd name="T15" fmla="*/ 39 h 140"/>
                    <a:gd name="T16" fmla="*/ 113 w 225"/>
                    <a:gd name="T17" fmla="*/ 39 h 140"/>
                    <a:gd name="T18" fmla="*/ 98 w 225"/>
                    <a:gd name="T19" fmla="*/ 31 h 140"/>
                    <a:gd name="T20" fmla="*/ 71 w 225"/>
                    <a:gd name="T21" fmla="*/ 18 h 140"/>
                    <a:gd name="T22" fmla="*/ 36 w 225"/>
                    <a:gd name="T23" fmla="*/ 0 h 140"/>
                    <a:gd name="T24" fmla="*/ 0 w 225"/>
                    <a:gd name="T25" fmla="*/ 10 h 140"/>
                    <a:gd name="T26" fmla="*/ 1 w 225"/>
                    <a:gd name="T27" fmla="*/ 30 h 140"/>
                    <a:gd name="T28" fmla="*/ 48 w 225"/>
                    <a:gd name="T29" fmla="*/ 62 h 140"/>
                    <a:gd name="T30" fmla="*/ 1 w 225"/>
                    <a:gd name="T31" fmla="*/ 67 h 140"/>
                    <a:gd name="T32" fmla="*/ 1 w 225"/>
                    <a:gd name="T33" fmla="*/ 89 h 140"/>
                    <a:gd name="T34" fmla="*/ 78 w 225"/>
                    <a:gd name="T35" fmla="*/ 116 h 140"/>
                    <a:gd name="T36" fmla="*/ 98 w 225"/>
                    <a:gd name="T37" fmla="*/ 138 h 140"/>
                    <a:gd name="T38" fmla="*/ 155 w 225"/>
                    <a:gd name="T39" fmla="*/ 138 h 140"/>
                    <a:gd name="T40" fmla="*/ 225 w 225"/>
                    <a:gd name="T41" fmla="*/ 140 h 140"/>
                    <a:gd name="T42" fmla="*/ 205 w 225"/>
                    <a:gd name="T43" fmla="*/ 95 h 140"/>
                    <a:gd name="T44" fmla="*/ 205 w 225"/>
                    <a:gd name="T45" fmla="*/ 95 h 140"/>
                    <a:gd name="T46" fmla="*/ 204 w 225"/>
                    <a:gd name="T47" fmla="*/ 88 h 140"/>
                    <a:gd name="T48" fmla="*/ 201 w 225"/>
                    <a:gd name="T49" fmla="*/ 72 h 140"/>
                    <a:gd name="T50" fmla="*/ 199 w 225"/>
                    <a:gd name="T51" fmla="*/ 64 h 140"/>
                    <a:gd name="T52" fmla="*/ 197 w 225"/>
                    <a:gd name="T53" fmla="*/ 56 h 140"/>
                    <a:gd name="T54" fmla="*/ 194 w 225"/>
                    <a:gd name="T55" fmla="*/ 49 h 140"/>
                    <a:gd name="T56" fmla="*/ 190 w 225"/>
                    <a:gd name="T57" fmla="*/ 45 h 140"/>
                    <a:gd name="T58" fmla="*/ 190 w 225"/>
                    <a:gd name="T59" fmla="*/ 45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5" h="140">
                      <a:moveTo>
                        <a:pt x="190" y="45"/>
                      </a:moveTo>
                      <a:lnTo>
                        <a:pt x="190" y="45"/>
                      </a:lnTo>
                      <a:lnTo>
                        <a:pt x="185" y="42"/>
                      </a:lnTo>
                      <a:lnTo>
                        <a:pt x="176" y="41"/>
                      </a:lnTo>
                      <a:lnTo>
                        <a:pt x="152" y="40"/>
                      </a:lnTo>
                      <a:lnTo>
                        <a:pt x="129" y="40"/>
                      </a:lnTo>
                      <a:lnTo>
                        <a:pt x="120" y="40"/>
                      </a:lnTo>
                      <a:lnTo>
                        <a:pt x="113" y="39"/>
                      </a:lnTo>
                      <a:lnTo>
                        <a:pt x="113" y="39"/>
                      </a:lnTo>
                      <a:lnTo>
                        <a:pt x="98" y="31"/>
                      </a:lnTo>
                      <a:lnTo>
                        <a:pt x="71" y="18"/>
                      </a:lnTo>
                      <a:lnTo>
                        <a:pt x="36" y="0"/>
                      </a:lnTo>
                      <a:lnTo>
                        <a:pt x="0" y="10"/>
                      </a:lnTo>
                      <a:lnTo>
                        <a:pt x="1" y="30"/>
                      </a:lnTo>
                      <a:lnTo>
                        <a:pt x="48" y="62"/>
                      </a:lnTo>
                      <a:lnTo>
                        <a:pt x="1" y="67"/>
                      </a:lnTo>
                      <a:lnTo>
                        <a:pt x="1" y="89"/>
                      </a:lnTo>
                      <a:lnTo>
                        <a:pt x="78" y="116"/>
                      </a:lnTo>
                      <a:lnTo>
                        <a:pt x="98" y="138"/>
                      </a:lnTo>
                      <a:lnTo>
                        <a:pt x="155" y="138"/>
                      </a:lnTo>
                      <a:lnTo>
                        <a:pt x="225" y="140"/>
                      </a:lnTo>
                      <a:lnTo>
                        <a:pt x="205" y="95"/>
                      </a:lnTo>
                      <a:lnTo>
                        <a:pt x="205" y="95"/>
                      </a:lnTo>
                      <a:lnTo>
                        <a:pt x="204" y="88"/>
                      </a:lnTo>
                      <a:lnTo>
                        <a:pt x="201" y="72"/>
                      </a:lnTo>
                      <a:lnTo>
                        <a:pt x="199" y="64"/>
                      </a:lnTo>
                      <a:lnTo>
                        <a:pt x="197" y="56"/>
                      </a:lnTo>
                      <a:lnTo>
                        <a:pt x="194" y="49"/>
                      </a:lnTo>
                      <a:lnTo>
                        <a:pt x="190" y="45"/>
                      </a:lnTo>
                      <a:lnTo>
                        <a:pt x="190" y="4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8" name="Freeform 128">
                  <a:extLst>
                    <a:ext uri="{FF2B5EF4-FFF2-40B4-BE49-F238E27FC236}">
                      <a16:creationId xmlns:a16="http://schemas.microsoft.com/office/drawing/2014/main" id="{D373B72A-9D6A-6D47-BFCB-502741C7D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0838" y="3494088"/>
                  <a:ext cx="46038" cy="52388"/>
                </a:xfrm>
                <a:custGeom>
                  <a:avLst/>
                  <a:gdLst>
                    <a:gd name="T0" fmla="*/ 132 w 146"/>
                    <a:gd name="T1" fmla="*/ 82 h 161"/>
                    <a:gd name="T2" fmla="*/ 35 w 146"/>
                    <a:gd name="T3" fmla="*/ 0 h 161"/>
                    <a:gd name="T4" fmla="*/ 5 w 146"/>
                    <a:gd name="T5" fmla="*/ 30 h 161"/>
                    <a:gd name="T6" fmla="*/ 0 w 146"/>
                    <a:gd name="T7" fmla="*/ 93 h 161"/>
                    <a:gd name="T8" fmla="*/ 127 w 146"/>
                    <a:gd name="T9" fmla="*/ 161 h 161"/>
                    <a:gd name="T10" fmla="*/ 146 w 146"/>
                    <a:gd name="T11" fmla="*/ 99 h 161"/>
                    <a:gd name="T12" fmla="*/ 132 w 146"/>
                    <a:gd name="T13" fmla="*/ 82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161">
                      <a:moveTo>
                        <a:pt x="132" y="82"/>
                      </a:moveTo>
                      <a:lnTo>
                        <a:pt x="35" y="0"/>
                      </a:lnTo>
                      <a:lnTo>
                        <a:pt x="5" y="30"/>
                      </a:lnTo>
                      <a:lnTo>
                        <a:pt x="0" y="93"/>
                      </a:lnTo>
                      <a:lnTo>
                        <a:pt x="127" y="161"/>
                      </a:lnTo>
                      <a:lnTo>
                        <a:pt x="146" y="99"/>
                      </a:lnTo>
                      <a:lnTo>
                        <a:pt x="132" y="8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9" name="Freeform 129">
                  <a:extLst>
                    <a:ext uri="{FF2B5EF4-FFF2-40B4-BE49-F238E27FC236}">
                      <a16:creationId xmlns:a16="http://schemas.microsoft.com/office/drawing/2014/main" id="{2193D913-BFD7-1A4D-A04E-FFB8D04C3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7288" y="3443288"/>
                  <a:ext cx="100013" cy="96838"/>
                </a:xfrm>
                <a:custGeom>
                  <a:avLst/>
                  <a:gdLst>
                    <a:gd name="T0" fmla="*/ 265 w 317"/>
                    <a:gd name="T1" fmla="*/ 277 h 309"/>
                    <a:gd name="T2" fmla="*/ 298 w 317"/>
                    <a:gd name="T3" fmla="*/ 251 h 309"/>
                    <a:gd name="T4" fmla="*/ 317 w 317"/>
                    <a:gd name="T5" fmla="*/ 207 h 309"/>
                    <a:gd name="T6" fmla="*/ 304 w 317"/>
                    <a:gd name="T7" fmla="*/ 158 h 309"/>
                    <a:gd name="T8" fmla="*/ 237 w 317"/>
                    <a:gd name="T9" fmla="*/ 132 h 309"/>
                    <a:gd name="T10" fmla="*/ 224 w 317"/>
                    <a:gd name="T11" fmla="*/ 96 h 309"/>
                    <a:gd name="T12" fmla="*/ 210 w 317"/>
                    <a:gd name="T13" fmla="*/ 79 h 309"/>
                    <a:gd name="T14" fmla="*/ 199 w 317"/>
                    <a:gd name="T15" fmla="*/ 59 h 309"/>
                    <a:gd name="T16" fmla="*/ 189 w 317"/>
                    <a:gd name="T17" fmla="*/ 30 h 309"/>
                    <a:gd name="T18" fmla="*/ 112 w 317"/>
                    <a:gd name="T19" fmla="*/ 0 h 309"/>
                    <a:gd name="T20" fmla="*/ 83 w 317"/>
                    <a:gd name="T21" fmla="*/ 50 h 309"/>
                    <a:gd name="T22" fmla="*/ 47 w 317"/>
                    <a:gd name="T23" fmla="*/ 61 h 309"/>
                    <a:gd name="T24" fmla="*/ 6 w 317"/>
                    <a:gd name="T25" fmla="*/ 41 h 309"/>
                    <a:gd name="T26" fmla="*/ 0 w 317"/>
                    <a:gd name="T27" fmla="*/ 98 h 309"/>
                    <a:gd name="T28" fmla="*/ 31 w 317"/>
                    <a:gd name="T29" fmla="*/ 140 h 309"/>
                    <a:gd name="T30" fmla="*/ 84 w 317"/>
                    <a:gd name="T31" fmla="*/ 177 h 309"/>
                    <a:gd name="T32" fmla="*/ 91 w 317"/>
                    <a:gd name="T33" fmla="*/ 229 h 309"/>
                    <a:gd name="T34" fmla="*/ 128 w 317"/>
                    <a:gd name="T35" fmla="*/ 236 h 309"/>
                    <a:gd name="T36" fmla="*/ 105 w 317"/>
                    <a:gd name="T37" fmla="*/ 256 h 309"/>
                    <a:gd name="T38" fmla="*/ 146 w 317"/>
                    <a:gd name="T39" fmla="*/ 302 h 309"/>
                    <a:gd name="T40" fmla="*/ 211 w 317"/>
                    <a:gd name="T41" fmla="*/ 309 h 309"/>
                    <a:gd name="T42" fmla="*/ 265 w 317"/>
                    <a:gd name="T43" fmla="*/ 277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17" h="309">
                      <a:moveTo>
                        <a:pt x="265" y="277"/>
                      </a:moveTo>
                      <a:lnTo>
                        <a:pt x="298" y="251"/>
                      </a:lnTo>
                      <a:lnTo>
                        <a:pt x="317" y="207"/>
                      </a:lnTo>
                      <a:lnTo>
                        <a:pt x="304" y="158"/>
                      </a:lnTo>
                      <a:lnTo>
                        <a:pt x="237" y="132"/>
                      </a:lnTo>
                      <a:lnTo>
                        <a:pt x="224" y="96"/>
                      </a:lnTo>
                      <a:lnTo>
                        <a:pt x="210" y="79"/>
                      </a:lnTo>
                      <a:lnTo>
                        <a:pt x="199" y="59"/>
                      </a:lnTo>
                      <a:lnTo>
                        <a:pt x="189" y="30"/>
                      </a:lnTo>
                      <a:lnTo>
                        <a:pt x="112" y="0"/>
                      </a:lnTo>
                      <a:lnTo>
                        <a:pt x="83" y="50"/>
                      </a:lnTo>
                      <a:lnTo>
                        <a:pt x="47" y="61"/>
                      </a:lnTo>
                      <a:lnTo>
                        <a:pt x="6" y="41"/>
                      </a:lnTo>
                      <a:lnTo>
                        <a:pt x="0" y="98"/>
                      </a:lnTo>
                      <a:lnTo>
                        <a:pt x="31" y="140"/>
                      </a:lnTo>
                      <a:lnTo>
                        <a:pt x="84" y="177"/>
                      </a:lnTo>
                      <a:lnTo>
                        <a:pt x="91" y="229"/>
                      </a:lnTo>
                      <a:lnTo>
                        <a:pt x="128" y="236"/>
                      </a:lnTo>
                      <a:lnTo>
                        <a:pt x="105" y="256"/>
                      </a:lnTo>
                      <a:lnTo>
                        <a:pt x="146" y="302"/>
                      </a:lnTo>
                      <a:lnTo>
                        <a:pt x="211" y="309"/>
                      </a:lnTo>
                      <a:lnTo>
                        <a:pt x="265" y="27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0" name="Freeform 130">
                  <a:extLst>
                    <a:ext uri="{FF2B5EF4-FFF2-40B4-BE49-F238E27FC236}">
                      <a16:creationId xmlns:a16="http://schemas.microsoft.com/office/drawing/2014/main" id="{A5EE2973-93CC-9B48-BDF7-07B879893B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2525" y="3529013"/>
                  <a:ext cx="25400" cy="46038"/>
                </a:xfrm>
                <a:custGeom>
                  <a:avLst/>
                  <a:gdLst>
                    <a:gd name="T0" fmla="*/ 6 w 80"/>
                    <a:gd name="T1" fmla="*/ 0 h 141"/>
                    <a:gd name="T2" fmla="*/ 16 w 80"/>
                    <a:gd name="T3" fmla="*/ 39 h 141"/>
                    <a:gd name="T4" fmla="*/ 0 w 80"/>
                    <a:gd name="T5" fmla="*/ 42 h 141"/>
                    <a:gd name="T6" fmla="*/ 13 w 80"/>
                    <a:gd name="T7" fmla="*/ 86 h 141"/>
                    <a:gd name="T8" fmla="*/ 11 w 80"/>
                    <a:gd name="T9" fmla="*/ 106 h 141"/>
                    <a:gd name="T10" fmla="*/ 58 w 80"/>
                    <a:gd name="T11" fmla="*/ 141 h 141"/>
                    <a:gd name="T12" fmla="*/ 80 w 80"/>
                    <a:gd name="T13" fmla="*/ 88 h 141"/>
                    <a:gd name="T14" fmla="*/ 77 w 80"/>
                    <a:gd name="T15" fmla="*/ 59 h 141"/>
                    <a:gd name="T16" fmla="*/ 6 w 80"/>
                    <a:gd name="T17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0" h="141">
                      <a:moveTo>
                        <a:pt x="6" y="0"/>
                      </a:moveTo>
                      <a:lnTo>
                        <a:pt x="16" y="39"/>
                      </a:lnTo>
                      <a:lnTo>
                        <a:pt x="0" y="42"/>
                      </a:lnTo>
                      <a:lnTo>
                        <a:pt x="13" y="86"/>
                      </a:lnTo>
                      <a:lnTo>
                        <a:pt x="11" y="106"/>
                      </a:lnTo>
                      <a:lnTo>
                        <a:pt x="58" y="141"/>
                      </a:lnTo>
                      <a:lnTo>
                        <a:pt x="80" y="88"/>
                      </a:lnTo>
                      <a:lnTo>
                        <a:pt x="77" y="5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1" name="Freeform 131">
                  <a:extLst>
                    <a:ext uri="{FF2B5EF4-FFF2-40B4-BE49-F238E27FC236}">
                      <a16:creationId xmlns:a16="http://schemas.microsoft.com/office/drawing/2014/main" id="{21DFB4F8-9E2B-D042-99DE-AF7A778AE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425" y="3519488"/>
                  <a:ext cx="28575" cy="68263"/>
                </a:xfrm>
                <a:custGeom>
                  <a:avLst/>
                  <a:gdLst>
                    <a:gd name="T0" fmla="*/ 33 w 90"/>
                    <a:gd name="T1" fmla="*/ 73 h 216"/>
                    <a:gd name="T2" fmla="*/ 7 w 90"/>
                    <a:gd name="T3" fmla="*/ 123 h 216"/>
                    <a:gd name="T4" fmla="*/ 0 w 90"/>
                    <a:gd name="T5" fmla="*/ 173 h 216"/>
                    <a:gd name="T6" fmla="*/ 7 w 90"/>
                    <a:gd name="T7" fmla="*/ 216 h 216"/>
                    <a:gd name="T8" fmla="*/ 31 w 90"/>
                    <a:gd name="T9" fmla="*/ 186 h 216"/>
                    <a:gd name="T10" fmla="*/ 66 w 90"/>
                    <a:gd name="T11" fmla="*/ 105 h 216"/>
                    <a:gd name="T12" fmla="*/ 90 w 90"/>
                    <a:gd name="T13" fmla="*/ 43 h 216"/>
                    <a:gd name="T14" fmla="*/ 88 w 90"/>
                    <a:gd name="T15" fmla="*/ 0 h 216"/>
                    <a:gd name="T16" fmla="*/ 33 w 90"/>
                    <a:gd name="T17" fmla="*/ 7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216">
                      <a:moveTo>
                        <a:pt x="33" y="73"/>
                      </a:moveTo>
                      <a:lnTo>
                        <a:pt x="7" y="123"/>
                      </a:lnTo>
                      <a:lnTo>
                        <a:pt x="0" y="173"/>
                      </a:lnTo>
                      <a:lnTo>
                        <a:pt x="7" y="216"/>
                      </a:lnTo>
                      <a:lnTo>
                        <a:pt x="31" y="186"/>
                      </a:lnTo>
                      <a:lnTo>
                        <a:pt x="66" y="105"/>
                      </a:lnTo>
                      <a:lnTo>
                        <a:pt x="90" y="43"/>
                      </a:lnTo>
                      <a:lnTo>
                        <a:pt x="88" y="0"/>
                      </a:lnTo>
                      <a:lnTo>
                        <a:pt x="33" y="7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2" name="Freeform 132">
                  <a:extLst>
                    <a:ext uri="{FF2B5EF4-FFF2-40B4-BE49-F238E27FC236}">
                      <a16:creationId xmlns:a16="http://schemas.microsoft.com/office/drawing/2014/main" id="{EB4EA916-0FD3-ED4F-AD7E-454E4BFCF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500" y="3556000"/>
                  <a:ext cx="22225" cy="20638"/>
                </a:xfrm>
                <a:custGeom>
                  <a:avLst/>
                  <a:gdLst>
                    <a:gd name="T0" fmla="*/ 20 w 70"/>
                    <a:gd name="T1" fmla="*/ 53 h 66"/>
                    <a:gd name="T2" fmla="*/ 60 w 70"/>
                    <a:gd name="T3" fmla="*/ 66 h 66"/>
                    <a:gd name="T4" fmla="*/ 70 w 70"/>
                    <a:gd name="T5" fmla="*/ 26 h 66"/>
                    <a:gd name="T6" fmla="*/ 0 w 70"/>
                    <a:gd name="T7" fmla="*/ 0 h 66"/>
                    <a:gd name="T8" fmla="*/ 20 w 70"/>
                    <a:gd name="T9" fmla="*/ 5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66">
                      <a:moveTo>
                        <a:pt x="20" y="53"/>
                      </a:moveTo>
                      <a:lnTo>
                        <a:pt x="60" y="66"/>
                      </a:lnTo>
                      <a:lnTo>
                        <a:pt x="70" y="26"/>
                      </a:lnTo>
                      <a:lnTo>
                        <a:pt x="0" y="0"/>
                      </a:lnTo>
                      <a:lnTo>
                        <a:pt x="20" y="5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" name="Freeform 133">
                  <a:extLst>
                    <a:ext uri="{FF2B5EF4-FFF2-40B4-BE49-F238E27FC236}">
                      <a16:creationId xmlns:a16="http://schemas.microsoft.com/office/drawing/2014/main" id="{E027642B-657E-4D44-A25C-E3BE43B44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488" y="3535363"/>
                  <a:ext cx="12700" cy="19050"/>
                </a:xfrm>
                <a:custGeom>
                  <a:avLst/>
                  <a:gdLst>
                    <a:gd name="T0" fmla="*/ 0 w 40"/>
                    <a:gd name="T1" fmla="*/ 30 h 60"/>
                    <a:gd name="T2" fmla="*/ 11 w 40"/>
                    <a:gd name="T3" fmla="*/ 60 h 60"/>
                    <a:gd name="T4" fmla="*/ 40 w 40"/>
                    <a:gd name="T5" fmla="*/ 0 h 60"/>
                    <a:gd name="T6" fmla="*/ 0 w 40"/>
                    <a:gd name="T7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60">
                      <a:moveTo>
                        <a:pt x="0" y="30"/>
                      </a:moveTo>
                      <a:lnTo>
                        <a:pt x="11" y="60"/>
                      </a:lnTo>
                      <a:lnTo>
                        <a:pt x="40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4" name="Freeform 116">
                  <a:extLst>
                    <a:ext uri="{FF2B5EF4-FFF2-40B4-BE49-F238E27FC236}">
                      <a16:creationId xmlns:a16="http://schemas.microsoft.com/office/drawing/2014/main" id="{6F223F42-D92D-FF4B-A28E-27B7FCCC0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050" y="3511550"/>
                  <a:ext cx="6350" cy="26988"/>
                </a:xfrm>
                <a:custGeom>
                  <a:avLst/>
                  <a:gdLst>
                    <a:gd name="T0" fmla="*/ 0 w 23"/>
                    <a:gd name="T1" fmla="*/ 54 h 87"/>
                    <a:gd name="T2" fmla="*/ 0 w 23"/>
                    <a:gd name="T3" fmla="*/ 87 h 87"/>
                    <a:gd name="T4" fmla="*/ 20 w 23"/>
                    <a:gd name="T5" fmla="*/ 60 h 87"/>
                    <a:gd name="T6" fmla="*/ 23 w 23"/>
                    <a:gd name="T7" fmla="*/ 30 h 87"/>
                    <a:gd name="T8" fmla="*/ 13 w 23"/>
                    <a:gd name="T9" fmla="*/ 0 h 87"/>
                    <a:gd name="T10" fmla="*/ 0 w 23"/>
                    <a:gd name="T11" fmla="*/ 5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87">
                      <a:moveTo>
                        <a:pt x="0" y="54"/>
                      </a:moveTo>
                      <a:lnTo>
                        <a:pt x="0" y="87"/>
                      </a:lnTo>
                      <a:lnTo>
                        <a:pt x="20" y="60"/>
                      </a:lnTo>
                      <a:lnTo>
                        <a:pt x="23" y="30"/>
                      </a:lnTo>
                      <a:lnTo>
                        <a:pt x="13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" name="Group 348">
                <a:extLst>
                  <a:ext uri="{FF2B5EF4-FFF2-40B4-BE49-F238E27FC236}">
                    <a16:creationId xmlns:a16="http://schemas.microsoft.com/office/drawing/2014/main" id="{B46A6A9B-7F25-7F4E-9E54-A096B08F7B6F}"/>
                  </a:ext>
                </a:extLst>
              </p:cNvPr>
              <p:cNvGrpSpPr/>
              <p:nvPr userDrawn="1"/>
            </p:nvGrpSpPr>
            <p:grpSpPr>
              <a:xfrm>
                <a:off x="7982366" y="3078764"/>
                <a:ext cx="1094586" cy="1474258"/>
                <a:chOff x="3344863" y="3546475"/>
                <a:chExt cx="860425" cy="1158875"/>
              </a:xfrm>
              <a:grpFill/>
            </p:grpSpPr>
            <p:sp>
              <p:nvSpPr>
                <p:cNvPr id="96" name="Freeform 292">
                  <a:extLst>
                    <a:ext uri="{FF2B5EF4-FFF2-40B4-BE49-F238E27FC236}">
                      <a16:creationId xmlns:a16="http://schemas.microsoft.com/office/drawing/2014/main" id="{20A1CC44-D678-104E-9103-6FD0CE47C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1463" y="3681413"/>
                  <a:ext cx="69850" cy="58738"/>
                </a:xfrm>
                <a:custGeom>
                  <a:avLst/>
                  <a:gdLst>
                    <a:gd name="T0" fmla="*/ 30 w 217"/>
                    <a:gd name="T1" fmla="*/ 63 h 181"/>
                    <a:gd name="T2" fmla="*/ 0 w 217"/>
                    <a:gd name="T3" fmla="*/ 39 h 181"/>
                    <a:gd name="T4" fmla="*/ 22 w 217"/>
                    <a:gd name="T5" fmla="*/ 0 h 181"/>
                    <a:gd name="T6" fmla="*/ 74 w 217"/>
                    <a:gd name="T7" fmla="*/ 73 h 181"/>
                    <a:gd name="T8" fmla="*/ 107 w 217"/>
                    <a:gd name="T9" fmla="*/ 105 h 181"/>
                    <a:gd name="T10" fmla="*/ 167 w 217"/>
                    <a:gd name="T11" fmla="*/ 112 h 181"/>
                    <a:gd name="T12" fmla="*/ 204 w 217"/>
                    <a:gd name="T13" fmla="*/ 107 h 181"/>
                    <a:gd name="T14" fmla="*/ 197 w 217"/>
                    <a:gd name="T15" fmla="*/ 121 h 181"/>
                    <a:gd name="T16" fmla="*/ 217 w 217"/>
                    <a:gd name="T17" fmla="*/ 181 h 181"/>
                    <a:gd name="T18" fmla="*/ 181 w 217"/>
                    <a:gd name="T19" fmla="*/ 157 h 181"/>
                    <a:gd name="T20" fmla="*/ 137 w 217"/>
                    <a:gd name="T21" fmla="*/ 148 h 181"/>
                    <a:gd name="T22" fmla="*/ 104 w 217"/>
                    <a:gd name="T23" fmla="*/ 172 h 181"/>
                    <a:gd name="T24" fmla="*/ 70 w 217"/>
                    <a:gd name="T25" fmla="*/ 148 h 181"/>
                    <a:gd name="T26" fmla="*/ 70 w 217"/>
                    <a:gd name="T27" fmla="*/ 148 h 181"/>
                    <a:gd name="T28" fmla="*/ 68 w 217"/>
                    <a:gd name="T29" fmla="*/ 147 h 181"/>
                    <a:gd name="T30" fmla="*/ 60 w 217"/>
                    <a:gd name="T31" fmla="*/ 143 h 181"/>
                    <a:gd name="T32" fmla="*/ 54 w 217"/>
                    <a:gd name="T33" fmla="*/ 136 h 181"/>
                    <a:gd name="T34" fmla="*/ 51 w 217"/>
                    <a:gd name="T35" fmla="*/ 133 h 181"/>
                    <a:gd name="T36" fmla="*/ 50 w 217"/>
                    <a:gd name="T37" fmla="*/ 128 h 181"/>
                    <a:gd name="T38" fmla="*/ 50 w 217"/>
                    <a:gd name="T39" fmla="*/ 128 h 181"/>
                    <a:gd name="T40" fmla="*/ 53 w 217"/>
                    <a:gd name="T41" fmla="*/ 98 h 181"/>
                    <a:gd name="T42" fmla="*/ 54 w 217"/>
                    <a:gd name="T43" fmla="*/ 76 h 181"/>
                    <a:gd name="T44" fmla="*/ 30 w 217"/>
                    <a:gd name="T45" fmla="*/ 63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7" h="181">
                      <a:moveTo>
                        <a:pt x="30" y="63"/>
                      </a:moveTo>
                      <a:lnTo>
                        <a:pt x="0" y="39"/>
                      </a:lnTo>
                      <a:lnTo>
                        <a:pt x="22" y="0"/>
                      </a:lnTo>
                      <a:lnTo>
                        <a:pt x="74" y="73"/>
                      </a:lnTo>
                      <a:lnTo>
                        <a:pt x="107" y="105"/>
                      </a:lnTo>
                      <a:lnTo>
                        <a:pt x="167" y="112"/>
                      </a:lnTo>
                      <a:lnTo>
                        <a:pt x="204" y="107"/>
                      </a:lnTo>
                      <a:lnTo>
                        <a:pt x="197" y="121"/>
                      </a:lnTo>
                      <a:lnTo>
                        <a:pt x="217" y="181"/>
                      </a:lnTo>
                      <a:lnTo>
                        <a:pt x="181" y="157"/>
                      </a:lnTo>
                      <a:lnTo>
                        <a:pt x="137" y="148"/>
                      </a:lnTo>
                      <a:lnTo>
                        <a:pt x="104" y="172"/>
                      </a:lnTo>
                      <a:lnTo>
                        <a:pt x="70" y="148"/>
                      </a:lnTo>
                      <a:lnTo>
                        <a:pt x="70" y="148"/>
                      </a:lnTo>
                      <a:lnTo>
                        <a:pt x="68" y="147"/>
                      </a:lnTo>
                      <a:lnTo>
                        <a:pt x="60" y="143"/>
                      </a:lnTo>
                      <a:lnTo>
                        <a:pt x="54" y="136"/>
                      </a:lnTo>
                      <a:lnTo>
                        <a:pt x="51" y="133"/>
                      </a:lnTo>
                      <a:lnTo>
                        <a:pt x="50" y="128"/>
                      </a:lnTo>
                      <a:lnTo>
                        <a:pt x="50" y="128"/>
                      </a:lnTo>
                      <a:lnTo>
                        <a:pt x="53" y="98"/>
                      </a:lnTo>
                      <a:lnTo>
                        <a:pt x="54" y="76"/>
                      </a:lnTo>
                      <a:lnTo>
                        <a:pt x="30" y="6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93">
                  <a:extLst>
                    <a:ext uri="{FF2B5EF4-FFF2-40B4-BE49-F238E27FC236}">
                      <a16:creationId xmlns:a16="http://schemas.microsoft.com/office/drawing/2014/main" id="{2EBA0305-70C8-4445-A037-DF718AE55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7963" y="3595688"/>
                  <a:ext cx="52388" cy="71438"/>
                </a:xfrm>
                <a:custGeom>
                  <a:avLst/>
                  <a:gdLst>
                    <a:gd name="T0" fmla="*/ 0 w 167"/>
                    <a:gd name="T1" fmla="*/ 183 h 223"/>
                    <a:gd name="T2" fmla="*/ 43 w 167"/>
                    <a:gd name="T3" fmla="*/ 219 h 223"/>
                    <a:gd name="T4" fmla="*/ 43 w 167"/>
                    <a:gd name="T5" fmla="*/ 219 h 223"/>
                    <a:gd name="T6" fmla="*/ 44 w 167"/>
                    <a:gd name="T7" fmla="*/ 221 h 223"/>
                    <a:gd name="T8" fmla="*/ 47 w 167"/>
                    <a:gd name="T9" fmla="*/ 223 h 223"/>
                    <a:gd name="T10" fmla="*/ 51 w 167"/>
                    <a:gd name="T11" fmla="*/ 223 h 223"/>
                    <a:gd name="T12" fmla="*/ 53 w 167"/>
                    <a:gd name="T13" fmla="*/ 223 h 223"/>
                    <a:gd name="T14" fmla="*/ 56 w 167"/>
                    <a:gd name="T15" fmla="*/ 222 h 223"/>
                    <a:gd name="T16" fmla="*/ 60 w 167"/>
                    <a:gd name="T17" fmla="*/ 219 h 223"/>
                    <a:gd name="T18" fmla="*/ 60 w 167"/>
                    <a:gd name="T19" fmla="*/ 219 h 223"/>
                    <a:gd name="T20" fmla="*/ 70 w 167"/>
                    <a:gd name="T21" fmla="*/ 208 h 223"/>
                    <a:gd name="T22" fmla="*/ 80 w 167"/>
                    <a:gd name="T23" fmla="*/ 193 h 223"/>
                    <a:gd name="T24" fmla="*/ 93 w 167"/>
                    <a:gd name="T25" fmla="*/ 175 h 223"/>
                    <a:gd name="T26" fmla="*/ 120 w 167"/>
                    <a:gd name="T27" fmla="*/ 179 h 223"/>
                    <a:gd name="T28" fmla="*/ 147 w 167"/>
                    <a:gd name="T29" fmla="*/ 192 h 223"/>
                    <a:gd name="T30" fmla="*/ 167 w 167"/>
                    <a:gd name="T31" fmla="*/ 175 h 223"/>
                    <a:gd name="T32" fmla="*/ 145 w 167"/>
                    <a:gd name="T33" fmla="*/ 135 h 223"/>
                    <a:gd name="T34" fmla="*/ 125 w 167"/>
                    <a:gd name="T35" fmla="*/ 125 h 223"/>
                    <a:gd name="T36" fmla="*/ 142 w 167"/>
                    <a:gd name="T37" fmla="*/ 102 h 223"/>
                    <a:gd name="T38" fmla="*/ 149 w 167"/>
                    <a:gd name="T39" fmla="*/ 82 h 223"/>
                    <a:gd name="T40" fmla="*/ 132 w 167"/>
                    <a:gd name="T41" fmla="*/ 59 h 223"/>
                    <a:gd name="T42" fmla="*/ 92 w 167"/>
                    <a:gd name="T43" fmla="*/ 63 h 223"/>
                    <a:gd name="T44" fmla="*/ 72 w 167"/>
                    <a:gd name="T45" fmla="*/ 46 h 223"/>
                    <a:gd name="T46" fmla="*/ 72 w 167"/>
                    <a:gd name="T47" fmla="*/ 9 h 223"/>
                    <a:gd name="T48" fmla="*/ 25 w 167"/>
                    <a:gd name="T49" fmla="*/ 0 h 223"/>
                    <a:gd name="T50" fmla="*/ 8 w 167"/>
                    <a:gd name="T51" fmla="*/ 24 h 223"/>
                    <a:gd name="T52" fmla="*/ 12 w 167"/>
                    <a:gd name="T53" fmla="*/ 51 h 223"/>
                    <a:gd name="T54" fmla="*/ 55 w 167"/>
                    <a:gd name="T55" fmla="*/ 56 h 223"/>
                    <a:gd name="T56" fmla="*/ 102 w 167"/>
                    <a:gd name="T57" fmla="*/ 86 h 223"/>
                    <a:gd name="T58" fmla="*/ 99 w 167"/>
                    <a:gd name="T59" fmla="*/ 110 h 223"/>
                    <a:gd name="T60" fmla="*/ 69 w 167"/>
                    <a:gd name="T61" fmla="*/ 120 h 223"/>
                    <a:gd name="T62" fmla="*/ 35 w 167"/>
                    <a:gd name="T63" fmla="*/ 90 h 223"/>
                    <a:gd name="T64" fmla="*/ 15 w 167"/>
                    <a:gd name="T65" fmla="*/ 103 h 223"/>
                    <a:gd name="T66" fmla="*/ 30 w 167"/>
                    <a:gd name="T67" fmla="*/ 133 h 223"/>
                    <a:gd name="T68" fmla="*/ 13 w 167"/>
                    <a:gd name="T69" fmla="*/ 153 h 223"/>
                    <a:gd name="T70" fmla="*/ 0 w 167"/>
                    <a:gd name="T71" fmla="*/ 183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7" h="223">
                      <a:moveTo>
                        <a:pt x="0" y="183"/>
                      </a:moveTo>
                      <a:lnTo>
                        <a:pt x="43" y="219"/>
                      </a:lnTo>
                      <a:lnTo>
                        <a:pt x="43" y="219"/>
                      </a:lnTo>
                      <a:lnTo>
                        <a:pt x="44" y="221"/>
                      </a:lnTo>
                      <a:lnTo>
                        <a:pt x="47" y="223"/>
                      </a:lnTo>
                      <a:lnTo>
                        <a:pt x="51" y="223"/>
                      </a:lnTo>
                      <a:lnTo>
                        <a:pt x="53" y="223"/>
                      </a:lnTo>
                      <a:lnTo>
                        <a:pt x="56" y="222"/>
                      </a:lnTo>
                      <a:lnTo>
                        <a:pt x="60" y="219"/>
                      </a:lnTo>
                      <a:lnTo>
                        <a:pt x="60" y="219"/>
                      </a:lnTo>
                      <a:lnTo>
                        <a:pt x="70" y="208"/>
                      </a:lnTo>
                      <a:lnTo>
                        <a:pt x="80" y="193"/>
                      </a:lnTo>
                      <a:lnTo>
                        <a:pt x="93" y="175"/>
                      </a:lnTo>
                      <a:lnTo>
                        <a:pt x="120" y="179"/>
                      </a:lnTo>
                      <a:lnTo>
                        <a:pt x="147" y="192"/>
                      </a:lnTo>
                      <a:lnTo>
                        <a:pt x="167" y="175"/>
                      </a:lnTo>
                      <a:lnTo>
                        <a:pt x="145" y="135"/>
                      </a:lnTo>
                      <a:lnTo>
                        <a:pt x="125" y="125"/>
                      </a:lnTo>
                      <a:lnTo>
                        <a:pt x="142" y="102"/>
                      </a:lnTo>
                      <a:lnTo>
                        <a:pt x="149" y="82"/>
                      </a:lnTo>
                      <a:lnTo>
                        <a:pt x="132" y="59"/>
                      </a:lnTo>
                      <a:lnTo>
                        <a:pt x="92" y="63"/>
                      </a:lnTo>
                      <a:lnTo>
                        <a:pt x="72" y="46"/>
                      </a:lnTo>
                      <a:lnTo>
                        <a:pt x="72" y="9"/>
                      </a:lnTo>
                      <a:lnTo>
                        <a:pt x="25" y="0"/>
                      </a:lnTo>
                      <a:lnTo>
                        <a:pt x="8" y="24"/>
                      </a:lnTo>
                      <a:lnTo>
                        <a:pt x="12" y="51"/>
                      </a:lnTo>
                      <a:lnTo>
                        <a:pt x="55" y="56"/>
                      </a:lnTo>
                      <a:lnTo>
                        <a:pt x="102" y="86"/>
                      </a:lnTo>
                      <a:lnTo>
                        <a:pt x="99" y="110"/>
                      </a:lnTo>
                      <a:lnTo>
                        <a:pt x="69" y="120"/>
                      </a:lnTo>
                      <a:lnTo>
                        <a:pt x="35" y="90"/>
                      </a:lnTo>
                      <a:lnTo>
                        <a:pt x="15" y="103"/>
                      </a:lnTo>
                      <a:lnTo>
                        <a:pt x="30" y="133"/>
                      </a:lnTo>
                      <a:lnTo>
                        <a:pt x="13" y="153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94">
                  <a:extLst>
                    <a:ext uri="{FF2B5EF4-FFF2-40B4-BE49-F238E27FC236}">
                      <a16:creationId xmlns:a16="http://schemas.microsoft.com/office/drawing/2014/main" id="{431A824D-8279-EF42-B072-6B55BC1FA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7938" y="3621088"/>
                  <a:ext cx="22225" cy="23813"/>
                </a:xfrm>
                <a:custGeom>
                  <a:avLst/>
                  <a:gdLst>
                    <a:gd name="T0" fmla="*/ 62 w 69"/>
                    <a:gd name="T1" fmla="*/ 64 h 74"/>
                    <a:gd name="T2" fmla="*/ 69 w 69"/>
                    <a:gd name="T3" fmla="*/ 37 h 74"/>
                    <a:gd name="T4" fmla="*/ 26 w 69"/>
                    <a:gd name="T5" fmla="*/ 0 h 74"/>
                    <a:gd name="T6" fmla="*/ 2 w 69"/>
                    <a:gd name="T7" fmla="*/ 5 h 74"/>
                    <a:gd name="T8" fmla="*/ 0 w 69"/>
                    <a:gd name="T9" fmla="*/ 57 h 74"/>
                    <a:gd name="T10" fmla="*/ 30 w 69"/>
                    <a:gd name="T11" fmla="*/ 74 h 74"/>
                    <a:gd name="T12" fmla="*/ 62 w 69"/>
                    <a:gd name="T13" fmla="*/ 6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74">
                      <a:moveTo>
                        <a:pt x="62" y="64"/>
                      </a:moveTo>
                      <a:lnTo>
                        <a:pt x="69" y="37"/>
                      </a:lnTo>
                      <a:lnTo>
                        <a:pt x="26" y="0"/>
                      </a:lnTo>
                      <a:lnTo>
                        <a:pt x="2" y="5"/>
                      </a:lnTo>
                      <a:lnTo>
                        <a:pt x="0" y="57"/>
                      </a:lnTo>
                      <a:lnTo>
                        <a:pt x="30" y="74"/>
                      </a:lnTo>
                      <a:lnTo>
                        <a:pt x="62" y="6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95">
                  <a:extLst>
                    <a:ext uri="{FF2B5EF4-FFF2-40B4-BE49-F238E27FC236}">
                      <a16:creationId xmlns:a16="http://schemas.microsoft.com/office/drawing/2014/main" id="{4E614A7A-AEBA-5A4C-99A4-715145949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050" y="3589338"/>
                  <a:ext cx="14288" cy="17463"/>
                </a:xfrm>
                <a:custGeom>
                  <a:avLst/>
                  <a:gdLst>
                    <a:gd name="T0" fmla="*/ 8 w 42"/>
                    <a:gd name="T1" fmla="*/ 0 h 54"/>
                    <a:gd name="T2" fmla="*/ 0 w 42"/>
                    <a:gd name="T3" fmla="*/ 27 h 54"/>
                    <a:gd name="T4" fmla="*/ 23 w 42"/>
                    <a:gd name="T5" fmla="*/ 54 h 54"/>
                    <a:gd name="T6" fmla="*/ 42 w 42"/>
                    <a:gd name="T7" fmla="*/ 34 h 54"/>
                    <a:gd name="T8" fmla="*/ 42 w 42"/>
                    <a:gd name="T9" fmla="*/ 34 h 54"/>
                    <a:gd name="T10" fmla="*/ 35 w 42"/>
                    <a:gd name="T11" fmla="*/ 0 h 54"/>
                    <a:gd name="T12" fmla="*/ 35 w 42"/>
                    <a:gd name="T13" fmla="*/ 0 h 54"/>
                    <a:gd name="T14" fmla="*/ 8 w 42"/>
                    <a:gd name="T15" fmla="*/ 0 h 54"/>
                    <a:gd name="T16" fmla="*/ 8 w 42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54">
                      <a:moveTo>
                        <a:pt x="8" y="0"/>
                      </a:moveTo>
                      <a:lnTo>
                        <a:pt x="0" y="27"/>
                      </a:lnTo>
                      <a:lnTo>
                        <a:pt x="23" y="54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96">
                  <a:extLst>
                    <a:ext uri="{FF2B5EF4-FFF2-40B4-BE49-F238E27FC236}">
                      <a16:creationId xmlns:a16="http://schemas.microsoft.com/office/drawing/2014/main" id="{679426C4-E0D3-4442-BDBC-D25678F47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7113" y="3605213"/>
                  <a:ext cx="9525" cy="12700"/>
                </a:xfrm>
                <a:custGeom>
                  <a:avLst/>
                  <a:gdLst>
                    <a:gd name="T0" fmla="*/ 17 w 27"/>
                    <a:gd name="T1" fmla="*/ 41 h 41"/>
                    <a:gd name="T2" fmla="*/ 27 w 27"/>
                    <a:gd name="T3" fmla="*/ 20 h 41"/>
                    <a:gd name="T4" fmla="*/ 0 w 27"/>
                    <a:gd name="T5" fmla="*/ 0 h 41"/>
                    <a:gd name="T6" fmla="*/ 17 w 27"/>
                    <a:gd name="T7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41">
                      <a:moveTo>
                        <a:pt x="17" y="41"/>
                      </a:moveTo>
                      <a:lnTo>
                        <a:pt x="27" y="20"/>
                      </a:lnTo>
                      <a:lnTo>
                        <a:pt x="0" y="0"/>
                      </a:lnTo>
                      <a:lnTo>
                        <a:pt x="17" y="4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97">
                  <a:extLst>
                    <a:ext uri="{FF2B5EF4-FFF2-40B4-BE49-F238E27FC236}">
                      <a16:creationId xmlns:a16="http://schemas.microsoft.com/office/drawing/2014/main" id="{18620AF2-2EE1-BF42-A215-D61FA81D2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7750" y="3611563"/>
                  <a:ext cx="7938" cy="11113"/>
                </a:xfrm>
                <a:custGeom>
                  <a:avLst/>
                  <a:gdLst>
                    <a:gd name="T0" fmla="*/ 23 w 23"/>
                    <a:gd name="T1" fmla="*/ 0 h 37"/>
                    <a:gd name="T2" fmla="*/ 0 w 23"/>
                    <a:gd name="T3" fmla="*/ 7 h 37"/>
                    <a:gd name="T4" fmla="*/ 3 w 23"/>
                    <a:gd name="T5" fmla="*/ 37 h 37"/>
                    <a:gd name="T6" fmla="*/ 23 w 23"/>
                    <a:gd name="T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37">
                      <a:moveTo>
                        <a:pt x="23" y="0"/>
                      </a:moveTo>
                      <a:lnTo>
                        <a:pt x="0" y="7"/>
                      </a:lnTo>
                      <a:lnTo>
                        <a:pt x="3" y="3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98">
                  <a:extLst>
                    <a:ext uri="{FF2B5EF4-FFF2-40B4-BE49-F238E27FC236}">
                      <a16:creationId xmlns:a16="http://schemas.microsoft.com/office/drawing/2014/main" id="{E628951B-26AD-3A45-81D6-5E3E005EE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125" y="3768725"/>
                  <a:ext cx="22225" cy="15875"/>
                </a:xfrm>
                <a:custGeom>
                  <a:avLst/>
                  <a:gdLst>
                    <a:gd name="T0" fmla="*/ 39 w 69"/>
                    <a:gd name="T1" fmla="*/ 20 h 47"/>
                    <a:gd name="T2" fmla="*/ 69 w 69"/>
                    <a:gd name="T3" fmla="*/ 13 h 47"/>
                    <a:gd name="T4" fmla="*/ 56 w 69"/>
                    <a:gd name="T5" fmla="*/ 0 h 47"/>
                    <a:gd name="T6" fmla="*/ 16 w 69"/>
                    <a:gd name="T7" fmla="*/ 0 h 47"/>
                    <a:gd name="T8" fmla="*/ 0 w 69"/>
                    <a:gd name="T9" fmla="*/ 27 h 47"/>
                    <a:gd name="T10" fmla="*/ 17 w 69"/>
                    <a:gd name="T11" fmla="*/ 47 h 47"/>
                    <a:gd name="T12" fmla="*/ 39 w 69"/>
                    <a:gd name="T13" fmla="*/ 2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47">
                      <a:moveTo>
                        <a:pt x="39" y="20"/>
                      </a:moveTo>
                      <a:lnTo>
                        <a:pt x="69" y="13"/>
                      </a:lnTo>
                      <a:lnTo>
                        <a:pt x="56" y="0"/>
                      </a:lnTo>
                      <a:lnTo>
                        <a:pt x="16" y="0"/>
                      </a:lnTo>
                      <a:lnTo>
                        <a:pt x="0" y="27"/>
                      </a:lnTo>
                      <a:lnTo>
                        <a:pt x="17" y="47"/>
                      </a:lnTo>
                      <a:lnTo>
                        <a:pt x="39" y="2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299">
                  <a:extLst>
                    <a:ext uri="{FF2B5EF4-FFF2-40B4-BE49-F238E27FC236}">
                      <a16:creationId xmlns:a16="http://schemas.microsoft.com/office/drawing/2014/main" id="{AE49E2C5-D7DC-5D46-8298-6F154EE41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1700" y="3751263"/>
                  <a:ext cx="23813" cy="11113"/>
                </a:xfrm>
                <a:custGeom>
                  <a:avLst/>
                  <a:gdLst>
                    <a:gd name="T0" fmla="*/ 72 w 72"/>
                    <a:gd name="T1" fmla="*/ 0 h 38"/>
                    <a:gd name="T2" fmla="*/ 40 w 72"/>
                    <a:gd name="T3" fmla="*/ 14 h 38"/>
                    <a:gd name="T4" fmla="*/ 0 w 72"/>
                    <a:gd name="T5" fmla="*/ 38 h 38"/>
                    <a:gd name="T6" fmla="*/ 60 w 72"/>
                    <a:gd name="T7" fmla="*/ 17 h 38"/>
                    <a:gd name="T8" fmla="*/ 72 w 72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38">
                      <a:moveTo>
                        <a:pt x="72" y="0"/>
                      </a:moveTo>
                      <a:lnTo>
                        <a:pt x="40" y="14"/>
                      </a:lnTo>
                      <a:lnTo>
                        <a:pt x="0" y="38"/>
                      </a:lnTo>
                      <a:lnTo>
                        <a:pt x="60" y="17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300">
                  <a:extLst>
                    <a:ext uri="{FF2B5EF4-FFF2-40B4-BE49-F238E27FC236}">
                      <a16:creationId xmlns:a16="http://schemas.microsoft.com/office/drawing/2014/main" id="{949EB965-C1A3-1E4E-BC18-D700B160B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6625" y="3744913"/>
                  <a:ext cx="19050" cy="4763"/>
                </a:xfrm>
                <a:custGeom>
                  <a:avLst/>
                  <a:gdLst>
                    <a:gd name="T0" fmla="*/ 57 w 57"/>
                    <a:gd name="T1" fmla="*/ 0 h 13"/>
                    <a:gd name="T2" fmla="*/ 0 w 57"/>
                    <a:gd name="T3" fmla="*/ 6 h 13"/>
                    <a:gd name="T4" fmla="*/ 47 w 57"/>
                    <a:gd name="T5" fmla="*/ 13 h 13"/>
                    <a:gd name="T6" fmla="*/ 57 w 57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3">
                      <a:moveTo>
                        <a:pt x="57" y="0"/>
                      </a:moveTo>
                      <a:lnTo>
                        <a:pt x="0" y="6"/>
                      </a:lnTo>
                      <a:lnTo>
                        <a:pt x="47" y="1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301">
                  <a:extLst>
                    <a:ext uri="{FF2B5EF4-FFF2-40B4-BE49-F238E27FC236}">
                      <a16:creationId xmlns:a16="http://schemas.microsoft.com/office/drawing/2014/main" id="{7C92A019-6185-334A-8FF6-2AE2E3A5B2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963" y="3743325"/>
                  <a:ext cx="15875" cy="3175"/>
                </a:xfrm>
                <a:custGeom>
                  <a:avLst/>
                  <a:gdLst>
                    <a:gd name="T0" fmla="*/ 27 w 51"/>
                    <a:gd name="T1" fmla="*/ 0 h 13"/>
                    <a:gd name="T2" fmla="*/ 0 w 51"/>
                    <a:gd name="T3" fmla="*/ 13 h 13"/>
                    <a:gd name="T4" fmla="*/ 51 w 51"/>
                    <a:gd name="T5" fmla="*/ 6 h 13"/>
                    <a:gd name="T6" fmla="*/ 27 w 51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13">
                      <a:moveTo>
                        <a:pt x="27" y="0"/>
                      </a:moveTo>
                      <a:lnTo>
                        <a:pt x="0" y="13"/>
                      </a:lnTo>
                      <a:lnTo>
                        <a:pt x="51" y="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302">
                  <a:extLst>
                    <a:ext uri="{FF2B5EF4-FFF2-40B4-BE49-F238E27FC236}">
                      <a16:creationId xmlns:a16="http://schemas.microsoft.com/office/drawing/2014/main" id="{290EF717-8463-9648-A194-07DAB3AF9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863" y="3546475"/>
                  <a:ext cx="860425" cy="1158875"/>
                </a:xfrm>
                <a:custGeom>
                  <a:avLst/>
                  <a:gdLst>
                    <a:gd name="T0" fmla="*/ 2632 w 2711"/>
                    <a:gd name="T1" fmla="*/ 1437 h 3652"/>
                    <a:gd name="T2" fmla="*/ 2546 w 2711"/>
                    <a:gd name="T3" fmla="*/ 839 h 3652"/>
                    <a:gd name="T4" fmla="*/ 2470 w 2711"/>
                    <a:gd name="T5" fmla="*/ 664 h 3652"/>
                    <a:gd name="T6" fmla="*/ 2287 w 2711"/>
                    <a:gd name="T7" fmla="*/ 580 h 3652"/>
                    <a:gd name="T8" fmla="*/ 2316 w 2711"/>
                    <a:gd name="T9" fmla="*/ 490 h 3652"/>
                    <a:gd name="T10" fmla="*/ 2232 w 2711"/>
                    <a:gd name="T11" fmla="*/ 461 h 3652"/>
                    <a:gd name="T12" fmla="*/ 2117 w 2711"/>
                    <a:gd name="T13" fmla="*/ 349 h 3652"/>
                    <a:gd name="T14" fmla="*/ 1985 w 2711"/>
                    <a:gd name="T15" fmla="*/ 344 h 3652"/>
                    <a:gd name="T16" fmla="*/ 1934 w 2711"/>
                    <a:gd name="T17" fmla="*/ 350 h 3652"/>
                    <a:gd name="T18" fmla="*/ 1920 w 2711"/>
                    <a:gd name="T19" fmla="*/ 291 h 3652"/>
                    <a:gd name="T20" fmla="*/ 1815 w 2711"/>
                    <a:gd name="T21" fmla="*/ 408 h 3652"/>
                    <a:gd name="T22" fmla="*/ 1616 w 2711"/>
                    <a:gd name="T23" fmla="*/ 496 h 3652"/>
                    <a:gd name="T24" fmla="*/ 1430 w 2711"/>
                    <a:gd name="T25" fmla="*/ 568 h 3652"/>
                    <a:gd name="T26" fmla="*/ 1462 w 2711"/>
                    <a:gd name="T27" fmla="*/ 422 h 3652"/>
                    <a:gd name="T28" fmla="*/ 1371 w 2711"/>
                    <a:gd name="T29" fmla="*/ 359 h 3652"/>
                    <a:gd name="T30" fmla="*/ 1210 w 2711"/>
                    <a:gd name="T31" fmla="*/ 278 h 3652"/>
                    <a:gd name="T32" fmla="*/ 1176 w 2711"/>
                    <a:gd name="T33" fmla="*/ 145 h 3652"/>
                    <a:gd name="T34" fmla="*/ 1010 w 2711"/>
                    <a:gd name="T35" fmla="*/ 133 h 3652"/>
                    <a:gd name="T36" fmla="*/ 782 w 2711"/>
                    <a:gd name="T37" fmla="*/ 88 h 3652"/>
                    <a:gd name="T38" fmla="*/ 718 w 2711"/>
                    <a:gd name="T39" fmla="*/ 6 h 3652"/>
                    <a:gd name="T40" fmla="*/ 695 w 2711"/>
                    <a:gd name="T41" fmla="*/ 136 h 3652"/>
                    <a:gd name="T42" fmla="*/ 792 w 2711"/>
                    <a:gd name="T43" fmla="*/ 102 h 3652"/>
                    <a:gd name="T44" fmla="*/ 874 w 2711"/>
                    <a:gd name="T45" fmla="*/ 228 h 3652"/>
                    <a:gd name="T46" fmla="*/ 817 w 2711"/>
                    <a:gd name="T47" fmla="*/ 301 h 3652"/>
                    <a:gd name="T48" fmla="*/ 851 w 2711"/>
                    <a:gd name="T49" fmla="*/ 334 h 3652"/>
                    <a:gd name="T50" fmla="*/ 902 w 2711"/>
                    <a:gd name="T51" fmla="*/ 446 h 3652"/>
                    <a:gd name="T52" fmla="*/ 859 w 2711"/>
                    <a:gd name="T53" fmla="*/ 500 h 3652"/>
                    <a:gd name="T54" fmla="*/ 1000 w 2711"/>
                    <a:gd name="T55" fmla="*/ 604 h 3652"/>
                    <a:gd name="T56" fmla="*/ 1124 w 2711"/>
                    <a:gd name="T57" fmla="*/ 749 h 3652"/>
                    <a:gd name="T58" fmla="*/ 984 w 2711"/>
                    <a:gd name="T59" fmla="*/ 621 h 3652"/>
                    <a:gd name="T60" fmla="*/ 728 w 2711"/>
                    <a:gd name="T61" fmla="*/ 707 h 3652"/>
                    <a:gd name="T62" fmla="*/ 752 w 2711"/>
                    <a:gd name="T63" fmla="*/ 799 h 3652"/>
                    <a:gd name="T64" fmla="*/ 709 w 2711"/>
                    <a:gd name="T65" fmla="*/ 794 h 3652"/>
                    <a:gd name="T66" fmla="*/ 627 w 2711"/>
                    <a:gd name="T67" fmla="*/ 678 h 3652"/>
                    <a:gd name="T68" fmla="*/ 325 w 2711"/>
                    <a:gd name="T69" fmla="*/ 767 h 3652"/>
                    <a:gd name="T70" fmla="*/ 379 w 2711"/>
                    <a:gd name="T71" fmla="*/ 843 h 3652"/>
                    <a:gd name="T72" fmla="*/ 442 w 2711"/>
                    <a:gd name="T73" fmla="*/ 898 h 3652"/>
                    <a:gd name="T74" fmla="*/ 373 w 2711"/>
                    <a:gd name="T75" fmla="*/ 925 h 3652"/>
                    <a:gd name="T76" fmla="*/ 311 w 2711"/>
                    <a:gd name="T77" fmla="*/ 1361 h 3652"/>
                    <a:gd name="T78" fmla="*/ 23 w 2711"/>
                    <a:gd name="T79" fmla="*/ 1715 h 3652"/>
                    <a:gd name="T80" fmla="*/ 37 w 2711"/>
                    <a:gd name="T81" fmla="*/ 2084 h 3652"/>
                    <a:gd name="T82" fmla="*/ 74 w 2711"/>
                    <a:gd name="T83" fmla="*/ 2379 h 3652"/>
                    <a:gd name="T84" fmla="*/ 237 w 2711"/>
                    <a:gd name="T85" fmla="*/ 2803 h 3652"/>
                    <a:gd name="T86" fmla="*/ 658 w 2711"/>
                    <a:gd name="T87" fmla="*/ 2882 h 3652"/>
                    <a:gd name="T88" fmla="*/ 507 w 2711"/>
                    <a:gd name="T89" fmla="*/ 3242 h 3652"/>
                    <a:gd name="T90" fmla="*/ 621 w 2711"/>
                    <a:gd name="T91" fmla="*/ 3562 h 3652"/>
                    <a:gd name="T92" fmla="*/ 847 w 2711"/>
                    <a:gd name="T93" fmla="*/ 3510 h 3652"/>
                    <a:gd name="T94" fmla="*/ 1034 w 2711"/>
                    <a:gd name="T95" fmla="*/ 3499 h 3652"/>
                    <a:gd name="T96" fmla="*/ 1180 w 2711"/>
                    <a:gd name="T97" fmla="*/ 3556 h 3652"/>
                    <a:gd name="T98" fmla="*/ 1372 w 2711"/>
                    <a:gd name="T99" fmla="*/ 3568 h 3652"/>
                    <a:gd name="T100" fmla="*/ 1726 w 2711"/>
                    <a:gd name="T101" fmla="*/ 3516 h 3652"/>
                    <a:gd name="T102" fmla="*/ 2122 w 2711"/>
                    <a:gd name="T103" fmla="*/ 3481 h 3652"/>
                    <a:gd name="T104" fmla="*/ 2248 w 2711"/>
                    <a:gd name="T105" fmla="*/ 3206 h 3652"/>
                    <a:gd name="T106" fmla="*/ 2227 w 2711"/>
                    <a:gd name="T107" fmla="*/ 2923 h 3652"/>
                    <a:gd name="T108" fmla="*/ 1961 w 2711"/>
                    <a:gd name="T109" fmla="*/ 2504 h 3652"/>
                    <a:gd name="T110" fmla="*/ 1929 w 2711"/>
                    <a:gd name="T111" fmla="*/ 2319 h 3652"/>
                    <a:gd name="T112" fmla="*/ 2362 w 2711"/>
                    <a:gd name="T113" fmla="*/ 2076 h 3652"/>
                    <a:gd name="T114" fmla="*/ 2642 w 2711"/>
                    <a:gd name="T115" fmla="*/ 2056 h 3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1" h="3652">
                      <a:moveTo>
                        <a:pt x="2711" y="1803"/>
                      </a:moveTo>
                      <a:lnTo>
                        <a:pt x="2634" y="1657"/>
                      </a:lnTo>
                      <a:lnTo>
                        <a:pt x="2602" y="1538"/>
                      </a:lnTo>
                      <a:lnTo>
                        <a:pt x="2632" y="1437"/>
                      </a:lnTo>
                      <a:lnTo>
                        <a:pt x="2577" y="1322"/>
                      </a:lnTo>
                      <a:lnTo>
                        <a:pt x="2590" y="1180"/>
                      </a:lnTo>
                      <a:lnTo>
                        <a:pt x="2455" y="1067"/>
                      </a:lnTo>
                      <a:lnTo>
                        <a:pt x="2546" y="839"/>
                      </a:lnTo>
                      <a:lnTo>
                        <a:pt x="2541" y="671"/>
                      </a:lnTo>
                      <a:lnTo>
                        <a:pt x="2524" y="668"/>
                      </a:lnTo>
                      <a:lnTo>
                        <a:pt x="2497" y="641"/>
                      </a:lnTo>
                      <a:lnTo>
                        <a:pt x="2470" y="664"/>
                      </a:lnTo>
                      <a:lnTo>
                        <a:pt x="2454" y="624"/>
                      </a:lnTo>
                      <a:lnTo>
                        <a:pt x="2424" y="622"/>
                      </a:lnTo>
                      <a:lnTo>
                        <a:pt x="2380" y="625"/>
                      </a:lnTo>
                      <a:lnTo>
                        <a:pt x="2287" y="580"/>
                      </a:lnTo>
                      <a:lnTo>
                        <a:pt x="2316" y="563"/>
                      </a:lnTo>
                      <a:lnTo>
                        <a:pt x="2329" y="536"/>
                      </a:lnTo>
                      <a:lnTo>
                        <a:pt x="2295" y="500"/>
                      </a:lnTo>
                      <a:lnTo>
                        <a:pt x="2316" y="490"/>
                      </a:lnTo>
                      <a:lnTo>
                        <a:pt x="2292" y="481"/>
                      </a:lnTo>
                      <a:lnTo>
                        <a:pt x="2279" y="441"/>
                      </a:lnTo>
                      <a:lnTo>
                        <a:pt x="2242" y="437"/>
                      </a:lnTo>
                      <a:lnTo>
                        <a:pt x="2232" y="461"/>
                      </a:lnTo>
                      <a:lnTo>
                        <a:pt x="2205" y="422"/>
                      </a:lnTo>
                      <a:lnTo>
                        <a:pt x="2175" y="425"/>
                      </a:lnTo>
                      <a:lnTo>
                        <a:pt x="2158" y="405"/>
                      </a:lnTo>
                      <a:lnTo>
                        <a:pt x="2117" y="349"/>
                      </a:lnTo>
                      <a:lnTo>
                        <a:pt x="2074" y="302"/>
                      </a:lnTo>
                      <a:lnTo>
                        <a:pt x="2054" y="310"/>
                      </a:lnTo>
                      <a:lnTo>
                        <a:pt x="2044" y="334"/>
                      </a:lnTo>
                      <a:lnTo>
                        <a:pt x="1985" y="344"/>
                      </a:lnTo>
                      <a:lnTo>
                        <a:pt x="1931" y="407"/>
                      </a:lnTo>
                      <a:lnTo>
                        <a:pt x="1908" y="390"/>
                      </a:lnTo>
                      <a:lnTo>
                        <a:pt x="1904" y="367"/>
                      </a:lnTo>
                      <a:lnTo>
                        <a:pt x="1934" y="350"/>
                      </a:lnTo>
                      <a:lnTo>
                        <a:pt x="1947" y="305"/>
                      </a:lnTo>
                      <a:lnTo>
                        <a:pt x="2017" y="307"/>
                      </a:lnTo>
                      <a:lnTo>
                        <a:pt x="2017" y="290"/>
                      </a:lnTo>
                      <a:lnTo>
                        <a:pt x="1920" y="291"/>
                      </a:lnTo>
                      <a:lnTo>
                        <a:pt x="1861" y="358"/>
                      </a:lnTo>
                      <a:lnTo>
                        <a:pt x="1851" y="408"/>
                      </a:lnTo>
                      <a:lnTo>
                        <a:pt x="1805" y="435"/>
                      </a:lnTo>
                      <a:lnTo>
                        <a:pt x="1815" y="408"/>
                      </a:lnTo>
                      <a:lnTo>
                        <a:pt x="1778" y="395"/>
                      </a:lnTo>
                      <a:lnTo>
                        <a:pt x="1661" y="463"/>
                      </a:lnTo>
                      <a:lnTo>
                        <a:pt x="1659" y="500"/>
                      </a:lnTo>
                      <a:lnTo>
                        <a:pt x="1616" y="496"/>
                      </a:lnTo>
                      <a:lnTo>
                        <a:pt x="1629" y="553"/>
                      </a:lnTo>
                      <a:lnTo>
                        <a:pt x="1546" y="513"/>
                      </a:lnTo>
                      <a:lnTo>
                        <a:pt x="1470" y="527"/>
                      </a:lnTo>
                      <a:lnTo>
                        <a:pt x="1430" y="568"/>
                      </a:lnTo>
                      <a:lnTo>
                        <a:pt x="1406" y="561"/>
                      </a:lnTo>
                      <a:lnTo>
                        <a:pt x="1392" y="468"/>
                      </a:lnTo>
                      <a:lnTo>
                        <a:pt x="1439" y="442"/>
                      </a:lnTo>
                      <a:lnTo>
                        <a:pt x="1462" y="422"/>
                      </a:lnTo>
                      <a:lnTo>
                        <a:pt x="1504" y="338"/>
                      </a:lnTo>
                      <a:lnTo>
                        <a:pt x="1498" y="311"/>
                      </a:lnTo>
                      <a:lnTo>
                        <a:pt x="1404" y="332"/>
                      </a:lnTo>
                      <a:lnTo>
                        <a:pt x="1371" y="359"/>
                      </a:lnTo>
                      <a:lnTo>
                        <a:pt x="1307" y="307"/>
                      </a:lnTo>
                      <a:lnTo>
                        <a:pt x="1260" y="277"/>
                      </a:lnTo>
                      <a:lnTo>
                        <a:pt x="1231" y="330"/>
                      </a:lnTo>
                      <a:lnTo>
                        <a:pt x="1210" y="278"/>
                      </a:lnTo>
                      <a:lnTo>
                        <a:pt x="1133" y="261"/>
                      </a:lnTo>
                      <a:lnTo>
                        <a:pt x="1173" y="211"/>
                      </a:lnTo>
                      <a:lnTo>
                        <a:pt x="1179" y="175"/>
                      </a:lnTo>
                      <a:lnTo>
                        <a:pt x="1176" y="145"/>
                      </a:lnTo>
                      <a:lnTo>
                        <a:pt x="1156" y="112"/>
                      </a:lnTo>
                      <a:lnTo>
                        <a:pt x="1129" y="115"/>
                      </a:lnTo>
                      <a:lnTo>
                        <a:pt x="1075" y="96"/>
                      </a:lnTo>
                      <a:lnTo>
                        <a:pt x="1010" y="133"/>
                      </a:lnTo>
                      <a:lnTo>
                        <a:pt x="1029" y="100"/>
                      </a:lnTo>
                      <a:lnTo>
                        <a:pt x="933" y="129"/>
                      </a:lnTo>
                      <a:lnTo>
                        <a:pt x="822" y="75"/>
                      </a:lnTo>
                      <a:lnTo>
                        <a:pt x="782" y="88"/>
                      </a:lnTo>
                      <a:lnTo>
                        <a:pt x="759" y="100"/>
                      </a:lnTo>
                      <a:lnTo>
                        <a:pt x="725" y="66"/>
                      </a:lnTo>
                      <a:lnTo>
                        <a:pt x="718" y="29"/>
                      </a:lnTo>
                      <a:lnTo>
                        <a:pt x="718" y="6"/>
                      </a:lnTo>
                      <a:lnTo>
                        <a:pt x="698" y="0"/>
                      </a:lnTo>
                      <a:lnTo>
                        <a:pt x="685" y="46"/>
                      </a:lnTo>
                      <a:lnTo>
                        <a:pt x="685" y="100"/>
                      </a:lnTo>
                      <a:lnTo>
                        <a:pt x="695" y="136"/>
                      </a:lnTo>
                      <a:lnTo>
                        <a:pt x="702" y="126"/>
                      </a:lnTo>
                      <a:lnTo>
                        <a:pt x="709" y="90"/>
                      </a:lnTo>
                      <a:lnTo>
                        <a:pt x="752" y="110"/>
                      </a:lnTo>
                      <a:lnTo>
                        <a:pt x="792" y="102"/>
                      </a:lnTo>
                      <a:lnTo>
                        <a:pt x="816" y="125"/>
                      </a:lnTo>
                      <a:lnTo>
                        <a:pt x="832" y="162"/>
                      </a:lnTo>
                      <a:lnTo>
                        <a:pt x="836" y="191"/>
                      </a:lnTo>
                      <a:lnTo>
                        <a:pt x="874" y="228"/>
                      </a:lnTo>
                      <a:lnTo>
                        <a:pt x="907" y="253"/>
                      </a:lnTo>
                      <a:lnTo>
                        <a:pt x="887" y="293"/>
                      </a:lnTo>
                      <a:lnTo>
                        <a:pt x="850" y="291"/>
                      </a:lnTo>
                      <a:lnTo>
                        <a:pt x="817" y="301"/>
                      </a:lnTo>
                      <a:lnTo>
                        <a:pt x="795" y="331"/>
                      </a:lnTo>
                      <a:lnTo>
                        <a:pt x="805" y="367"/>
                      </a:lnTo>
                      <a:lnTo>
                        <a:pt x="841" y="357"/>
                      </a:lnTo>
                      <a:lnTo>
                        <a:pt x="851" y="334"/>
                      </a:lnTo>
                      <a:lnTo>
                        <a:pt x="878" y="360"/>
                      </a:lnTo>
                      <a:lnTo>
                        <a:pt x="831" y="404"/>
                      </a:lnTo>
                      <a:lnTo>
                        <a:pt x="842" y="444"/>
                      </a:lnTo>
                      <a:lnTo>
                        <a:pt x="902" y="446"/>
                      </a:lnTo>
                      <a:lnTo>
                        <a:pt x="913" y="483"/>
                      </a:lnTo>
                      <a:lnTo>
                        <a:pt x="906" y="500"/>
                      </a:lnTo>
                      <a:lnTo>
                        <a:pt x="896" y="520"/>
                      </a:lnTo>
                      <a:lnTo>
                        <a:pt x="859" y="500"/>
                      </a:lnTo>
                      <a:lnTo>
                        <a:pt x="852" y="510"/>
                      </a:lnTo>
                      <a:lnTo>
                        <a:pt x="849" y="553"/>
                      </a:lnTo>
                      <a:lnTo>
                        <a:pt x="929" y="589"/>
                      </a:lnTo>
                      <a:lnTo>
                        <a:pt x="1000" y="604"/>
                      </a:lnTo>
                      <a:lnTo>
                        <a:pt x="1046" y="621"/>
                      </a:lnTo>
                      <a:lnTo>
                        <a:pt x="1084" y="667"/>
                      </a:lnTo>
                      <a:lnTo>
                        <a:pt x="1085" y="718"/>
                      </a:lnTo>
                      <a:lnTo>
                        <a:pt x="1124" y="749"/>
                      </a:lnTo>
                      <a:lnTo>
                        <a:pt x="1195" y="783"/>
                      </a:lnTo>
                      <a:lnTo>
                        <a:pt x="1121" y="774"/>
                      </a:lnTo>
                      <a:lnTo>
                        <a:pt x="1044" y="678"/>
                      </a:lnTo>
                      <a:lnTo>
                        <a:pt x="984" y="621"/>
                      </a:lnTo>
                      <a:lnTo>
                        <a:pt x="900" y="612"/>
                      </a:lnTo>
                      <a:lnTo>
                        <a:pt x="790" y="600"/>
                      </a:lnTo>
                      <a:lnTo>
                        <a:pt x="740" y="647"/>
                      </a:lnTo>
                      <a:lnTo>
                        <a:pt x="728" y="707"/>
                      </a:lnTo>
                      <a:lnTo>
                        <a:pt x="748" y="773"/>
                      </a:lnTo>
                      <a:lnTo>
                        <a:pt x="776" y="799"/>
                      </a:lnTo>
                      <a:lnTo>
                        <a:pt x="749" y="823"/>
                      </a:lnTo>
                      <a:lnTo>
                        <a:pt x="752" y="799"/>
                      </a:lnTo>
                      <a:lnTo>
                        <a:pt x="721" y="747"/>
                      </a:lnTo>
                      <a:lnTo>
                        <a:pt x="668" y="734"/>
                      </a:lnTo>
                      <a:lnTo>
                        <a:pt x="665" y="757"/>
                      </a:lnTo>
                      <a:lnTo>
                        <a:pt x="709" y="794"/>
                      </a:lnTo>
                      <a:lnTo>
                        <a:pt x="689" y="823"/>
                      </a:lnTo>
                      <a:lnTo>
                        <a:pt x="639" y="817"/>
                      </a:lnTo>
                      <a:lnTo>
                        <a:pt x="614" y="708"/>
                      </a:lnTo>
                      <a:lnTo>
                        <a:pt x="627" y="678"/>
                      </a:lnTo>
                      <a:lnTo>
                        <a:pt x="391" y="687"/>
                      </a:lnTo>
                      <a:lnTo>
                        <a:pt x="341" y="747"/>
                      </a:lnTo>
                      <a:lnTo>
                        <a:pt x="349" y="774"/>
                      </a:lnTo>
                      <a:lnTo>
                        <a:pt x="325" y="767"/>
                      </a:lnTo>
                      <a:lnTo>
                        <a:pt x="302" y="790"/>
                      </a:lnTo>
                      <a:lnTo>
                        <a:pt x="305" y="844"/>
                      </a:lnTo>
                      <a:lnTo>
                        <a:pt x="335" y="849"/>
                      </a:lnTo>
                      <a:lnTo>
                        <a:pt x="379" y="843"/>
                      </a:lnTo>
                      <a:lnTo>
                        <a:pt x="419" y="839"/>
                      </a:lnTo>
                      <a:lnTo>
                        <a:pt x="446" y="885"/>
                      </a:lnTo>
                      <a:lnTo>
                        <a:pt x="470" y="932"/>
                      </a:lnTo>
                      <a:lnTo>
                        <a:pt x="442" y="898"/>
                      </a:lnTo>
                      <a:lnTo>
                        <a:pt x="416" y="875"/>
                      </a:lnTo>
                      <a:lnTo>
                        <a:pt x="389" y="873"/>
                      </a:lnTo>
                      <a:lnTo>
                        <a:pt x="372" y="893"/>
                      </a:lnTo>
                      <a:lnTo>
                        <a:pt x="373" y="925"/>
                      </a:lnTo>
                      <a:lnTo>
                        <a:pt x="318" y="1102"/>
                      </a:lnTo>
                      <a:lnTo>
                        <a:pt x="325" y="1232"/>
                      </a:lnTo>
                      <a:lnTo>
                        <a:pt x="280" y="1275"/>
                      </a:lnTo>
                      <a:lnTo>
                        <a:pt x="311" y="1361"/>
                      </a:lnTo>
                      <a:lnTo>
                        <a:pt x="251" y="1451"/>
                      </a:lnTo>
                      <a:lnTo>
                        <a:pt x="165" y="1531"/>
                      </a:lnTo>
                      <a:lnTo>
                        <a:pt x="22" y="1586"/>
                      </a:lnTo>
                      <a:lnTo>
                        <a:pt x="23" y="1715"/>
                      </a:lnTo>
                      <a:lnTo>
                        <a:pt x="68" y="1831"/>
                      </a:lnTo>
                      <a:lnTo>
                        <a:pt x="12" y="1938"/>
                      </a:lnTo>
                      <a:lnTo>
                        <a:pt x="0" y="2034"/>
                      </a:lnTo>
                      <a:lnTo>
                        <a:pt x="37" y="2084"/>
                      </a:lnTo>
                      <a:lnTo>
                        <a:pt x="71" y="2146"/>
                      </a:lnTo>
                      <a:lnTo>
                        <a:pt x="115" y="2160"/>
                      </a:lnTo>
                      <a:lnTo>
                        <a:pt x="115" y="2266"/>
                      </a:lnTo>
                      <a:lnTo>
                        <a:pt x="74" y="2379"/>
                      </a:lnTo>
                      <a:lnTo>
                        <a:pt x="84" y="2462"/>
                      </a:lnTo>
                      <a:lnTo>
                        <a:pt x="132" y="2574"/>
                      </a:lnTo>
                      <a:lnTo>
                        <a:pt x="123" y="2687"/>
                      </a:lnTo>
                      <a:lnTo>
                        <a:pt x="237" y="2803"/>
                      </a:lnTo>
                      <a:lnTo>
                        <a:pt x="377" y="2810"/>
                      </a:lnTo>
                      <a:lnTo>
                        <a:pt x="464" y="2847"/>
                      </a:lnTo>
                      <a:lnTo>
                        <a:pt x="524" y="2839"/>
                      </a:lnTo>
                      <a:lnTo>
                        <a:pt x="658" y="2882"/>
                      </a:lnTo>
                      <a:lnTo>
                        <a:pt x="674" y="2907"/>
                      </a:lnTo>
                      <a:lnTo>
                        <a:pt x="612" y="2962"/>
                      </a:lnTo>
                      <a:lnTo>
                        <a:pt x="536" y="3069"/>
                      </a:lnTo>
                      <a:lnTo>
                        <a:pt x="507" y="3242"/>
                      </a:lnTo>
                      <a:lnTo>
                        <a:pt x="439" y="3434"/>
                      </a:lnTo>
                      <a:lnTo>
                        <a:pt x="454" y="3547"/>
                      </a:lnTo>
                      <a:lnTo>
                        <a:pt x="527" y="3537"/>
                      </a:lnTo>
                      <a:lnTo>
                        <a:pt x="621" y="3562"/>
                      </a:lnTo>
                      <a:lnTo>
                        <a:pt x="683" y="3528"/>
                      </a:lnTo>
                      <a:lnTo>
                        <a:pt x="763" y="3541"/>
                      </a:lnTo>
                      <a:lnTo>
                        <a:pt x="813" y="3481"/>
                      </a:lnTo>
                      <a:lnTo>
                        <a:pt x="847" y="3510"/>
                      </a:lnTo>
                      <a:lnTo>
                        <a:pt x="924" y="3460"/>
                      </a:lnTo>
                      <a:lnTo>
                        <a:pt x="981" y="3479"/>
                      </a:lnTo>
                      <a:lnTo>
                        <a:pt x="998" y="3442"/>
                      </a:lnTo>
                      <a:lnTo>
                        <a:pt x="1034" y="3499"/>
                      </a:lnTo>
                      <a:lnTo>
                        <a:pt x="1089" y="3512"/>
                      </a:lnTo>
                      <a:lnTo>
                        <a:pt x="1129" y="3511"/>
                      </a:lnTo>
                      <a:lnTo>
                        <a:pt x="1171" y="3512"/>
                      </a:lnTo>
                      <a:lnTo>
                        <a:pt x="1180" y="3556"/>
                      </a:lnTo>
                      <a:lnTo>
                        <a:pt x="1275" y="3648"/>
                      </a:lnTo>
                      <a:lnTo>
                        <a:pt x="1336" y="3652"/>
                      </a:lnTo>
                      <a:lnTo>
                        <a:pt x="1381" y="3602"/>
                      </a:lnTo>
                      <a:lnTo>
                        <a:pt x="1372" y="3568"/>
                      </a:lnTo>
                      <a:lnTo>
                        <a:pt x="1451" y="3553"/>
                      </a:lnTo>
                      <a:lnTo>
                        <a:pt x="1550" y="3615"/>
                      </a:lnTo>
                      <a:lnTo>
                        <a:pt x="1674" y="3591"/>
                      </a:lnTo>
                      <a:lnTo>
                        <a:pt x="1726" y="3516"/>
                      </a:lnTo>
                      <a:lnTo>
                        <a:pt x="1922" y="3522"/>
                      </a:lnTo>
                      <a:lnTo>
                        <a:pt x="1992" y="3487"/>
                      </a:lnTo>
                      <a:lnTo>
                        <a:pt x="2148" y="3551"/>
                      </a:lnTo>
                      <a:lnTo>
                        <a:pt x="2122" y="3481"/>
                      </a:lnTo>
                      <a:lnTo>
                        <a:pt x="2147" y="3428"/>
                      </a:lnTo>
                      <a:lnTo>
                        <a:pt x="2063" y="3309"/>
                      </a:lnTo>
                      <a:lnTo>
                        <a:pt x="2186" y="3206"/>
                      </a:lnTo>
                      <a:lnTo>
                        <a:pt x="2248" y="3206"/>
                      </a:lnTo>
                      <a:lnTo>
                        <a:pt x="2261" y="3117"/>
                      </a:lnTo>
                      <a:lnTo>
                        <a:pt x="2358" y="3045"/>
                      </a:lnTo>
                      <a:lnTo>
                        <a:pt x="2334" y="3001"/>
                      </a:lnTo>
                      <a:lnTo>
                        <a:pt x="2227" y="2923"/>
                      </a:lnTo>
                      <a:lnTo>
                        <a:pt x="2204" y="2834"/>
                      </a:lnTo>
                      <a:lnTo>
                        <a:pt x="2097" y="2774"/>
                      </a:lnTo>
                      <a:lnTo>
                        <a:pt x="1981" y="2650"/>
                      </a:lnTo>
                      <a:lnTo>
                        <a:pt x="1961" y="2504"/>
                      </a:lnTo>
                      <a:lnTo>
                        <a:pt x="1868" y="2377"/>
                      </a:lnTo>
                      <a:lnTo>
                        <a:pt x="1849" y="2293"/>
                      </a:lnTo>
                      <a:lnTo>
                        <a:pt x="1888" y="2244"/>
                      </a:lnTo>
                      <a:lnTo>
                        <a:pt x="1929" y="2319"/>
                      </a:lnTo>
                      <a:lnTo>
                        <a:pt x="1969" y="2283"/>
                      </a:lnTo>
                      <a:lnTo>
                        <a:pt x="2136" y="2206"/>
                      </a:lnTo>
                      <a:lnTo>
                        <a:pt x="2203" y="2196"/>
                      </a:lnTo>
                      <a:lnTo>
                        <a:pt x="2362" y="2076"/>
                      </a:lnTo>
                      <a:lnTo>
                        <a:pt x="2464" y="2048"/>
                      </a:lnTo>
                      <a:lnTo>
                        <a:pt x="2441" y="1974"/>
                      </a:lnTo>
                      <a:lnTo>
                        <a:pt x="2516" y="1964"/>
                      </a:lnTo>
                      <a:lnTo>
                        <a:pt x="2642" y="2056"/>
                      </a:lnTo>
                      <a:lnTo>
                        <a:pt x="2668" y="1971"/>
                      </a:lnTo>
                      <a:lnTo>
                        <a:pt x="2711" y="1864"/>
                      </a:lnTo>
                      <a:lnTo>
                        <a:pt x="2711" y="180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0" name="Group 355">
                <a:extLst>
                  <a:ext uri="{FF2B5EF4-FFF2-40B4-BE49-F238E27FC236}">
                    <a16:creationId xmlns:a16="http://schemas.microsoft.com/office/drawing/2014/main" id="{A7289671-7B77-B747-BC0A-E6034E751AF3}"/>
                  </a:ext>
                </a:extLst>
              </p:cNvPr>
              <p:cNvGrpSpPr/>
              <p:nvPr userDrawn="1"/>
            </p:nvGrpSpPr>
            <p:grpSpPr>
              <a:xfrm>
                <a:off x="12706049" y="5431519"/>
                <a:ext cx="672505" cy="565469"/>
                <a:chOff x="7058025" y="5395913"/>
                <a:chExt cx="528638" cy="444500"/>
              </a:xfrm>
              <a:grpFill/>
            </p:grpSpPr>
            <p:sp>
              <p:nvSpPr>
                <p:cNvPr id="94" name="Freeform 303">
                  <a:extLst>
                    <a:ext uri="{FF2B5EF4-FFF2-40B4-BE49-F238E27FC236}">
                      <a16:creationId xmlns:a16="http://schemas.microsoft.com/office/drawing/2014/main" id="{3A36DB04-6F68-7348-8AA1-AD761C7B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7075" y="5395913"/>
                  <a:ext cx="509588" cy="444500"/>
                </a:xfrm>
                <a:custGeom>
                  <a:avLst/>
                  <a:gdLst>
                    <a:gd name="T0" fmla="*/ 1554 w 1605"/>
                    <a:gd name="T1" fmla="*/ 641 h 1400"/>
                    <a:gd name="T2" fmla="*/ 1438 w 1605"/>
                    <a:gd name="T3" fmla="*/ 602 h 1400"/>
                    <a:gd name="T4" fmla="*/ 1382 w 1605"/>
                    <a:gd name="T5" fmla="*/ 551 h 1400"/>
                    <a:gd name="T6" fmla="*/ 1260 w 1605"/>
                    <a:gd name="T7" fmla="*/ 418 h 1400"/>
                    <a:gd name="T8" fmla="*/ 1209 w 1605"/>
                    <a:gd name="T9" fmla="*/ 204 h 1400"/>
                    <a:gd name="T10" fmla="*/ 1111 w 1605"/>
                    <a:gd name="T11" fmla="*/ 108 h 1400"/>
                    <a:gd name="T12" fmla="*/ 998 w 1605"/>
                    <a:gd name="T13" fmla="*/ 126 h 1400"/>
                    <a:gd name="T14" fmla="*/ 760 w 1605"/>
                    <a:gd name="T15" fmla="*/ 292 h 1400"/>
                    <a:gd name="T16" fmla="*/ 420 w 1605"/>
                    <a:gd name="T17" fmla="*/ 4 h 1400"/>
                    <a:gd name="T18" fmla="*/ 295 w 1605"/>
                    <a:gd name="T19" fmla="*/ 63 h 1400"/>
                    <a:gd name="T20" fmla="*/ 226 w 1605"/>
                    <a:gd name="T21" fmla="*/ 168 h 1400"/>
                    <a:gd name="T22" fmla="*/ 310 w 1605"/>
                    <a:gd name="T23" fmla="*/ 239 h 1400"/>
                    <a:gd name="T24" fmla="*/ 325 w 1605"/>
                    <a:gd name="T25" fmla="*/ 328 h 1400"/>
                    <a:gd name="T26" fmla="*/ 249 w 1605"/>
                    <a:gd name="T27" fmla="*/ 350 h 1400"/>
                    <a:gd name="T28" fmla="*/ 62 w 1605"/>
                    <a:gd name="T29" fmla="*/ 236 h 1400"/>
                    <a:gd name="T30" fmla="*/ 0 w 1605"/>
                    <a:gd name="T31" fmla="*/ 330 h 1400"/>
                    <a:gd name="T32" fmla="*/ 41 w 1605"/>
                    <a:gd name="T33" fmla="*/ 449 h 1400"/>
                    <a:gd name="T34" fmla="*/ 161 w 1605"/>
                    <a:gd name="T35" fmla="*/ 497 h 1400"/>
                    <a:gd name="T36" fmla="*/ 342 w 1605"/>
                    <a:gd name="T37" fmla="*/ 699 h 1400"/>
                    <a:gd name="T38" fmla="*/ 356 w 1605"/>
                    <a:gd name="T39" fmla="*/ 836 h 1400"/>
                    <a:gd name="T40" fmla="*/ 468 w 1605"/>
                    <a:gd name="T41" fmla="*/ 902 h 1400"/>
                    <a:gd name="T42" fmla="*/ 477 w 1605"/>
                    <a:gd name="T43" fmla="*/ 972 h 1400"/>
                    <a:gd name="T44" fmla="*/ 504 w 1605"/>
                    <a:gd name="T45" fmla="*/ 1030 h 1400"/>
                    <a:gd name="T46" fmla="*/ 665 w 1605"/>
                    <a:gd name="T47" fmla="*/ 1050 h 1400"/>
                    <a:gd name="T48" fmla="*/ 920 w 1605"/>
                    <a:gd name="T49" fmla="*/ 879 h 1400"/>
                    <a:gd name="T50" fmla="*/ 936 w 1605"/>
                    <a:gd name="T51" fmla="*/ 1079 h 1400"/>
                    <a:gd name="T52" fmla="*/ 893 w 1605"/>
                    <a:gd name="T53" fmla="*/ 1256 h 1400"/>
                    <a:gd name="T54" fmla="*/ 1058 w 1605"/>
                    <a:gd name="T55" fmla="*/ 1365 h 1400"/>
                    <a:gd name="T56" fmla="*/ 1182 w 1605"/>
                    <a:gd name="T57" fmla="*/ 1378 h 1400"/>
                    <a:gd name="T58" fmla="*/ 1213 w 1605"/>
                    <a:gd name="T59" fmla="*/ 1170 h 1400"/>
                    <a:gd name="T60" fmla="*/ 1254 w 1605"/>
                    <a:gd name="T61" fmla="*/ 1245 h 1400"/>
                    <a:gd name="T62" fmla="*/ 1240 w 1605"/>
                    <a:gd name="T63" fmla="*/ 1058 h 1400"/>
                    <a:gd name="T64" fmla="*/ 1284 w 1605"/>
                    <a:gd name="T65" fmla="*/ 990 h 1400"/>
                    <a:gd name="T66" fmla="*/ 1314 w 1605"/>
                    <a:gd name="T67" fmla="*/ 987 h 1400"/>
                    <a:gd name="T68" fmla="*/ 1306 w 1605"/>
                    <a:gd name="T69" fmla="*/ 837 h 1400"/>
                    <a:gd name="T70" fmla="*/ 1379 w 1605"/>
                    <a:gd name="T71" fmla="*/ 707 h 1400"/>
                    <a:gd name="T72" fmla="*/ 1484 w 1605"/>
                    <a:gd name="T73" fmla="*/ 659 h 1400"/>
                    <a:gd name="T74" fmla="*/ 1556 w 1605"/>
                    <a:gd name="T75" fmla="*/ 684 h 1400"/>
                    <a:gd name="T76" fmla="*/ 1579 w 1605"/>
                    <a:gd name="T77" fmla="*/ 738 h 1400"/>
                    <a:gd name="T78" fmla="*/ 1605 w 1605"/>
                    <a:gd name="T79" fmla="*/ 722 h 1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605" h="1400">
                      <a:moveTo>
                        <a:pt x="1567" y="651"/>
                      </a:moveTo>
                      <a:lnTo>
                        <a:pt x="1554" y="641"/>
                      </a:lnTo>
                      <a:lnTo>
                        <a:pt x="1488" y="586"/>
                      </a:lnTo>
                      <a:lnTo>
                        <a:pt x="1438" y="602"/>
                      </a:lnTo>
                      <a:lnTo>
                        <a:pt x="1415" y="601"/>
                      </a:lnTo>
                      <a:lnTo>
                        <a:pt x="1382" y="551"/>
                      </a:lnTo>
                      <a:lnTo>
                        <a:pt x="1329" y="459"/>
                      </a:lnTo>
                      <a:lnTo>
                        <a:pt x="1260" y="418"/>
                      </a:lnTo>
                      <a:lnTo>
                        <a:pt x="1236" y="301"/>
                      </a:lnTo>
                      <a:lnTo>
                        <a:pt x="1209" y="204"/>
                      </a:lnTo>
                      <a:lnTo>
                        <a:pt x="1164" y="136"/>
                      </a:lnTo>
                      <a:lnTo>
                        <a:pt x="1111" y="108"/>
                      </a:lnTo>
                      <a:lnTo>
                        <a:pt x="1040" y="46"/>
                      </a:lnTo>
                      <a:lnTo>
                        <a:pt x="998" y="126"/>
                      </a:lnTo>
                      <a:lnTo>
                        <a:pt x="941" y="269"/>
                      </a:lnTo>
                      <a:lnTo>
                        <a:pt x="760" y="292"/>
                      </a:lnTo>
                      <a:lnTo>
                        <a:pt x="571" y="86"/>
                      </a:lnTo>
                      <a:lnTo>
                        <a:pt x="420" y="4"/>
                      </a:lnTo>
                      <a:lnTo>
                        <a:pt x="304" y="0"/>
                      </a:lnTo>
                      <a:lnTo>
                        <a:pt x="295" y="63"/>
                      </a:lnTo>
                      <a:lnTo>
                        <a:pt x="216" y="116"/>
                      </a:lnTo>
                      <a:lnTo>
                        <a:pt x="226" y="168"/>
                      </a:lnTo>
                      <a:lnTo>
                        <a:pt x="293" y="209"/>
                      </a:lnTo>
                      <a:lnTo>
                        <a:pt x="310" y="239"/>
                      </a:lnTo>
                      <a:lnTo>
                        <a:pt x="373" y="288"/>
                      </a:lnTo>
                      <a:lnTo>
                        <a:pt x="325" y="328"/>
                      </a:lnTo>
                      <a:lnTo>
                        <a:pt x="307" y="394"/>
                      </a:lnTo>
                      <a:lnTo>
                        <a:pt x="249" y="350"/>
                      </a:lnTo>
                      <a:lnTo>
                        <a:pt x="160" y="324"/>
                      </a:lnTo>
                      <a:lnTo>
                        <a:pt x="62" y="236"/>
                      </a:lnTo>
                      <a:lnTo>
                        <a:pt x="0" y="282"/>
                      </a:lnTo>
                      <a:lnTo>
                        <a:pt x="0" y="330"/>
                      </a:lnTo>
                      <a:lnTo>
                        <a:pt x="44" y="339"/>
                      </a:lnTo>
                      <a:lnTo>
                        <a:pt x="41" y="449"/>
                      </a:lnTo>
                      <a:lnTo>
                        <a:pt x="121" y="449"/>
                      </a:lnTo>
                      <a:lnTo>
                        <a:pt x="161" y="497"/>
                      </a:lnTo>
                      <a:lnTo>
                        <a:pt x="162" y="576"/>
                      </a:lnTo>
                      <a:lnTo>
                        <a:pt x="342" y="699"/>
                      </a:lnTo>
                      <a:lnTo>
                        <a:pt x="346" y="743"/>
                      </a:lnTo>
                      <a:lnTo>
                        <a:pt x="356" y="836"/>
                      </a:lnTo>
                      <a:lnTo>
                        <a:pt x="410" y="893"/>
                      </a:lnTo>
                      <a:lnTo>
                        <a:pt x="468" y="902"/>
                      </a:lnTo>
                      <a:lnTo>
                        <a:pt x="490" y="927"/>
                      </a:lnTo>
                      <a:lnTo>
                        <a:pt x="477" y="972"/>
                      </a:lnTo>
                      <a:lnTo>
                        <a:pt x="530" y="994"/>
                      </a:lnTo>
                      <a:lnTo>
                        <a:pt x="504" y="1030"/>
                      </a:lnTo>
                      <a:lnTo>
                        <a:pt x="558" y="1091"/>
                      </a:lnTo>
                      <a:lnTo>
                        <a:pt x="665" y="1050"/>
                      </a:lnTo>
                      <a:lnTo>
                        <a:pt x="819" y="889"/>
                      </a:lnTo>
                      <a:lnTo>
                        <a:pt x="920" y="879"/>
                      </a:lnTo>
                      <a:lnTo>
                        <a:pt x="992" y="985"/>
                      </a:lnTo>
                      <a:lnTo>
                        <a:pt x="936" y="1079"/>
                      </a:lnTo>
                      <a:lnTo>
                        <a:pt x="980" y="1144"/>
                      </a:lnTo>
                      <a:lnTo>
                        <a:pt x="893" y="1256"/>
                      </a:lnTo>
                      <a:lnTo>
                        <a:pt x="1009" y="1396"/>
                      </a:lnTo>
                      <a:lnTo>
                        <a:pt x="1058" y="1365"/>
                      </a:lnTo>
                      <a:lnTo>
                        <a:pt x="1107" y="1400"/>
                      </a:lnTo>
                      <a:lnTo>
                        <a:pt x="1182" y="1378"/>
                      </a:lnTo>
                      <a:lnTo>
                        <a:pt x="1181" y="1172"/>
                      </a:lnTo>
                      <a:lnTo>
                        <a:pt x="1213" y="1170"/>
                      </a:lnTo>
                      <a:lnTo>
                        <a:pt x="1212" y="1224"/>
                      </a:lnTo>
                      <a:lnTo>
                        <a:pt x="1254" y="1245"/>
                      </a:lnTo>
                      <a:lnTo>
                        <a:pt x="1263" y="1168"/>
                      </a:lnTo>
                      <a:lnTo>
                        <a:pt x="1240" y="1058"/>
                      </a:lnTo>
                      <a:lnTo>
                        <a:pt x="1274" y="1009"/>
                      </a:lnTo>
                      <a:lnTo>
                        <a:pt x="1284" y="990"/>
                      </a:lnTo>
                      <a:lnTo>
                        <a:pt x="1304" y="1016"/>
                      </a:lnTo>
                      <a:lnTo>
                        <a:pt x="1314" y="987"/>
                      </a:lnTo>
                      <a:lnTo>
                        <a:pt x="1293" y="929"/>
                      </a:lnTo>
                      <a:lnTo>
                        <a:pt x="1306" y="837"/>
                      </a:lnTo>
                      <a:lnTo>
                        <a:pt x="1365" y="739"/>
                      </a:lnTo>
                      <a:lnTo>
                        <a:pt x="1379" y="707"/>
                      </a:lnTo>
                      <a:lnTo>
                        <a:pt x="1417" y="668"/>
                      </a:lnTo>
                      <a:lnTo>
                        <a:pt x="1484" y="659"/>
                      </a:lnTo>
                      <a:lnTo>
                        <a:pt x="1509" y="677"/>
                      </a:lnTo>
                      <a:lnTo>
                        <a:pt x="1556" y="684"/>
                      </a:lnTo>
                      <a:lnTo>
                        <a:pt x="1585" y="711"/>
                      </a:lnTo>
                      <a:lnTo>
                        <a:pt x="1579" y="738"/>
                      </a:lnTo>
                      <a:lnTo>
                        <a:pt x="1597" y="739"/>
                      </a:lnTo>
                      <a:lnTo>
                        <a:pt x="1605" y="722"/>
                      </a:lnTo>
                      <a:lnTo>
                        <a:pt x="1567" y="65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304">
                  <a:extLst>
                    <a:ext uri="{FF2B5EF4-FFF2-40B4-BE49-F238E27FC236}">
                      <a16:creationId xmlns:a16="http://schemas.microsoft.com/office/drawing/2014/main" id="{FF85CFBD-84E3-1B48-A253-966F52D85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8025" y="5667375"/>
                  <a:ext cx="153988" cy="115888"/>
                </a:xfrm>
                <a:custGeom>
                  <a:avLst/>
                  <a:gdLst>
                    <a:gd name="T0" fmla="*/ 469 w 486"/>
                    <a:gd name="T1" fmla="*/ 284 h 364"/>
                    <a:gd name="T2" fmla="*/ 486 w 486"/>
                    <a:gd name="T3" fmla="*/ 361 h 364"/>
                    <a:gd name="T4" fmla="*/ 368 w 486"/>
                    <a:gd name="T5" fmla="*/ 364 h 364"/>
                    <a:gd name="T6" fmla="*/ 176 w 486"/>
                    <a:gd name="T7" fmla="*/ 313 h 364"/>
                    <a:gd name="T8" fmla="*/ 33 w 486"/>
                    <a:gd name="T9" fmla="*/ 164 h 364"/>
                    <a:gd name="T10" fmla="*/ 0 w 486"/>
                    <a:gd name="T11" fmla="*/ 36 h 364"/>
                    <a:gd name="T12" fmla="*/ 63 w 486"/>
                    <a:gd name="T13" fmla="*/ 0 h 364"/>
                    <a:gd name="T14" fmla="*/ 147 w 486"/>
                    <a:gd name="T15" fmla="*/ 75 h 364"/>
                    <a:gd name="T16" fmla="*/ 232 w 486"/>
                    <a:gd name="T17" fmla="*/ 47 h 364"/>
                    <a:gd name="T18" fmla="*/ 326 w 486"/>
                    <a:gd name="T19" fmla="*/ 121 h 364"/>
                    <a:gd name="T20" fmla="*/ 331 w 486"/>
                    <a:gd name="T21" fmla="*/ 193 h 364"/>
                    <a:gd name="T22" fmla="*/ 371 w 486"/>
                    <a:gd name="T23" fmla="*/ 250 h 364"/>
                    <a:gd name="T24" fmla="*/ 469 w 486"/>
                    <a:gd name="T25" fmla="*/ 284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6" h="364">
                      <a:moveTo>
                        <a:pt x="469" y="284"/>
                      </a:moveTo>
                      <a:lnTo>
                        <a:pt x="486" y="361"/>
                      </a:lnTo>
                      <a:lnTo>
                        <a:pt x="368" y="364"/>
                      </a:lnTo>
                      <a:lnTo>
                        <a:pt x="176" y="313"/>
                      </a:lnTo>
                      <a:lnTo>
                        <a:pt x="33" y="164"/>
                      </a:lnTo>
                      <a:lnTo>
                        <a:pt x="0" y="36"/>
                      </a:lnTo>
                      <a:lnTo>
                        <a:pt x="63" y="0"/>
                      </a:lnTo>
                      <a:lnTo>
                        <a:pt x="147" y="75"/>
                      </a:lnTo>
                      <a:lnTo>
                        <a:pt x="232" y="47"/>
                      </a:lnTo>
                      <a:lnTo>
                        <a:pt x="326" y="121"/>
                      </a:lnTo>
                      <a:lnTo>
                        <a:pt x="331" y="193"/>
                      </a:lnTo>
                      <a:lnTo>
                        <a:pt x="371" y="250"/>
                      </a:lnTo>
                      <a:lnTo>
                        <a:pt x="469" y="28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1" name="Freeform 305">
                <a:extLst>
                  <a:ext uri="{FF2B5EF4-FFF2-40B4-BE49-F238E27FC236}">
                    <a16:creationId xmlns:a16="http://schemas.microsoft.com/office/drawing/2014/main" id="{54B497DB-AACF-814B-A41E-83CE7ED81C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973955" y="3100980"/>
                <a:ext cx="1213739" cy="1112762"/>
              </a:xfrm>
              <a:custGeom>
                <a:avLst/>
                <a:gdLst>
                  <a:gd name="T0" fmla="*/ 2855 w 3008"/>
                  <a:gd name="T1" fmla="*/ 1698 h 2753"/>
                  <a:gd name="T2" fmla="*/ 2873 w 3008"/>
                  <a:gd name="T3" fmla="*/ 1383 h 2753"/>
                  <a:gd name="T4" fmla="*/ 2752 w 3008"/>
                  <a:gd name="T5" fmla="*/ 1193 h 2753"/>
                  <a:gd name="T6" fmla="*/ 2941 w 3008"/>
                  <a:gd name="T7" fmla="*/ 979 h 2753"/>
                  <a:gd name="T8" fmla="*/ 2914 w 3008"/>
                  <a:gd name="T9" fmla="*/ 825 h 2753"/>
                  <a:gd name="T10" fmla="*/ 2849 w 3008"/>
                  <a:gd name="T11" fmla="*/ 551 h 2753"/>
                  <a:gd name="T12" fmla="*/ 2740 w 3008"/>
                  <a:gd name="T13" fmla="*/ 318 h 2753"/>
                  <a:gd name="T14" fmla="*/ 2615 w 3008"/>
                  <a:gd name="T15" fmla="*/ 265 h 2753"/>
                  <a:gd name="T16" fmla="*/ 2153 w 3008"/>
                  <a:gd name="T17" fmla="*/ 234 h 2753"/>
                  <a:gd name="T18" fmla="*/ 1615 w 3008"/>
                  <a:gd name="T19" fmla="*/ 255 h 2753"/>
                  <a:gd name="T20" fmla="*/ 1532 w 3008"/>
                  <a:gd name="T21" fmla="*/ 315 h 2753"/>
                  <a:gd name="T22" fmla="*/ 1549 w 3008"/>
                  <a:gd name="T23" fmla="*/ 246 h 2753"/>
                  <a:gd name="T24" fmla="*/ 1680 w 3008"/>
                  <a:gd name="T25" fmla="*/ 138 h 2753"/>
                  <a:gd name="T26" fmla="*/ 1673 w 3008"/>
                  <a:gd name="T27" fmla="*/ 79 h 2753"/>
                  <a:gd name="T28" fmla="*/ 1539 w 3008"/>
                  <a:gd name="T29" fmla="*/ 226 h 2753"/>
                  <a:gd name="T30" fmla="*/ 1402 w 3008"/>
                  <a:gd name="T31" fmla="*/ 254 h 2753"/>
                  <a:gd name="T32" fmla="*/ 1305 w 3008"/>
                  <a:gd name="T33" fmla="*/ 195 h 2753"/>
                  <a:gd name="T34" fmla="*/ 1283 w 3008"/>
                  <a:gd name="T35" fmla="*/ 76 h 2753"/>
                  <a:gd name="T36" fmla="*/ 1340 w 3008"/>
                  <a:gd name="T37" fmla="*/ 63 h 2753"/>
                  <a:gd name="T38" fmla="*/ 1390 w 3008"/>
                  <a:gd name="T39" fmla="*/ 145 h 2753"/>
                  <a:gd name="T40" fmla="*/ 1374 w 3008"/>
                  <a:gd name="T41" fmla="*/ 65 h 2753"/>
                  <a:gd name="T42" fmla="*/ 1153 w 3008"/>
                  <a:gd name="T43" fmla="*/ 0 h 2753"/>
                  <a:gd name="T44" fmla="*/ 887 w 3008"/>
                  <a:gd name="T45" fmla="*/ 63 h 2753"/>
                  <a:gd name="T46" fmla="*/ 687 w 3008"/>
                  <a:gd name="T47" fmla="*/ 151 h 2753"/>
                  <a:gd name="T48" fmla="*/ 529 w 3008"/>
                  <a:gd name="T49" fmla="*/ 315 h 2753"/>
                  <a:gd name="T50" fmla="*/ 207 w 3008"/>
                  <a:gd name="T51" fmla="*/ 405 h 2753"/>
                  <a:gd name="T52" fmla="*/ 141 w 3008"/>
                  <a:gd name="T53" fmla="*/ 485 h 2753"/>
                  <a:gd name="T54" fmla="*/ 74 w 3008"/>
                  <a:gd name="T55" fmla="*/ 505 h 2753"/>
                  <a:gd name="T56" fmla="*/ 118 w 3008"/>
                  <a:gd name="T57" fmla="*/ 557 h 2753"/>
                  <a:gd name="T58" fmla="*/ 86 w 3008"/>
                  <a:gd name="T59" fmla="*/ 615 h 2753"/>
                  <a:gd name="T60" fmla="*/ 0 w 3008"/>
                  <a:gd name="T61" fmla="*/ 1011 h 2753"/>
                  <a:gd name="T62" fmla="*/ 122 w 3008"/>
                  <a:gd name="T63" fmla="*/ 1266 h 2753"/>
                  <a:gd name="T64" fmla="*/ 147 w 3008"/>
                  <a:gd name="T65" fmla="*/ 1482 h 2753"/>
                  <a:gd name="T66" fmla="*/ 256 w 3008"/>
                  <a:gd name="T67" fmla="*/ 1747 h 2753"/>
                  <a:gd name="T68" fmla="*/ 213 w 3008"/>
                  <a:gd name="T69" fmla="*/ 1915 h 2753"/>
                  <a:gd name="T70" fmla="*/ 230 w 3008"/>
                  <a:gd name="T71" fmla="*/ 1973 h 2753"/>
                  <a:gd name="T72" fmla="*/ 329 w 3008"/>
                  <a:gd name="T73" fmla="*/ 1914 h 2753"/>
                  <a:gd name="T74" fmla="*/ 401 w 3008"/>
                  <a:gd name="T75" fmla="*/ 2081 h 2753"/>
                  <a:gd name="T76" fmla="*/ 548 w 3008"/>
                  <a:gd name="T77" fmla="*/ 2125 h 2753"/>
                  <a:gd name="T78" fmla="*/ 646 w 3008"/>
                  <a:gd name="T79" fmla="*/ 2204 h 2753"/>
                  <a:gd name="T80" fmla="*/ 815 w 3008"/>
                  <a:gd name="T81" fmla="*/ 2286 h 2753"/>
                  <a:gd name="T82" fmla="*/ 814 w 3008"/>
                  <a:gd name="T83" fmla="*/ 2158 h 2753"/>
                  <a:gd name="T84" fmla="*/ 1042 w 3008"/>
                  <a:gd name="T85" fmla="*/ 2222 h 2753"/>
                  <a:gd name="T86" fmla="*/ 1114 w 3008"/>
                  <a:gd name="T87" fmla="*/ 2372 h 2753"/>
                  <a:gd name="T88" fmla="*/ 1306 w 3008"/>
                  <a:gd name="T89" fmla="*/ 2437 h 2753"/>
                  <a:gd name="T90" fmla="*/ 1374 w 3008"/>
                  <a:gd name="T91" fmla="*/ 2559 h 2753"/>
                  <a:gd name="T92" fmla="*/ 1482 w 3008"/>
                  <a:gd name="T93" fmla="*/ 2665 h 2753"/>
                  <a:gd name="T94" fmla="*/ 1613 w 3008"/>
                  <a:gd name="T95" fmla="*/ 2536 h 2753"/>
                  <a:gd name="T96" fmla="*/ 1730 w 3008"/>
                  <a:gd name="T97" fmla="*/ 2703 h 2753"/>
                  <a:gd name="T98" fmla="*/ 2041 w 3008"/>
                  <a:gd name="T99" fmla="*/ 2673 h 2753"/>
                  <a:gd name="T100" fmla="*/ 2290 w 3008"/>
                  <a:gd name="T101" fmla="*/ 2601 h 2753"/>
                  <a:gd name="T102" fmla="*/ 2460 w 3008"/>
                  <a:gd name="T103" fmla="*/ 2753 h 2753"/>
                  <a:gd name="T104" fmla="*/ 2517 w 3008"/>
                  <a:gd name="T105" fmla="*/ 2652 h 2753"/>
                  <a:gd name="T106" fmla="*/ 2953 w 3008"/>
                  <a:gd name="T107" fmla="*/ 2257 h 2753"/>
                  <a:gd name="T108" fmla="*/ 3008 w 3008"/>
                  <a:gd name="T109" fmla="*/ 1988 h 2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08" h="2753">
                    <a:moveTo>
                      <a:pt x="2882" y="1794"/>
                    </a:moveTo>
                    <a:lnTo>
                      <a:pt x="2855" y="1698"/>
                    </a:lnTo>
                    <a:lnTo>
                      <a:pt x="2831" y="1538"/>
                    </a:lnTo>
                    <a:lnTo>
                      <a:pt x="2873" y="1383"/>
                    </a:lnTo>
                    <a:lnTo>
                      <a:pt x="2722" y="1313"/>
                    </a:lnTo>
                    <a:lnTo>
                      <a:pt x="2752" y="1193"/>
                    </a:lnTo>
                    <a:lnTo>
                      <a:pt x="2934" y="1094"/>
                    </a:lnTo>
                    <a:lnTo>
                      <a:pt x="2941" y="979"/>
                    </a:lnTo>
                    <a:lnTo>
                      <a:pt x="2959" y="939"/>
                    </a:lnTo>
                    <a:lnTo>
                      <a:pt x="2914" y="825"/>
                    </a:lnTo>
                    <a:lnTo>
                      <a:pt x="2840" y="595"/>
                    </a:lnTo>
                    <a:lnTo>
                      <a:pt x="2849" y="551"/>
                    </a:lnTo>
                    <a:lnTo>
                      <a:pt x="2848" y="418"/>
                    </a:lnTo>
                    <a:lnTo>
                      <a:pt x="2740" y="318"/>
                    </a:lnTo>
                    <a:lnTo>
                      <a:pt x="2655" y="261"/>
                    </a:lnTo>
                    <a:lnTo>
                      <a:pt x="2615" y="265"/>
                    </a:lnTo>
                    <a:lnTo>
                      <a:pt x="2402" y="293"/>
                    </a:lnTo>
                    <a:lnTo>
                      <a:pt x="2153" y="234"/>
                    </a:lnTo>
                    <a:lnTo>
                      <a:pt x="1661" y="214"/>
                    </a:lnTo>
                    <a:lnTo>
                      <a:pt x="1615" y="255"/>
                    </a:lnTo>
                    <a:lnTo>
                      <a:pt x="1559" y="295"/>
                    </a:lnTo>
                    <a:lnTo>
                      <a:pt x="1532" y="315"/>
                    </a:lnTo>
                    <a:lnTo>
                      <a:pt x="1512" y="250"/>
                    </a:lnTo>
                    <a:lnTo>
                      <a:pt x="1549" y="246"/>
                    </a:lnTo>
                    <a:lnTo>
                      <a:pt x="1628" y="192"/>
                    </a:lnTo>
                    <a:lnTo>
                      <a:pt x="1680" y="138"/>
                    </a:lnTo>
                    <a:lnTo>
                      <a:pt x="1687" y="86"/>
                    </a:lnTo>
                    <a:lnTo>
                      <a:pt x="1673" y="79"/>
                    </a:lnTo>
                    <a:lnTo>
                      <a:pt x="1654" y="139"/>
                    </a:lnTo>
                    <a:lnTo>
                      <a:pt x="1539" y="226"/>
                    </a:lnTo>
                    <a:lnTo>
                      <a:pt x="1468" y="250"/>
                    </a:lnTo>
                    <a:lnTo>
                      <a:pt x="1402" y="254"/>
                    </a:lnTo>
                    <a:lnTo>
                      <a:pt x="1378" y="227"/>
                    </a:lnTo>
                    <a:lnTo>
                      <a:pt x="1305" y="195"/>
                    </a:lnTo>
                    <a:lnTo>
                      <a:pt x="1293" y="126"/>
                    </a:lnTo>
                    <a:lnTo>
                      <a:pt x="1283" y="76"/>
                    </a:lnTo>
                    <a:lnTo>
                      <a:pt x="1314" y="46"/>
                    </a:lnTo>
                    <a:lnTo>
                      <a:pt x="1340" y="63"/>
                    </a:lnTo>
                    <a:lnTo>
                      <a:pt x="1374" y="115"/>
                    </a:lnTo>
                    <a:lnTo>
                      <a:pt x="1390" y="145"/>
                    </a:lnTo>
                    <a:lnTo>
                      <a:pt x="1394" y="128"/>
                    </a:lnTo>
                    <a:lnTo>
                      <a:pt x="1374" y="65"/>
                    </a:lnTo>
                    <a:lnTo>
                      <a:pt x="1292" y="9"/>
                    </a:lnTo>
                    <a:lnTo>
                      <a:pt x="1153" y="0"/>
                    </a:lnTo>
                    <a:lnTo>
                      <a:pt x="1003" y="38"/>
                    </a:lnTo>
                    <a:lnTo>
                      <a:pt x="887" y="63"/>
                    </a:lnTo>
                    <a:lnTo>
                      <a:pt x="794" y="134"/>
                    </a:lnTo>
                    <a:lnTo>
                      <a:pt x="687" y="151"/>
                    </a:lnTo>
                    <a:lnTo>
                      <a:pt x="608" y="237"/>
                    </a:lnTo>
                    <a:lnTo>
                      <a:pt x="529" y="315"/>
                    </a:lnTo>
                    <a:lnTo>
                      <a:pt x="380" y="343"/>
                    </a:lnTo>
                    <a:lnTo>
                      <a:pt x="207" y="405"/>
                    </a:lnTo>
                    <a:lnTo>
                      <a:pt x="174" y="451"/>
                    </a:lnTo>
                    <a:lnTo>
                      <a:pt x="141" y="485"/>
                    </a:lnTo>
                    <a:lnTo>
                      <a:pt x="101" y="471"/>
                    </a:lnTo>
                    <a:lnTo>
                      <a:pt x="74" y="505"/>
                    </a:lnTo>
                    <a:lnTo>
                      <a:pt x="95" y="548"/>
                    </a:lnTo>
                    <a:lnTo>
                      <a:pt x="118" y="557"/>
                    </a:lnTo>
                    <a:lnTo>
                      <a:pt x="101" y="581"/>
                    </a:lnTo>
                    <a:lnTo>
                      <a:pt x="86" y="615"/>
                    </a:lnTo>
                    <a:lnTo>
                      <a:pt x="91" y="783"/>
                    </a:lnTo>
                    <a:lnTo>
                      <a:pt x="0" y="1011"/>
                    </a:lnTo>
                    <a:lnTo>
                      <a:pt x="135" y="1124"/>
                    </a:lnTo>
                    <a:lnTo>
                      <a:pt x="122" y="1266"/>
                    </a:lnTo>
                    <a:lnTo>
                      <a:pt x="177" y="1381"/>
                    </a:lnTo>
                    <a:lnTo>
                      <a:pt x="147" y="1482"/>
                    </a:lnTo>
                    <a:lnTo>
                      <a:pt x="179" y="1601"/>
                    </a:lnTo>
                    <a:lnTo>
                      <a:pt x="256" y="1747"/>
                    </a:lnTo>
                    <a:lnTo>
                      <a:pt x="256" y="1808"/>
                    </a:lnTo>
                    <a:lnTo>
                      <a:pt x="213" y="1915"/>
                    </a:lnTo>
                    <a:lnTo>
                      <a:pt x="187" y="2000"/>
                    </a:lnTo>
                    <a:lnTo>
                      <a:pt x="230" y="1973"/>
                    </a:lnTo>
                    <a:lnTo>
                      <a:pt x="262" y="1902"/>
                    </a:lnTo>
                    <a:lnTo>
                      <a:pt x="329" y="1914"/>
                    </a:lnTo>
                    <a:lnTo>
                      <a:pt x="361" y="2074"/>
                    </a:lnTo>
                    <a:lnTo>
                      <a:pt x="401" y="2081"/>
                    </a:lnTo>
                    <a:lnTo>
                      <a:pt x="471" y="2050"/>
                    </a:lnTo>
                    <a:lnTo>
                      <a:pt x="548" y="2125"/>
                    </a:lnTo>
                    <a:lnTo>
                      <a:pt x="672" y="2101"/>
                    </a:lnTo>
                    <a:lnTo>
                      <a:pt x="646" y="2204"/>
                    </a:lnTo>
                    <a:lnTo>
                      <a:pt x="745" y="2304"/>
                    </a:lnTo>
                    <a:lnTo>
                      <a:pt x="815" y="2286"/>
                    </a:lnTo>
                    <a:lnTo>
                      <a:pt x="775" y="2203"/>
                    </a:lnTo>
                    <a:lnTo>
                      <a:pt x="814" y="2158"/>
                    </a:lnTo>
                    <a:lnTo>
                      <a:pt x="905" y="2227"/>
                    </a:lnTo>
                    <a:lnTo>
                      <a:pt x="1042" y="2222"/>
                    </a:lnTo>
                    <a:lnTo>
                      <a:pt x="1082" y="2213"/>
                    </a:lnTo>
                    <a:lnTo>
                      <a:pt x="1114" y="2372"/>
                    </a:lnTo>
                    <a:lnTo>
                      <a:pt x="1176" y="2344"/>
                    </a:lnTo>
                    <a:lnTo>
                      <a:pt x="1306" y="2437"/>
                    </a:lnTo>
                    <a:lnTo>
                      <a:pt x="1307" y="2525"/>
                    </a:lnTo>
                    <a:lnTo>
                      <a:pt x="1374" y="2559"/>
                    </a:lnTo>
                    <a:lnTo>
                      <a:pt x="1378" y="2577"/>
                    </a:lnTo>
                    <a:lnTo>
                      <a:pt x="1482" y="2665"/>
                    </a:lnTo>
                    <a:lnTo>
                      <a:pt x="1574" y="2558"/>
                    </a:lnTo>
                    <a:lnTo>
                      <a:pt x="1613" y="2536"/>
                    </a:lnTo>
                    <a:lnTo>
                      <a:pt x="1668" y="2642"/>
                    </a:lnTo>
                    <a:lnTo>
                      <a:pt x="1730" y="2703"/>
                    </a:lnTo>
                    <a:lnTo>
                      <a:pt x="1903" y="2626"/>
                    </a:lnTo>
                    <a:lnTo>
                      <a:pt x="2041" y="2673"/>
                    </a:lnTo>
                    <a:lnTo>
                      <a:pt x="2112" y="2611"/>
                    </a:lnTo>
                    <a:lnTo>
                      <a:pt x="2290" y="2601"/>
                    </a:lnTo>
                    <a:lnTo>
                      <a:pt x="2358" y="2689"/>
                    </a:lnTo>
                    <a:lnTo>
                      <a:pt x="2460" y="2753"/>
                    </a:lnTo>
                    <a:lnTo>
                      <a:pt x="2526" y="2695"/>
                    </a:lnTo>
                    <a:lnTo>
                      <a:pt x="2517" y="2652"/>
                    </a:lnTo>
                    <a:lnTo>
                      <a:pt x="2887" y="2263"/>
                    </a:lnTo>
                    <a:lnTo>
                      <a:pt x="2953" y="2257"/>
                    </a:lnTo>
                    <a:lnTo>
                      <a:pt x="2993" y="2208"/>
                    </a:lnTo>
                    <a:lnTo>
                      <a:pt x="3008" y="1988"/>
                    </a:lnTo>
                    <a:lnTo>
                      <a:pt x="2882" y="17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" name="Freeform 306">
                <a:extLst>
                  <a:ext uri="{FF2B5EF4-FFF2-40B4-BE49-F238E27FC236}">
                    <a16:creationId xmlns:a16="http://schemas.microsoft.com/office/drawing/2014/main" id="{C562EBEF-B900-7547-81D3-16B76E2871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64189" y="4040061"/>
                <a:ext cx="70684" cy="137328"/>
              </a:xfrm>
              <a:custGeom>
                <a:avLst/>
                <a:gdLst>
                  <a:gd name="T0" fmla="*/ 176 w 176"/>
                  <a:gd name="T1" fmla="*/ 195 h 339"/>
                  <a:gd name="T2" fmla="*/ 167 w 176"/>
                  <a:gd name="T3" fmla="*/ 308 h 339"/>
                  <a:gd name="T4" fmla="*/ 80 w 176"/>
                  <a:gd name="T5" fmla="*/ 339 h 339"/>
                  <a:gd name="T6" fmla="*/ 33 w 176"/>
                  <a:gd name="T7" fmla="*/ 329 h 339"/>
                  <a:gd name="T8" fmla="*/ 0 w 176"/>
                  <a:gd name="T9" fmla="*/ 290 h 339"/>
                  <a:gd name="T10" fmla="*/ 2 w 176"/>
                  <a:gd name="T11" fmla="*/ 196 h 339"/>
                  <a:gd name="T12" fmla="*/ 34 w 176"/>
                  <a:gd name="T13" fmla="*/ 80 h 339"/>
                  <a:gd name="T14" fmla="*/ 118 w 176"/>
                  <a:gd name="T15" fmla="*/ 0 h 339"/>
                  <a:gd name="T16" fmla="*/ 128 w 176"/>
                  <a:gd name="T17" fmla="*/ 83 h 339"/>
                  <a:gd name="T18" fmla="*/ 176 w 176"/>
                  <a:gd name="T19" fmla="*/ 19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" h="339">
                    <a:moveTo>
                      <a:pt x="176" y="195"/>
                    </a:moveTo>
                    <a:lnTo>
                      <a:pt x="167" y="308"/>
                    </a:lnTo>
                    <a:lnTo>
                      <a:pt x="80" y="339"/>
                    </a:lnTo>
                    <a:lnTo>
                      <a:pt x="33" y="329"/>
                    </a:lnTo>
                    <a:lnTo>
                      <a:pt x="0" y="290"/>
                    </a:lnTo>
                    <a:lnTo>
                      <a:pt x="2" y="196"/>
                    </a:lnTo>
                    <a:lnTo>
                      <a:pt x="34" y="80"/>
                    </a:lnTo>
                    <a:lnTo>
                      <a:pt x="118" y="0"/>
                    </a:lnTo>
                    <a:lnTo>
                      <a:pt x="128" y="83"/>
                    </a:lnTo>
                    <a:lnTo>
                      <a:pt x="176" y="19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Freeform 307">
                <a:extLst>
                  <a:ext uri="{FF2B5EF4-FFF2-40B4-BE49-F238E27FC236}">
                    <a16:creationId xmlns:a16="http://schemas.microsoft.com/office/drawing/2014/main" id="{B0C73849-03FB-5B43-BF5F-7ED0967BDC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572400" y="3809835"/>
                <a:ext cx="456414" cy="353419"/>
              </a:xfrm>
              <a:custGeom>
                <a:avLst/>
                <a:gdLst>
                  <a:gd name="T0" fmla="*/ 1131 w 1131"/>
                  <a:gd name="T1" fmla="*/ 454 h 871"/>
                  <a:gd name="T2" fmla="*/ 1090 w 1131"/>
                  <a:gd name="T3" fmla="*/ 567 h 871"/>
                  <a:gd name="T4" fmla="*/ 1006 w 1131"/>
                  <a:gd name="T5" fmla="*/ 647 h 871"/>
                  <a:gd name="T6" fmla="*/ 974 w 1131"/>
                  <a:gd name="T7" fmla="*/ 763 h 871"/>
                  <a:gd name="T8" fmla="*/ 972 w 1131"/>
                  <a:gd name="T9" fmla="*/ 857 h 871"/>
                  <a:gd name="T10" fmla="*/ 872 w 1131"/>
                  <a:gd name="T11" fmla="*/ 871 h 871"/>
                  <a:gd name="T12" fmla="*/ 761 w 1131"/>
                  <a:gd name="T13" fmla="*/ 806 h 871"/>
                  <a:gd name="T14" fmla="*/ 707 w 1131"/>
                  <a:gd name="T15" fmla="*/ 710 h 871"/>
                  <a:gd name="T16" fmla="*/ 693 w 1131"/>
                  <a:gd name="T17" fmla="*/ 611 h 871"/>
                  <a:gd name="T18" fmla="*/ 663 w 1131"/>
                  <a:gd name="T19" fmla="*/ 591 h 871"/>
                  <a:gd name="T20" fmla="*/ 600 w 1131"/>
                  <a:gd name="T21" fmla="*/ 677 h 871"/>
                  <a:gd name="T22" fmla="*/ 494 w 1131"/>
                  <a:gd name="T23" fmla="*/ 652 h 871"/>
                  <a:gd name="T24" fmla="*/ 439 w 1131"/>
                  <a:gd name="T25" fmla="*/ 546 h 871"/>
                  <a:gd name="T26" fmla="*/ 384 w 1131"/>
                  <a:gd name="T27" fmla="*/ 433 h 871"/>
                  <a:gd name="T28" fmla="*/ 265 w 1131"/>
                  <a:gd name="T29" fmla="*/ 438 h 871"/>
                  <a:gd name="T30" fmla="*/ 215 w 1131"/>
                  <a:gd name="T31" fmla="*/ 409 h 871"/>
                  <a:gd name="T32" fmla="*/ 187 w 1131"/>
                  <a:gd name="T33" fmla="*/ 323 h 871"/>
                  <a:gd name="T34" fmla="*/ 134 w 1131"/>
                  <a:gd name="T35" fmla="*/ 303 h 871"/>
                  <a:gd name="T36" fmla="*/ 40 w 1131"/>
                  <a:gd name="T37" fmla="*/ 334 h 871"/>
                  <a:gd name="T38" fmla="*/ 27 w 1131"/>
                  <a:gd name="T39" fmla="*/ 277 h 871"/>
                  <a:gd name="T40" fmla="*/ 0 w 1131"/>
                  <a:gd name="T41" fmla="*/ 228 h 871"/>
                  <a:gd name="T42" fmla="*/ 5 w 1131"/>
                  <a:gd name="T43" fmla="*/ 165 h 871"/>
                  <a:gd name="T44" fmla="*/ 95 w 1131"/>
                  <a:gd name="T45" fmla="*/ 111 h 871"/>
                  <a:gd name="T46" fmla="*/ 188 w 1131"/>
                  <a:gd name="T47" fmla="*/ 33 h 871"/>
                  <a:gd name="T48" fmla="*/ 325 w 1131"/>
                  <a:gd name="T49" fmla="*/ 126 h 871"/>
                  <a:gd name="T50" fmla="*/ 412 w 1131"/>
                  <a:gd name="T51" fmla="*/ 125 h 871"/>
                  <a:gd name="T52" fmla="*/ 515 w 1131"/>
                  <a:gd name="T53" fmla="*/ 74 h 871"/>
                  <a:gd name="T54" fmla="*/ 594 w 1131"/>
                  <a:gd name="T55" fmla="*/ 0 h 871"/>
                  <a:gd name="T56" fmla="*/ 744 w 1131"/>
                  <a:gd name="T57" fmla="*/ 6 h 871"/>
                  <a:gd name="T58" fmla="*/ 801 w 1131"/>
                  <a:gd name="T59" fmla="*/ 38 h 871"/>
                  <a:gd name="T60" fmla="*/ 891 w 1131"/>
                  <a:gd name="T61" fmla="*/ 35 h 871"/>
                  <a:gd name="T62" fmla="*/ 938 w 1131"/>
                  <a:gd name="T63" fmla="*/ 47 h 871"/>
                  <a:gd name="T64" fmla="*/ 965 w 1131"/>
                  <a:gd name="T65" fmla="*/ 104 h 871"/>
                  <a:gd name="T66" fmla="*/ 936 w 1131"/>
                  <a:gd name="T67" fmla="*/ 160 h 871"/>
                  <a:gd name="T68" fmla="*/ 879 w 1131"/>
                  <a:gd name="T69" fmla="*/ 207 h 871"/>
                  <a:gd name="T70" fmla="*/ 907 w 1131"/>
                  <a:gd name="T71" fmla="*/ 266 h 871"/>
                  <a:gd name="T72" fmla="*/ 967 w 1131"/>
                  <a:gd name="T73" fmla="*/ 285 h 871"/>
                  <a:gd name="T74" fmla="*/ 1053 w 1131"/>
                  <a:gd name="T75" fmla="*/ 272 h 871"/>
                  <a:gd name="T76" fmla="*/ 1087 w 1131"/>
                  <a:gd name="T77" fmla="*/ 334 h 871"/>
                  <a:gd name="T78" fmla="*/ 1131 w 1131"/>
                  <a:gd name="T79" fmla="*/ 348 h 871"/>
                  <a:gd name="T80" fmla="*/ 1131 w 1131"/>
                  <a:gd name="T81" fmla="*/ 454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31" h="871">
                    <a:moveTo>
                      <a:pt x="1131" y="454"/>
                    </a:moveTo>
                    <a:lnTo>
                      <a:pt x="1090" y="567"/>
                    </a:lnTo>
                    <a:lnTo>
                      <a:pt x="1006" y="647"/>
                    </a:lnTo>
                    <a:lnTo>
                      <a:pt x="974" y="763"/>
                    </a:lnTo>
                    <a:lnTo>
                      <a:pt x="972" y="857"/>
                    </a:lnTo>
                    <a:lnTo>
                      <a:pt x="872" y="871"/>
                    </a:lnTo>
                    <a:lnTo>
                      <a:pt x="761" y="806"/>
                    </a:lnTo>
                    <a:lnTo>
                      <a:pt x="707" y="710"/>
                    </a:lnTo>
                    <a:lnTo>
                      <a:pt x="693" y="611"/>
                    </a:lnTo>
                    <a:lnTo>
                      <a:pt x="663" y="591"/>
                    </a:lnTo>
                    <a:lnTo>
                      <a:pt x="600" y="677"/>
                    </a:lnTo>
                    <a:lnTo>
                      <a:pt x="494" y="652"/>
                    </a:lnTo>
                    <a:lnTo>
                      <a:pt x="439" y="546"/>
                    </a:lnTo>
                    <a:lnTo>
                      <a:pt x="384" y="433"/>
                    </a:lnTo>
                    <a:lnTo>
                      <a:pt x="265" y="438"/>
                    </a:lnTo>
                    <a:lnTo>
                      <a:pt x="215" y="409"/>
                    </a:lnTo>
                    <a:lnTo>
                      <a:pt x="187" y="323"/>
                    </a:lnTo>
                    <a:lnTo>
                      <a:pt x="134" y="303"/>
                    </a:lnTo>
                    <a:lnTo>
                      <a:pt x="40" y="334"/>
                    </a:lnTo>
                    <a:lnTo>
                      <a:pt x="27" y="277"/>
                    </a:lnTo>
                    <a:lnTo>
                      <a:pt x="0" y="228"/>
                    </a:lnTo>
                    <a:lnTo>
                      <a:pt x="5" y="165"/>
                    </a:lnTo>
                    <a:lnTo>
                      <a:pt x="95" y="111"/>
                    </a:lnTo>
                    <a:lnTo>
                      <a:pt x="188" y="33"/>
                    </a:lnTo>
                    <a:lnTo>
                      <a:pt x="325" y="126"/>
                    </a:lnTo>
                    <a:lnTo>
                      <a:pt x="412" y="125"/>
                    </a:lnTo>
                    <a:lnTo>
                      <a:pt x="515" y="74"/>
                    </a:lnTo>
                    <a:lnTo>
                      <a:pt x="594" y="0"/>
                    </a:lnTo>
                    <a:lnTo>
                      <a:pt x="744" y="6"/>
                    </a:lnTo>
                    <a:lnTo>
                      <a:pt x="801" y="38"/>
                    </a:lnTo>
                    <a:lnTo>
                      <a:pt x="891" y="35"/>
                    </a:lnTo>
                    <a:lnTo>
                      <a:pt x="938" y="47"/>
                    </a:lnTo>
                    <a:lnTo>
                      <a:pt x="965" y="104"/>
                    </a:lnTo>
                    <a:lnTo>
                      <a:pt x="936" y="160"/>
                    </a:lnTo>
                    <a:lnTo>
                      <a:pt x="879" y="207"/>
                    </a:lnTo>
                    <a:lnTo>
                      <a:pt x="907" y="266"/>
                    </a:lnTo>
                    <a:lnTo>
                      <a:pt x="967" y="285"/>
                    </a:lnTo>
                    <a:lnTo>
                      <a:pt x="1053" y="272"/>
                    </a:lnTo>
                    <a:lnTo>
                      <a:pt x="1087" y="334"/>
                    </a:lnTo>
                    <a:lnTo>
                      <a:pt x="1131" y="348"/>
                    </a:lnTo>
                    <a:lnTo>
                      <a:pt x="1131" y="45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Freeform 308">
                <a:extLst>
                  <a:ext uri="{FF2B5EF4-FFF2-40B4-BE49-F238E27FC236}">
                    <a16:creationId xmlns:a16="http://schemas.microsoft.com/office/drawing/2014/main" id="{7E72743B-706C-C84A-A051-F21D0FDDBB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4483" y="4476280"/>
                <a:ext cx="547294" cy="325145"/>
              </a:xfrm>
              <a:custGeom>
                <a:avLst/>
                <a:gdLst>
                  <a:gd name="T0" fmla="*/ 1284 w 1352"/>
                  <a:gd name="T1" fmla="*/ 344 h 804"/>
                  <a:gd name="T2" fmla="*/ 1202 w 1352"/>
                  <a:gd name="T3" fmla="*/ 432 h 804"/>
                  <a:gd name="T4" fmla="*/ 1150 w 1352"/>
                  <a:gd name="T5" fmla="*/ 310 h 804"/>
                  <a:gd name="T6" fmla="*/ 1053 w 1352"/>
                  <a:gd name="T7" fmla="*/ 274 h 804"/>
                  <a:gd name="T8" fmla="*/ 1105 w 1352"/>
                  <a:gd name="T9" fmla="*/ 100 h 804"/>
                  <a:gd name="T10" fmla="*/ 945 w 1352"/>
                  <a:gd name="T11" fmla="*/ 79 h 804"/>
                  <a:gd name="T12" fmla="*/ 815 w 1352"/>
                  <a:gd name="T13" fmla="*/ 50 h 804"/>
                  <a:gd name="T14" fmla="*/ 731 w 1352"/>
                  <a:gd name="T15" fmla="*/ 81 h 804"/>
                  <a:gd name="T16" fmla="*/ 589 w 1352"/>
                  <a:gd name="T17" fmla="*/ 102 h 804"/>
                  <a:gd name="T18" fmla="*/ 422 w 1352"/>
                  <a:gd name="T19" fmla="*/ 87 h 804"/>
                  <a:gd name="T20" fmla="*/ 341 w 1352"/>
                  <a:gd name="T21" fmla="*/ 115 h 804"/>
                  <a:gd name="T22" fmla="*/ 289 w 1352"/>
                  <a:gd name="T23" fmla="*/ 178 h 804"/>
                  <a:gd name="T24" fmla="*/ 203 w 1352"/>
                  <a:gd name="T25" fmla="*/ 282 h 804"/>
                  <a:gd name="T26" fmla="*/ 134 w 1352"/>
                  <a:gd name="T27" fmla="*/ 369 h 804"/>
                  <a:gd name="T28" fmla="*/ 52 w 1352"/>
                  <a:gd name="T29" fmla="*/ 499 h 804"/>
                  <a:gd name="T30" fmla="*/ 4 w 1352"/>
                  <a:gd name="T31" fmla="*/ 615 h 804"/>
                  <a:gd name="T32" fmla="*/ 20 w 1352"/>
                  <a:gd name="T33" fmla="*/ 721 h 804"/>
                  <a:gd name="T34" fmla="*/ 55 w 1352"/>
                  <a:gd name="T35" fmla="*/ 651 h 804"/>
                  <a:gd name="T36" fmla="*/ 72 w 1352"/>
                  <a:gd name="T37" fmla="*/ 618 h 804"/>
                  <a:gd name="T38" fmla="*/ 144 w 1352"/>
                  <a:gd name="T39" fmla="*/ 561 h 804"/>
                  <a:gd name="T40" fmla="*/ 249 w 1352"/>
                  <a:gd name="T41" fmla="*/ 629 h 804"/>
                  <a:gd name="T42" fmla="*/ 243 w 1352"/>
                  <a:gd name="T43" fmla="*/ 639 h 804"/>
                  <a:gd name="T44" fmla="*/ 434 w 1352"/>
                  <a:gd name="T45" fmla="*/ 744 h 804"/>
                  <a:gd name="T46" fmla="*/ 594 w 1352"/>
                  <a:gd name="T47" fmla="*/ 733 h 804"/>
                  <a:gd name="T48" fmla="*/ 693 w 1352"/>
                  <a:gd name="T49" fmla="*/ 616 h 804"/>
                  <a:gd name="T50" fmla="*/ 767 w 1352"/>
                  <a:gd name="T51" fmla="*/ 652 h 804"/>
                  <a:gd name="T52" fmla="*/ 844 w 1352"/>
                  <a:gd name="T53" fmla="*/ 710 h 804"/>
                  <a:gd name="T54" fmla="*/ 844 w 1352"/>
                  <a:gd name="T55" fmla="*/ 717 h 804"/>
                  <a:gd name="T56" fmla="*/ 845 w 1352"/>
                  <a:gd name="T57" fmla="*/ 780 h 804"/>
                  <a:gd name="T58" fmla="*/ 845 w 1352"/>
                  <a:gd name="T59" fmla="*/ 783 h 804"/>
                  <a:gd name="T60" fmla="*/ 849 w 1352"/>
                  <a:gd name="T61" fmla="*/ 790 h 804"/>
                  <a:gd name="T62" fmla="*/ 862 w 1352"/>
                  <a:gd name="T63" fmla="*/ 797 h 804"/>
                  <a:gd name="T64" fmla="*/ 878 w 1352"/>
                  <a:gd name="T65" fmla="*/ 803 h 804"/>
                  <a:gd name="T66" fmla="*/ 896 w 1352"/>
                  <a:gd name="T67" fmla="*/ 664 h 804"/>
                  <a:gd name="T68" fmla="*/ 1020 w 1352"/>
                  <a:gd name="T69" fmla="*/ 649 h 804"/>
                  <a:gd name="T70" fmla="*/ 1137 w 1352"/>
                  <a:gd name="T71" fmla="*/ 628 h 804"/>
                  <a:gd name="T72" fmla="*/ 1217 w 1352"/>
                  <a:gd name="T73" fmla="*/ 671 h 804"/>
                  <a:gd name="T74" fmla="*/ 1342 w 1352"/>
                  <a:gd name="T75" fmla="*/ 514 h 804"/>
                  <a:gd name="T76" fmla="*/ 1314 w 1352"/>
                  <a:gd name="T77" fmla="*/ 391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52" h="804">
                    <a:moveTo>
                      <a:pt x="1314" y="391"/>
                    </a:moveTo>
                    <a:lnTo>
                      <a:pt x="1284" y="344"/>
                    </a:lnTo>
                    <a:lnTo>
                      <a:pt x="1254" y="381"/>
                    </a:lnTo>
                    <a:lnTo>
                      <a:pt x="1202" y="432"/>
                    </a:lnTo>
                    <a:lnTo>
                      <a:pt x="1174" y="392"/>
                    </a:lnTo>
                    <a:lnTo>
                      <a:pt x="1150" y="310"/>
                    </a:lnTo>
                    <a:lnTo>
                      <a:pt x="1073" y="313"/>
                    </a:lnTo>
                    <a:lnTo>
                      <a:pt x="1053" y="274"/>
                    </a:lnTo>
                    <a:lnTo>
                      <a:pt x="1082" y="241"/>
                    </a:lnTo>
                    <a:lnTo>
                      <a:pt x="1105" y="100"/>
                    </a:lnTo>
                    <a:lnTo>
                      <a:pt x="1019" y="101"/>
                    </a:lnTo>
                    <a:lnTo>
                      <a:pt x="945" y="79"/>
                    </a:lnTo>
                    <a:lnTo>
                      <a:pt x="892" y="0"/>
                    </a:lnTo>
                    <a:lnTo>
                      <a:pt x="815" y="50"/>
                    </a:lnTo>
                    <a:lnTo>
                      <a:pt x="781" y="21"/>
                    </a:lnTo>
                    <a:lnTo>
                      <a:pt x="731" y="81"/>
                    </a:lnTo>
                    <a:lnTo>
                      <a:pt x="651" y="68"/>
                    </a:lnTo>
                    <a:lnTo>
                      <a:pt x="589" y="102"/>
                    </a:lnTo>
                    <a:lnTo>
                      <a:pt x="495" y="77"/>
                    </a:lnTo>
                    <a:lnTo>
                      <a:pt x="422" y="87"/>
                    </a:lnTo>
                    <a:lnTo>
                      <a:pt x="376" y="134"/>
                    </a:lnTo>
                    <a:lnTo>
                      <a:pt x="341" y="115"/>
                    </a:lnTo>
                    <a:lnTo>
                      <a:pt x="292" y="118"/>
                    </a:lnTo>
                    <a:lnTo>
                      <a:pt x="289" y="178"/>
                    </a:lnTo>
                    <a:lnTo>
                      <a:pt x="312" y="214"/>
                    </a:lnTo>
                    <a:lnTo>
                      <a:pt x="203" y="282"/>
                    </a:lnTo>
                    <a:lnTo>
                      <a:pt x="188" y="332"/>
                    </a:lnTo>
                    <a:lnTo>
                      <a:pt x="134" y="369"/>
                    </a:lnTo>
                    <a:lnTo>
                      <a:pt x="125" y="415"/>
                    </a:lnTo>
                    <a:lnTo>
                      <a:pt x="52" y="499"/>
                    </a:lnTo>
                    <a:lnTo>
                      <a:pt x="46" y="558"/>
                    </a:lnTo>
                    <a:lnTo>
                      <a:pt x="4" y="615"/>
                    </a:lnTo>
                    <a:lnTo>
                      <a:pt x="0" y="725"/>
                    </a:lnTo>
                    <a:lnTo>
                      <a:pt x="20" y="721"/>
                    </a:lnTo>
                    <a:lnTo>
                      <a:pt x="66" y="651"/>
                    </a:lnTo>
                    <a:lnTo>
                      <a:pt x="55" y="651"/>
                    </a:lnTo>
                    <a:lnTo>
                      <a:pt x="34" y="673"/>
                    </a:lnTo>
                    <a:lnTo>
                      <a:pt x="72" y="618"/>
                    </a:lnTo>
                    <a:lnTo>
                      <a:pt x="97" y="578"/>
                    </a:lnTo>
                    <a:lnTo>
                      <a:pt x="144" y="561"/>
                    </a:lnTo>
                    <a:lnTo>
                      <a:pt x="220" y="573"/>
                    </a:lnTo>
                    <a:lnTo>
                      <a:pt x="249" y="629"/>
                    </a:lnTo>
                    <a:lnTo>
                      <a:pt x="240" y="636"/>
                    </a:lnTo>
                    <a:lnTo>
                      <a:pt x="243" y="639"/>
                    </a:lnTo>
                    <a:lnTo>
                      <a:pt x="318" y="804"/>
                    </a:lnTo>
                    <a:lnTo>
                      <a:pt x="434" y="744"/>
                    </a:lnTo>
                    <a:lnTo>
                      <a:pt x="524" y="753"/>
                    </a:lnTo>
                    <a:lnTo>
                      <a:pt x="594" y="733"/>
                    </a:lnTo>
                    <a:lnTo>
                      <a:pt x="657" y="623"/>
                    </a:lnTo>
                    <a:lnTo>
                      <a:pt x="693" y="616"/>
                    </a:lnTo>
                    <a:lnTo>
                      <a:pt x="712" y="583"/>
                    </a:lnTo>
                    <a:lnTo>
                      <a:pt x="767" y="652"/>
                    </a:lnTo>
                    <a:lnTo>
                      <a:pt x="838" y="712"/>
                    </a:lnTo>
                    <a:lnTo>
                      <a:pt x="844" y="710"/>
                    </a:lnTo>
                    <a:lnTo>
                      <a:pt x="841" y="714"/>
                    </a:lnTo>
                    <a:lnTo>
                      <a:pt x="844" y="717"/>
                    </a:lnTo>
                    <a:lnTo>
                      <a:pt x="844" y="717"/>
                    </a:lnTo>
                    <a:lnTo>
                      <a:pt x="845" y="780"/>
                    </a:lnTo>
                    <a:lnTo>
                      <a:pt x="845" y="780"/>
                    </a:lnTo>
                    <a:lnTo>
                      <a:pt x="845" y="783"/>
                    </a:lnTo>
                    <a:lnTo>
                      <a:pt x="846" y="785"/>
                    </a:lnTo>
                    <a:lnTo>
                      <a:pt x="849" y="790"/>
                    </a:lnTo>
                    <a:lnTo>
                      <a:pt x="855" y="793"/>
                    </a:lnTo>
                    <a:lnTo>
                      <a:pt x="862" y="797"/>
                    </a:lnTo>
                    <a:lnTo>
                      <a:pt x="873" y="801"/>
                    </a:lnTo>
                    <a:lnTo>
                      <a:pt x="878" y="803"/>
                    </a:lnTo>
                    <a:lnTo>
                      <a:pt x="909" y="793"/>
                    </a:lnTo>
                    <a:lnTo>
                      <a:pt x="896" y="664"/>
                    </a:lnTo>
                    <a:lnTo>
                      <a:pt x="920" y="630"/>
                    </a:lnTo>
                    <a:lnTo>
                      <a:pt x="1020" y="649"/>
                    </a:lnTo>
                    <a:lnTo>
                      <a:pt x="1080" y="615"/>
                    </a:lnTo>
                    <a:lnTo>
                      <a:pt x="1137" y="628"/>
                    </a:lnTo>
                    <a:lnTo>
                      <a:pt x="1197" y="667"/>
                    </a:lnTo>
                    <a:lnTo>
                      <a:pt x="1217" y="671"/>
                    </a:lnTo>
                    <a:lnTo>
                      <a:pt x="1236" y="604"/>
                    </a:lnTo>
                    <a:lnTo>
                      <a:pt x="1342" y="514"/>
                    </a:lnTo>
                    <a:lnTo>
                      <a:pt x="1352" y="467"/>
                    </a:lnTo>
                    <a:lnTo>
                      <a:pt x="1314" y="39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309">
                <a:extLst>
                  <a:ext uri="{FF2B5EF4-FFF2-40B4-BE49-F238E27FC236}">
                    <a16:creationId xmlns:a16="http://schemas.microsoft.com/office/drawing/2014/main" id="{6B6231E1-CF90-0549-BAE4-D040B023FD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20603" y="4573217"/>
                <a:ext cx="38372" cy="30294"/>
              </a:xfrm>
              <a:custGeom>
                <a:avLst/>
                <a:gdLst>
                  <a:gd name="T0" fmla="*/ 97 w 97"/>
                  <a:gd name="T1" fmla="*/ 69 h 72"/>
                  <a:gd name="T2" fmla="*/ 20 w 97"/>
                  <a:gd name="T3" fmla="*/ 72 h 72"/>
                  <a:gd name="T4" fmla="*/ 0 w 97"/>
                  <a:gd name="T5" fmla="*/ 33 h 72"/>
                  <a:gd name="T6" fmla="*/ 29 w 97"/>
                  <a:gd name="T7" fmla="*/ 0 h 72"/>
                  <a:gd name="T8" fmla="*/ 97 w 97"/>
                  <a:gd name="T9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2">
                    <a:moveTo>
                      <a:pt x="97" y="69"/>
                    </a:moveTo>
                    <a:lnTo>
                      <a:pt x="20" y="72"/>
                    </a:lnTo>
                    <a:lnTo>
                      <a:pt x="0" y="33"/>
                    </a:lnTo>
                    <a:lnTo>
                      <a:pt x="29" y="0"/>
                    </a:lnTo>
                    <a:lnTo>
                      <a:pt x="97" y="69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Freeform 310">
                <a:extLst>
                  <a:ext uri="{FF2B5EF4-FFF2-40B4-BE49-F238E27FC236}">
                    <a16:creationId xmlns:a16="http://schemas.microsoft.com/office/drawing/2014/main" id="{2F534BA3-195F-094B-8865-54BE37BE57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32720" y="4246053"/>
                <a:ext cx="896672" cy="470551"/>
              </a:xfrm>
              <a:custGeom>
                <a:avLst/>
                <a:gdLst>
                  <a:gd name="T0" fmla="*/ 2166 w 2220"/>
                  <a:gd name="T1" fmla="*/ 482 h 1162"/>
                  <a:gd name="T2" fmla="*/ 2124 w 2220"/>
                  <a:gd name="T3" fmla="*/ 457 h 1162"/>
                  <a:gd name="T4" fmla="*/ 2082 w 2220"/>
                  <a:gd name="T5" fmla="*/ 517 h 1162"/>
                  <a:gd name="T6" fmla="*/ 2053 w 2220"/>
                  <a:gd name="T7" fmla="*/ 757 h 1162"/>
                  <a:gd name="T8" fmla="*/ 1909 w 2220"/>
                  <a:gd name="T9" fmla="*/ 1016 h 1162"/>
                  <a:gd name="T10" fmla="*/ 1784 w 2220"/>
                  <a:gd name="T11" fmla="*/ 1017 h 1162"/>
                  <a:gd name="T12" fmla="*/ 1607 w 2220"/>
                  <a:gd name="T13" fmla="*/ 1045 h 1162"/>
                  <a:gd name="T14" fmla="*/ 1186 w 2220"/>
                  <a:gd name="T15" fmla="*/ 1110 h 1162"/>
                  <a:gd name="T16" fmla="*/ 847 w 2220"/>
                  <a:gd name="T17" fmla="*/ 1047 h 1162"/>
                  <a:gd name="T18" fmla="*/ 726 w 2220"/>
                  <a:gd name="T19" fmla="*/ 871 h 1162"/>
                  <a:gd name="T20" fmla="*/ 420 w 2220"/>
                  <a:gd name="T21" fmla="*/ 993 h 1162"/>
                  <a:gd name="T22" fmla="*/ 232 w 2220"/>
                  <a:gd name="T23" fmla="*/ 960 h 1162"/>
                  <a:gd name="T24" fmla="*/ 172 w 2220"/>
                  <a:gd name="T25" fmla="*/ 950 h 1162"/>
                  <a:gd name="T26" fmla="*/ 92 w 2220"/>
                  <a:gd name="T27" fmla="*/ 961 h 1162"/>
                  <a:gd name="T28" fmla="*/ 0 w 2220"/>
                  <a:gd name="T29" fmla="*/ 810 h 1162"/>
                  <a:gd name="T30" fmla="*/ 66 w 2220"/>
                  <a:gd name="T31" fmla="*/ 665 h 1162"/>
                  <a:gd name="T32" fmla="*/ 222 w 2220"/>
                  <a:gd name="T33" fmla="*/ 761 h 1162"/>
                  <a:gd name="T34" fmla="*/ 258 w 2220"/>
                  <a:gd name="T35" fmla="*/ 677 h 1162"/>
                  <a:gd name="T36" fmla="*/ 436 w 2220"/>
                  <a:gd name="T37" fmla="*/ 724 h 1162"/>
                  <a:gd name="T38" fmla="*/ 612 w 2220"/>
                  <a:gd name="T39" fmla="*/ 625 h 1162"/>
                  <a:gd name="T40" fmla="*/ 878 w 2220"/>
                  <a:gd name="T41" fmla="*/ 596 h 1162"/>
                  <a:gd name="T42" fmla="*/ 1008 w 2220"/>
                  <a:gd name="T43" fmla="*/ 590 h 1162"/>
                  <a:gd name="T44" fmla="*/ 949 w 2220"/>
                  <a:gd name="T45" fmla="*/ 418 h 1162"/>
                  <a:gd name="T46" fmla="*/ 1134 w 2220"/>
                  <a:gd name="T47" fmla="*/ 315 h 1162"/>
                  <a:gd name="T48" fmla="*/ 1244 w 2220"/>
                  <a:gd name="T49" fmla="*/ 154 h 1162"/>
                  <a:gd name="T50" fmla="*/ 1391 w 2220"/>
                  <a:gd name="T51" fmla="*/ 192 h 1162"/>
                  <a:gd name="T52" fmla="*/ 1492 w 2220"/>
                  <a:gd name="T53" fmla="*/ 200 h 1162"/>
                  <a:gd name="T54" fmla="*/ 1612 w 2220"/>
                  <a:gd name="T55" fmla="*/ 115 h 1162"/>
                  <a:gd name="T56" fmla="*/ 1646 w 2220"/>
                  <a:gd name="T57" fmla="*/ 0 h 1162"/>
                  <a:gd name="T58" fmla="*/ 1824 w 2220"/>
                  <a:gd name="T59" fmla="*/ 34 h 1162"/>
                  <a:gd name="T60" fmla="*/ 2052 w 2220"/>
                  <a:gd name="T61" fmla="*/ 85 h 1162"/>
                  <a:gd name="T62" fmla="*/ 2137 w 2220"/>
                  <a:gd name="T63" fmla="*/ 186 h 1162"/>
                  <a:gd name="T64" fmla="*/ 2205 w 2220"/>
                  <a:gd name="T65" fmla="*/ 411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20" h="1162">
                    <a:moveTo>
                      <a:pt x="2220" y="495"/>
                    </a:moveTo>
                    <a:lnTo>
                      <a:pt x="2166" y="482"/>
                    </a:lnTo>
                    <a:lnTo>
                      <a:pt x="2133" y="501"/>
                    </a:lnTo>
                    <a:lnTo>
                      <a:pt x="2124" y="457"/>
                    </a:lnTo>
                    <a:lnTo>
                      <a:pt x="2093" y="486"/>
                    </a:lnTo>
                    <a:lnTo>
                      <a:pt x="2082" y="517"/>
                    </a:lnTo>
                    <a:lnTo>
                      <a:pt x="2086" y="528"/>
                    </a:lnTo>
                    <a:lnTo>
                      <a:pt x="2053" y="757"/>
                    </a:lnTo>
                    <a:lnTo>
                      <a:pt x="1917" y="913"/>
                    </a:lnTo>
                    <a:lnTo>
                      <a:pt x="1909" y="1016"/>
                    </a:lnTo>
                    <a:lnTo>
                      <a:pt x="1869" y="1056"/>
                    </a:lnTo>
                    <a:lnTo>
                      <a:pt x="1784" y="1017"/>
                    </a:lnTo>
                    <a:lnTo>
                      <a:pt x="1710" y="1044"/>
                    </a:lnTo>
                    <a:lnTo>
                      <a:pt x="1607" y="1045"/>
                    </a:lnTo>
                    <a:lnTo>
                      <a:pt x="1457" y="1162"/>
                    </a:lnTo>
                    <a:lnTo>
                      <a:pt x="1186" y="1110"/>
                    </a:lnTo>
                    <a:lnTo>
                      <a:pt x="1074" y="1054"/>
                    </a:lnTo>
                    <a:lnTo>
                      <a:pt x="847" y="1047"/>
                    </a:lnTo>
                    <a:lnTo>
                      <a:pt x="794" y="963"/>
                    </a:lnTo>
                    <a:lnTo>
                      <a:pt x="726" y="871"/>
                    </a:lnTo>
                    <a:lnTo>
                      <a:pt x="491" y="922"/>
                    </a:lnTo>
                    <a:lnTo>
                      <a:pt x="420" y="993"/>
                    </a:lnTo>
                    <a:lnTo>
                      <a:pt x="309" y="959"/>
                    </a:lnTo>
                    <a:lnTo>
                      <a:pt x="232" y="960"/>
                    </a:lnTo>
                    <a:lnTo>
                      <a:pt x="202" y="913"/>
                    </a:lnTo>
                    <a:lnTo>
                      <a:pt x="172" y="950"/>
                    </a:lnTo>
                    <a:lnTo>
                      <a:pt x="120" y="1001"/>
                    </a:lnTo>
                    <a:lnTo>
                      <a:pt x="92" y="961"/>
                    </a:lnTo>
                    <a:lnTo>
                      <a:pt x="68" y="879"/>
                    </a:lnTo>
                    <a:lnTo>
                      <a:pt x="0" y="810"/>
                    </a:lnTo>
                    <a:lnTo>
                      <a:pt x="23" y="669"/>
                    </a:lnTo>
                    <a:lnTo>
                      <a:pt x="66" y="665"/>
                    </a:lnTo>
                    <a:lnTo>
                      <a:pt x="161" y="757"/>
                    </a:lnTo>
                    <a:lnTo>
                      <a:pt x="222" y="761"/>
                    </a:lnTo>
                    <a:lnTo>
                      <a:pt x="267" y="711"/>
                    </a:lnTo>
                    <a:lnTo>
                      <a:pt x="258" y="677"/>
                    </a:lnTo>
                    <a:lnTo>
                      <a:pt x="337" y="662"/>
                    </a:lnTo>
                    <a:lnTo>
                      <a:pt x="436" y="724"/>
                    </a:lnTo>
                    <a:lnTo>
                      <a:pt x="560" y="700"/>
                    </a:lnTo>
                    <a:lnTo>
                      <a:pt x="612" y="625"/>
                    </a:lnTo>
                    <a:lnTo>
                      <a:pt x="808" y="631"/>
                    </a:lnTo>
                    <a:lnTo>
                      <a:pt x="878" y="596"/>
                    </a:lnTo>
                    <a:lnTo>
                      <a:pt x="1034" y="660"/>
                    </a:lnTo>
                    <a:lnTo>
                      <a:pt x="1008" y="590"/>
                    </a:lnTo>
                    <a:lnTo>
                      <a:pt x="1033" y="537"/>
                    </a:lnTo>
                    <a:lnTo>
                      <a:pt x="949" y="418"/>
                    </a:lnTo>
                    <a:lnTo>
                      <a:pt x="1072" y="315"/>
                    </a:lnTo>
                    <a:lnTo>
                      <a:pt x="1134" y="315"/>
                    </a:lnTo>
                    <a:lnTo>
                      <a:pt x="1147" y="226"/>
                    </a:lnTo>
                    <a:lnTo>
                      <a:pt x="1244" y="154"/>
                    </a:lnTo>
                    <a:lnTo>
                      <a:pt x="1306" y="185"/>
                    </a:lnTo>
                    <a:lnTo>
                      <a:pt x="1391" y="192"/>
                    </a:lnTo>
                    <a:lnTo>
                      <a:pt x="1431" y="223"/>
                    </a:lnTo>
                    <a:lnTo>
                      <a:pt x="1492" y="200"/>
                    </a:lnTo>
                    <a:lnTo>
                      <a:pt x="1492" y="143"/>
                    </a:lnTo>
                    <a:lnTo>
                      <a:pt x="1612" y="115"/>
                    </a:lnTo>
                    <a:lnTo>
                      <a:pt x="1589" y="5"/>
                    </a:lnTo>
                    <a:lnTo>
                      <a:pt x="1646" y="0"/>
                    </a:lnTo>
                    <a:lnTo>
                      <a:pt x="1710" y="53"/>
                    </a:lnTo>
                    <a:lnTo>
                      <a:pt x="1824" y="34"/>
                    </a:lnTo>
                    <a:lnTo>
                      <a:pt x="1967" y="90"/>
                    </a:lnTo>
                    <a:lnTo>
                      <a:pt x="2052" y="85"/>
                    </a:lnTo>
                    <a:lnTo>
                      <a:pt x="2154" y="89"/>
                    </a:lnTo>
                    <a:lnTo>
                      <a:pt x="2137" y="186"/>
                    </a:lnTo>
                    <a:lnTo>
                      <a:pt x="2165" y="367"/>
                    </a:lnTo>
                    <a:lnTo>
                      <a:pt x="2205" y="411"/>
                    </a:lnTo>
                    <a:lnTo>
                      <a:pt x="2220" y="49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Freeform 311">
                <a:extLst>
                  <a:ext uri="{FF2B5EF4-FFF2-40B4-BE49-F238E27FC236}">
                    <a16:creationId xmlns:a16="http://schemas.microsoft.com/office/drawing/2014/main" id="{1564529C-09DC-FE45-945A-6515802FDF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29592" y="3870421"/>
                <a:ext cx="799734" cy="466512"/>
              </a:xfrm>
              <a:custGeom>
                <a:avLst/>
                <a:gdLst>
                  <a:gd name="T0" fmla="*/ 1984 w 1984"/>
                  <a:gd name="T1" fmla="*/ 675 h 1156"/>
                  <a:gd name="T2" fmla="*/ 1963 w 1984"/>
                  <a:gd name="T3" fmla="*/ 702 h 1156"/>
                  <a:gd name="T4" fmla="*/ 1834 w 1984"/>
                  <a:gd name="T5" fmla="*/ 730 h 1156"/>
                  <a:gd name="T6" fmla="*/ 1777 w 1984"/>
                  <a:gd name="T7" fmla="*/ 823 h 1156"/>
                  <a:gd name="T8" fmla="*/ 1667 w 1984"/>
                  <a:gd name="T9" fmla="*/ 900 h 1156"/>
                  <a:gd name="T10" fmla="*/ 1609 w 1984"/>
                  <a:gd name="T11" fmla="*/ 936 h 1156"/>
                  <a:gd name="T12" fmla="*/ 1472 w 1984"/>
                  <a:gd name="T13" fmla="*/ 933 h 1156"/>
                  <a:gd name="T14" fmla="*/ 1419 w 1984"/>
                  <a:gd name="T15" fmla="*/ 1022 h 1156"/>
                  <a:gd name="T16" fmla="*/ 1317 w 1984"/>
                  <a:gd name="T17" fmla="*/ 1018 h 1156"/>
                  <a:gd name="T18" fmla="*/ 1232 w 1984"/>
                  <a:gd name="T19" fmla="*/ 1023 h 1156"/>
                  <a:gd name="T20" fmla="*/ 1089 w 1984"/>
                  <a:gd name="T21" fmla="*/ 967 h 1156"/>
                  <a:gd name="T22" fmla="*/ 975 w 1984"/>
                  <a:gd name="T23" fmla="*/ 986 h 1156"/>
                  <a:gd name="T24" fmla="*/ 911 w 1984"/>
                  <a:gd name="T25" fmla="*/ 933 h 1156"/>
                  <a:gd name="T26" fmla="*/ 854 w 1984"/>
                  <a:gd name="T27" fmla="*/ 938 h 1156"/>
                  <a:gd name="T28" fmla="*/ 877 w 1984"/>
                  <a:gd name="T29" fmla="*/ 1048 h 1156"/>
                  <a:gd name="T30" fmla="*/ 757 w 1984"/>
                  <a:gd name="T31" fmla="*/ 1076 h 1156"/>
                  <a:gd name="T32" fmla="*/ 757 w 1984"/>
                  <a:gd name="T33" fmla="*/ 1133 h 1156"/>
                  <a:gd name="T34" fmla="*/ 696 w 1984"/>
                  <a:gd name="T35" fmla="*/ 1156 h 1156"/>
                  <a:gd name="T36" fmla="*/ 656 w 1984"/>
                  <a:gd name="T37" fmla="*/ 1125 h 1156"/>
                  <a:gd name="T38" fmla="*/ 571 w 1984"/>
                  <a:gd name="T39" fmla="*/ 1118 h 1156"/>
                  <a:gd name="T40" fmla="*/ 509 w 1984"/>
                  <a:gd name="T41" fmla="*/ 1087 h 1156"/>
                  <a:gd name="T42" fmla="*/ 485 w 1984"/>
                  <a:gd name="T43" fmla="*/ 1043 h 1156"/>
                  <a:gd name="T44" fmla="*/ 378 w 1984"/>
                  <a:gd name="T45" fmla="*/ 965 h 1156"/>
                  <a:gd name="T46" fmla="*/ 355 w 1984"/>
                  <a:gd name="T47" fmla="*/ 876 h 1156"/>
                  <a:gd name="T48" fmla="*/ 248 w 1984"/>
                  <a:gd name="T49" fmla="*/ 816 h 1156"/>
                  <a:gd name="T50" fmla="*/ 132 w 1984"/>
                  <a:gd name="T51" fmla="*/ 692 h 1156"/>
                  <a:gd name="T52" fmla="*/ 112 w 1984"/>
                  <a:gd name="T53" fmla="*/ 546 h 1156"/>
                  <a:gd name="T54" fmla="*/ 19 w 1984"/>
                  <a:gd name="T55" fmla="*/ 419 h 1156"/>
                  <a:gd name="T56" fmla="*/ 0 w 1984"/>
                  <a:gd name="T57" fmla="*/ 335 h 1156"/>
                  <a:gd name="T58" fmla="*/ 39 w 1984"/>
                  <a:gd name="T59" fmla="*/ 286 h 1156"/>
                  <a:gd name="T60" fmla="*/ 80 w 1984"/>
                  <a:gd name="T61" fmla="*/ 361 h 1156"/>
                  <a:gd name="T62" fmla="*/ 120 w 1984"/>
                  <a:gd name="T63" fmla="*/ 325 h 1156"/>
                  <a:gd name="T64" fmla="*/ 287 w 1984"/>
                  <a:gd name="T65" fmla="*/ 248 h 1156"/>
                  <a:gd name="T66" fmla="*/ 354 w 1984"/>
                  <a:gd name="T67" fmla="*/ 238 h 1156"/>
                  <a:gd name="T68" fmla="*/ 513 w 1984"/>
                  <a:gd name="T69" fmla="*/ 118 h 1156"/>
                  <a:gd name="T70" fmla="*/ 615 w 1984"/>
                  <a:gd name="T71" fmla="*/ 90 h 1156"/>
                  <a:gd name="T72" fmla="*/ 592 w 1984"/>
                  <a:gd name="T73" fmla="*/ 16 h 1156"/>
                  <a:gd name="T74" fmla="*/ 667 w 1984"/>
                  <a:gd name="T75" fmla="*/ 6 h 1156"/>
                  <a:gd name="T76" fmla="*/ 793 w 1984"/>
                  <a:gd name="T77" fmla="*/ 98 h 1156"/>
                  <a:gd name="T78" fmla="*/ 836 w 1984"/>
                  <a:gd name="T79" fmla="*/ 71 h 1156"/>
                  <a:gd name="T80" fmla="*/ 868 w 1984"/>
                  <a:gd name="T81" fmla="*/ 0 h 1156"/>
                  <a:gd name="T82" fmla="*/ 935 w 1984"/>
                  <a:gd name="T83" fmla="*/ 12 h 1156"/>
                  <a:gd name="T84" fmla="*/ 967 w 1984"/>
                  <a:gd name="T85" fmla="*/ 172 h 1156"/>
                  <a:gd name="T86" fmla="*/ 1007 w 1984"/>
                  <a:gd name="T87" fmla="*/ 179 h 1156"/>
                  <a:gd name="T88" fmla="*/ 1077 w 1984"/>
                  <a:gd name="T89" fmla="*/ 148 h 1156"/>
                  <a:gd name="T90" fmla="*/ 1154 w 1984"/>
                  <a:gd name="T91" fmla="*/ 223 h 1156"/>
                  <a:gd name="T92" fmla="*/ 1278 w 1984"/>
                  <a:gd name="T93" fmla="*/ 199 h 1156"/>
                  <a:gd name="T94" fmla="*/ 1252 w 1984"/>
                  <a:gd name="T95" fmla="*/ 302 h 1156"/>
                  <a:gd name="T96" fmla="*/ 1351 w 1984"/>
                  <a:gd name="T97" fmla="*/ 402 h 1156"/>
                  <a:gd name="T98" fmla="*/ 1421 w 1984"/>
                  <a:gd name="T99" fmla="*/ 384 h 1156"/>
                  <a:gd name="T100" fmla="*/ 1381 w 1984"/>
                  <a:gd name="T101" fmla="*/ 301 h 1156"/>
                  <a:gd name="T102" fmla="*/ 1420 w 1984"/>
                  <a:gd name="T103" fmla="*/ 256 h 1156"/>
                  <a:gd name="T104" fmla="*/ 1511 w 1984"/>
                  <a:gd name="T105" fmla="*/ 325 h 1156"/>
                  <a:gd name="T106" fmla="*/ 1648 w 1984"/>
                  <a:gd name="T107" fmla="*/ 320 h 1156"/>
                  <a:gd name="T108" fmla="*/ 1688 w 1984"/>
                  <a:gd name="T109" fmla="*/ 311 h 1156"/>
                  <a:gd name="T110" fmla="*/ 1720 w 1984"/>
                  <a:gd name="T111" fmla="*/ 470 h 1156"/>
                  <a:gd name="T112" fmla="*/ 1782 w 1984"/>
                  <a:gd name="T113" fmla="*/ 442 h 1156"/>
                  <a:gd name="T114" fmla="*/ 1912 w 1984"/>
                  <a:gd name="T115" fmla="*/ 535 h 1156"/>
                  <a:gd name="T116" fmla="*/ 1913 w 1984"/>
                  <a:gd name="T117" fmla="*/ 623 h 1156"/>
                  <a:gd name="T118" fmla="*/ 1980 w 1984"/>
                  <a:gd name="T119" fmla="*/ 657 h 1156"/>
                  <a:gd name="T120" fmla="*/ 1984 w 1984"/>
                  <a:gd name="T121" fmla="*/ 675 h 1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84" h="1156">
                    <a:moveTo>
                      <a:pt x="1984" y="675"/>
                    </a:moveTo>
                    <a:lnTo>
                      <a:pt x="1963" y="702"/>
                    </a:lnTo>
                    <a:lnTo>
                      <a:pt x="1834" y="730"/>
                    </a:lnTo>
                    <a:lnTo>
                      <a:pt x="1777" y="823"/>
                    </a:lnTo>
                    <a:lnTo>
                      <a:pt x="1667" y="900"/>
                    </a:lnTo>
                    <a:lnTo>
                      <a:pt x="1609" y="936"/>
                    </a:lnTo>
                    <a:lnTo>
                      <a:pt x="1472" y="933"/>
                    </a:lnTo>
                    <a:lnTo>
                      <a:pt x="1419" y="1022"/>
                    </a:lnTo>
                    <a:lnTo>
                      <a:pt x="1317" y="1018"/>
                    </a:lnTo>
                    <a:lnTo>
                      <a:pt x="1232" y="1023"/>
                    </a:lnTo>
                    <a:lnTo>
                      <a:pt x="1089" y="967"/>
                    </a:lnTo>
                    <a:lnTo>
                      <a:pt x="975" y="986"/>
                    </a:lnTo>
                    <a:lnTo>
                      <a:pt x="911" y="933"/>
                    </a:lnTo>
                    <a:lnTo>
                      <a:pt x="854" y="938"/>
                    </a:lnTo>
                    <a:lnTo>
                      <a:pt x="877" y="1048"/>
                    </a:lnTo>
                    <a:lnTo>
                      <a:pt x="757" y="1076"/>
                    </a:lnTo>
                    <a:lnTo>
                      <a:pt x="757" y="1133"/>
                    </a:lnTo>
                    <a:lnTo>
                      <a:pt x="696" y="1156"/>
                    </a:lnTo>
                    <a:lnTo>
                      <a:pt x="656" y="1125"/>
                    </a:lnTo>
                    <a:lnTo>
                      <a:pt x="571" y="1118"/>
                    </a:lnTo>
                    <a:lnTo>
                      <a:pt x="509" y="1087"/>
                    </a:lnTo>
                    <a:lnTo>
                      <a:pt x="485" y="1043"/>
                    </a:lnTo>
                    <a:lnTo>
                      <a:pt x="378" y="965"/>
                    </a:lnTo>
                    <a:lnTo>
                      <a:pt x="355" y="876"/>
                    </a:lnTo>
                    <a:lnTo>
                      <a:pt x="248" y="816"/>
                    </a:lnTo>
                    <a:lnTo>
                      <a:pt x="132" y="692"/>
                    </a:lnTo>
                    <a:lnTo>
                      <a:pt x="112" y="546"/>
                    </a:lnTo>
                    <a:lnTo>
                      <a:pt x="19" y="419"/>
                    </a:lnTo>
                    <a:lnTo>
                      <a:pt x="0" y="335"/>
                    </a:lnTo>
                    <a:lnTo>
                      <a:pt x="39" y="286"/>
                    </a:lnTo>
                    <a:lnTo>
                      <a:pt x="80" y="361"/>
                    </a:lnTo>
                    <a:lnTo>
                      <a:pt x="120" y="325"/>
                    </a:lnTo>
                    <a:lnTo>
                      <a:pt x="287" y="248"/>
                    </a:lnTo>
                    <a:lnTo>
                      <a:pt x="354" y="238"/>
                    </a:lnTo>
                    <a:lnTo>
                      <a:pt x="513" y="118"/>
                    </a:lnTo>
                    <a:lnTo>
                      <a:pt x="615" y="90"/>
                    </a:lnTo>
                    <a:lnTo>
                      <a:pt x="592" y="16"/>
                    </a:lnTo>
                    <a:lnTo>
                      <a:pt x="667" y="6"/>
                    </a:lnTo>
                    <a:lnTo>
                      <a:pt x="793" y="98"/>
                    </a:lnTo>
                    <a:lnTo>
                      <a:pt x="836" y="71"/>
                    </a:lnTo>
                    <a:lnTo>
                      <a:pt x="868" y="0"/>
                    </a:lnTo>
                    <a:lnTo>
                      <a:pt x="935" y="12"/>
                    </a:lnTo>
                    <a:lnTo>
                      <a:pt x="967" y="172"/>
                    </a:lnTo>
                    <a:lnTo>
                      <a:pt x="1007" y="179"/>
                    </a:lnTo>
                    <a:lnTo>
                      <a:pt x="1077" y="148"/>
                    </a:lnTo>
                    <a:lnTo>
                      <a:pt x="1154" y="223"/>
                    </a:lnTo>
                    <a:lnTo>
                      <a:pt x="1278" y="199"/>
                    </a:lnTo>
                    <a:lnTo>
                      <a:pt x="1252" y="302"/>
                    </a:lnTo>
                    <a:lnTo>
                      <a:pt x="1351" y="402"/>
                    </a:lnTo>
                    <a:lnTo>
                      <a:pt x="1421" y="384"/>
                    </a:lnTo>
                    <a:lnTo>
                      <a:pt x="1381" y="301"/>
                    </a:lnTo>
                    <a:lnTo>
                      <a:pt x="1420" y="256"/>
                    </a:lnTo>
                    <a:lnTo>
                      <a:pt x="1511" y="325"/>
                    </a:lnTo>
                    <a:lnTo>
                      <a:pt x="1648" y="320"/>
                    </a:lnTo>
                    <a:lnTo>
                      <a:pt x="1688" y="311"/>
                    </a:lnTo>
                    <a:lnTo>
                      <a:pt x="1720" y="470"/>
                    </a:lnTo>
                    <a:lnTo>
                      <a:pt x="1782" y="442"/>
                    </a:lnTo>
                    <a:lnTo>
                      <a:pt x="1912" y="535"/>
                    </a:lnTo>
                    <a:lnTo>
                      <a:pt x="1913" y="623"/>
                    </a:lnTo>
                    <a:lnTo>
                      <a:pt x="1980" y="657"/>
                    </a:lnTo>
                    <a:lnTo>
                      <a:pt x="1984" y="67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Freeform 312">
                <a:extLst>
                  <a:ext uri="{FF2B5EF4-FFF2-40B4-BE49-F238E27FC236}">
                    <a16:creationId xmlns:a16="http://schemas.microsoft.com/office/drawing/2014/main" id="{E87F2965-2B34-4944-9B8C-32784ABA69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95061" y="4124881"/>
                <a:ext cx="672505" cy="347359"/>
              </a:xfrm>
              <a:custGeom>
                <a:avLst/>
                <a:gdLst>
                  <a:gd name="T0" fmla="*/ 1591 w 1664"/>
                  <a:gd name="T1" fmla="*/ 418 h 857"/>
                  <a:gd name="T2" fmla="*/ 1614 w 1664"/>
                  <a:gd name="T3" fmla="*/ 550 h 857"/>
                  <a:gd name="T4" fmla="*/ 1534 w 1664"/>
                  <a:gd name="T5" fmla="*/ 577 h 857"/>
                  <a:gd name="T6" fmla="*/ 1422 w 1664"/>
                  <a:gd name="T7" fmla="*/ 520 h 857"/>
                  <a:gd name="T8" fmla="*/ 1297 w 1664"/>
                  <a:gd name="T9" fmla="*/ 530 h 857"/>
                  <a:gd name="T10" fmla="*/ 1191 w 1664"/>
                  <a:gd name="T11" fmla="*/ 466 h 857"/>
                  <a:gd name="T12" fmla="*/ 1156 w 1664"/>
                  <a:gd name="T13" fmla="*/ 524 h 857"/>
                  <a:gd name="T14" fmla="*/ 1071 w 1664"/>
                  <a:gd name="T15" fmla="*/ 555 h 857"/>
                  <a:gd name="T16" fmla="*/ 1019 w 1664"/>
                  <a:gd name="T17" fmla="*/ 689 h 857"/>
                  <a:gd name="T18" fmla="*/ 885 w 1664"/>
                  <a:gd name="T19" fmla="*/ 654 h 857"/>
                  <a:gd name="T20" fmla="*/ 762 w 1664"/>
                  <a:gd name="T21" fmla="*/ 651 h 857"/>
                  <a:gd name="T22" fmla="*/ 624 w 1664"/>
                  <a:gd name="T23" fmla="*/ 753 h 857"/>
                  <a:gd name="T24" fmla="*/ 558 w 1664"/>
                  <a:gd name="T25" fmla="*/ 768 h 857"/>
                  <a:gd name="T26" fmla="*/ 559 w 1664"/>
                  <a:gd name="T27" fmla="*/ 817 h 857"/>
                  <a:gd name="T28" fmla="*/ 510 w 1664"/>
                  <a:gd name="T29" fmla="*/ 857 h 857"/>
                  <a:gd name="T30" fmla="*/ 288 w 1664"/>
                  <a:gd name="T31" fmla="*/ 846 h 857"/>
                  <a:gd name="T32" fmla="*/ 251 w 1664"/>
                  <a:gd name="T33" fmla="*/ 805 h 857"/>
                  <a:gd name="T34" fmla="*/ 122 w 1664"/>
                  <a:gd name="T35" fmla="*/ 728 h 857"/>
                  <a:gd name="T36" fmla="*/ 68 w 1664"/>
                  <a:gd name="T37" fmla="*/ 710 h 857"/>
                  <a:gd name="T38" fmla="*/ 28 w 1664"/>
                  <a:gd name="T39" fmla="*/ 666 h 857"/>
                  <a:gd name="T40" fmla="*/ 0 w 1664"/>
                  <a:gd name="T41" fmla="*/ 485 h 857"/>
                  <a:gd name="T42" fmla="*/ 17 w 1664"/>
                  <a:gd name="T43" fmla="*/ 388 h 857"/>
                  <a:gd name="T44" fmla="*/ 70 w 1664"/>
                  <a:gd name="T45" fmla="*/ 299 h 857"/>
                  <a:gd name="T46" fmla="*/ 207 w 1664"/>
                  <a:gd name="T47" fmla="*/ 302 h 857"/>
                  <a:gd name="T48" fmla="*/ 265 w 1664"/>
                  <a:gd name="T49" fmla="*/ 266 h 857"/>
                  <a:gd name="T50" fmla="*/ 375 w 1664"/>
                  <a:gd name="T51" fmla="*/ 189 h 857"/>
                  <a:gd name="T52" fmla="*/ 432 w 1664"/>
                  <a:gd name="T53" fmla="*/ 96 h 857"/>
                  <a:gd name="T54" fmla="*/ 561 w 1664"/>
                  <a:gd name="T55" fmla="*/ 68 h 857"/>
                  <a:gd name="T56" fmla="*/ 582 w 1664"/>
                  <a:gd name="T57" fmla="*/ 41 h 857"/>
                  <a:gd name="T58" fmla="*/ 686 w 1664"/>
                  <a:gd name="T59" fmla="*/ 129 h 857"/>
                  <a:gd name="T60" fmla="*/ 778 w 1664"/>
                  <a:gd name="T61" fmla="*/ 22 h 857"/>
                  <a:gd name="T62" fmla="*/ 817 w 1664"/>
                  <a:gd name="T63" fmla="*/ 0 h 857"/>
                  <a:gd name="T64" fmla="*/ 872 w 1664"/>
                  <a:gd name="T65" fmla="*/ 106 h 857"/>
                  <a:gd name="T66" fmla="*/ 934 w 1664"/>
                  <a:gd name="T67" fmla="*/ 167 h 857"/>
                  <a:gd name="T68" fmla="*/ 1107 w 1664"/>
                  <a:gd name="T69" fmla="*/ 90 h 857"/>
                  <a:gd name="T70" fmla="*/ 1245 w 1664"/>
                  <a:gd name="T71" fmla="*/ 137 h 857"/>
                  <a:gd name="T72" fmla="*/ 1316 w 1664"/>
                  <a:gd name="T73" fmla="*/ 75 h 857"/>
                  <a:gd name="T74" fmla="*/ 1494 w 1664"/>
                  <a:gd name="T75" fmla="*/ 65 h 857"/>
                  <a:gd name="T76" fmla="*/ 1562 w 1664"/>
                  <a:gd name="T77" fmla="*/ 153 h 857"/>
                  <a:gd name="T78" fmla="*/ 1664 w 1664"/>
                  <a:gd name="T79" fmla="*/ 217 h 857"/>
                  <a:gd name="T80" fmla="*/ 1591 w 1664"/>
                  <a:gd name="T81" fmla="*/ 41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4" h="857">
                    <a:moveTo>
                      <a:pt x="1591" y="418"/>
                    </a:moveTo>
                    <a:lnTo>
                      <a:pt x="1614" y="550"/>
                    </a:lnTo>
                    <a:lnTo>
                      <a:pt x="1534" y="577"/>
                    </a:lnTo>
                    <a:lnTo>
                      <a:pt x="1422" y="520"/>
                    </a:lnTo>
                    <a:lnTo>
                      <a:pt x="1297" y="530"/>
                    </a:lnTo>
                    <a:lnTo>
                      <a:pt x="1191" y="466"/>
                    </a:lnTo>
                    <a:lnTo>
                      <a:pt x="1156" y="524"/>
                    </a:lnTo>
                    <a:lnTo>
                      <a:pt x="1071" y="555"/>
                    </a:lnTo>
                    <a:lnTo>
                      <a:pt x="1019" y="689"/>
                    </a:lnTo>
                    <a:lnTo>
                      <a:pt x="885" y="654"/>
                    </a:lnTo>
                    <a:lnTo>
                      <a:pt x="762" y="651"/>
                    </a:lnTo>
                    <a:lnTo>
                      <a:pt x="624" y="753"/>
                    </a:lnTo>
                    <a:lnTo>
                      <a:pt x="558" y="768"/>
                    </a:lnTo>
                    <a:lnTo>
                      <a:pt x="559" y="817"/>
                    </a:lnTo>
                    <a:lnTo>
                      <a:pt x="510" y="857"/>
                    </a:lnTo>
                    <a:lnTo>
                      <a:pt x="288" y="846"/>
                    </a:lnTo>
                    <a:lnTo>
                      <a:pt x="251" y="805"/>
                    </a:lnTo>
                    <a:lnTo>
                      <a:pt x="122" y="728"/>
                    </a:lnTo>
                    <a:lnTo>
                      <a:pt x="68" y="710"/>
                    </a:lnTo>
                    <a:lnTo>
                      <a:pt x="28" y="666"/>
                    </a:lnTo>
                    <a:lnTo>
                      <a:pt x="0" y="485"/>
                    </a:lnTo>
                    <a:lnTo>
                      <a:pt x="17" y="388"/>
                    </a:lnTo>
                    <a:lnTo>
                      <a:pt x="70" y="299"/>
                    </a:lnTo>
                    <a:lnTo>
                      <a:pt x="207" y="302"/>
                    </a:lnTo>
                    <a:lnTo>
                      <a:pt x="265" y="266"/>
                    </a:lnTo>
                    <a:lnTo>
                      <a:pt x="375" y="189"/>
                    </a:lnTo>
                    <a:lnTo>
                      <a:pt x="432" y="96"/>
                    </a:lnTo>
                    <a:lnTo>
                      <a:pt x="561" y="68"/>
                    </a:lnTo>
                    <a:lnTo>
                      <a:pt x="582" y="41"/>
                    </a:lnTo>
                    <a:lnTo>
                      <a:pt x="686" y="129"/>
                    </a:lnTo>
                    <a:lnTo>
                      <a:pt x="778" y="22"/>
                    </a:lnTo>
                    <a:lnTo>
                      <a:pt x="817" y="0"/>
                    </a:lnTo>
                    <a:lnTo>
                      <a:pt x="872" y="106"/>
                    </a:lnTo>
                    <a:lnTo>
                      <a:pt x="934" y="167"/>
                    </a:lnTo>
                    <a:lnTo>
                      <a:pt x="1107" y="90"/>
                    </a:lnTo>
                    <a:lnTo>
                      <a:pt x="1245" y="137"/>
                    </a:lnTo>
                    <a:lnTo>
                      <a:pt x="1316" y="75"/>
                    </a:lnTo>
                    <a:lnTo>
                      <a:pt x="1494" y="65"/>
                    </a:lnTo>
                    <a:lnTo>
                      <a:pt x="1562" y="153"/>
                    </a:lnTo>
                    <a:lnTo>
                      <a:pt x="1664" y="217"/>
                    </a:lnTo>
                    <a:lnTo>
                      <a:pt x="1591" y="4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Freeform 313">
                <a:extLst>
                  <a:ext uri="{FF2B5EF4-FFF2-40B4-BE49-F238E27FC236}">
                    <a16:creationId xmlns:a16="http://schemas.microsoft.com/office/drawing/2014/main" id="{70525185-0707-6247-801B-A8AE9E1FD9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02162" y="4314717"/>
                <a:ext cx="819930" cy="500844"/>
              </a:xfrm>
              <a:custGeom>
                <a:avLst/>
                <a:gdLst>
                  <a:gd name="T0" fmla="*/ 1985 w 2028"/>
                  <a:gd name="T1" fmla="*/ 308 h 1241"/>
                  <a:gd name="T2" fmla="*/ 1964 w 2028"/>
                  <a:gd name="T3" fmla="*/ 239 h 1241"/>
                  <a:gd name="T4" fmla="*/ 1914 w 2028"/>
                  <a:gd name="T5" fmla="*/ 223 h 1241"/>
                  <a:gd name="T6" fmla="*/ 1890 w 2028"/>
                  <a:gd name="T7" fmla="*/ 130 h 1241"/>
                  <a:gd name="T8" fmla="*/ 1842 w 2028"/>
                  <a:gd name="T9" fmla="*/ 84 h 1241"/>
                  <a:gd name="T10" fmla="*/ 1762 w 2028"/>
                  <a:gd name="T11" fmla="*/ 111 h 1241"/>
                  <a:gd name="T12" fmla="*/ 1650 w 2028"/>
                  <a:gd name="T13" fmla="*/ 54 h 1241"/>
                  <a:gd name="T14" fmla="*/ 1525 w 2028"/>
                  <a:gd name="T15" fmla="*/ 64 h 1241"/>
                  <a:gd name="T16" fmla="*/ 1419 w 2028"/>
                  <a:gd name="T17" fmla="*/ 0 h 1241"/>
                  <a:gd name="T18" fmla="*/ 1384 w 2028"/>
                  <a:gd name="T19" fmla="*/ 58 h 1241"/>
                  <a:gd name="T20" fmla="*/ 1299 w 2028"/>
                  <a:gd name="T21" fmla="*/ 89 h 1241"/>
                  <a:gd name="T22" fmla="*/ 1247 w 2028"/>
                  <a:gd name="T23" fmla="*/ 223 h 1241"/>
                  <a:gd name="T24" fmla="*/ 1113 w 2028"/>
                  <a:gd name="T25" fmla="*/ 188 h 1241"/>
                  <a:gd name="T26" fmla="*/ 990 w 2028"/>
                  <a:gd name="T27" fmla="*/ 185 h 1241"/>
                  <a:gd name="T28" fmla="*/ 852 w 2028"/>
                  <a:gd name="T29" fmla="*/ 287 h 1241"/>
                  <a:gd name="T30" fmla="*/ 786 w 2028"/>
                  <a:gd name="T31" fmla="*/ 302 h 1241"/>
                  <a:gd name="T32" fmla="*/ 787 w 2028"/>
                  <a:gd name="T33" fmla="*/ 351 h 1241"/>
                  <a:gd name="T34" fmla="*/ 738 w 2028"/>
                  <a:gd name="T35" fmla="*/ 391 h 1241"/>
                  <a:gd name="T36" fmla="*/ 516 w 2028"/>
                  <a:gd name="T37" fmla="*/ 380 h 1241"/>
                  <a:gd name="T38" fmla="*/ 479 w 2028"/>
                  <a:gd name="T39" fmla="*/ 339 h 1241"/>
                  <a:gd name="T40" fmla="*/ 350 w 2028"/>
                  <a:gd name="T41" fmla="*/ 262 h 1241"/>
                  <a:gd name="T42" fmla="*/ 296 w 2028"/>
                  <a:gd name="T43" fmla="*/ 244 h 1241"/>
                  <a:gd name="T44" fmla="*/ 311 w 2028"/>
                  <a:gd name="T45" fmla="*/ 328 h 1241"/>
                  <a:gd name="T46" fmla="*/ 257 w 2028"/>
                  <a:gd name="T47" fmla="*/ 315 h 1241"/>
                  <a:gd name="T48" fmla="*/ 224 w 2028"/>
                  <a:gd name="T49" fmla="*/ 334 h 1241"/>
                  <a:gd name="T50" fmla="*/ 230 w 2028"/>
                  <a:gd name="T51" fmla="*/ 361 h 1241"/>
                  <a:gd name="T52" fmla="*/ 215 w 2028"/>
                  <a:gd name="T53" fmla="*/ 396 h 1241"/>
                  <a:gd name="T54" fmla="*/ 198 w 2028"/>
                  <a:gd name="T55" fmla="*/ 413 h 1241"/>
                  <a:gd name="T56" fmla="*/ 177 w 2028"/>
                  <a:gd name="T57" fmla="*/ 361 h 1241"/>
                  <a:gd name="T58" fmla="*/ 144 w 2028"/>
                  <a:gd name="T59" fmla="*/ 590 h 1241"/>
                  <a:gd name="T60" fmla="*/ 8 w 2028"/>
                  <a:gd name="T61" fmla="*/ 746 h 1241"/>
                  <a:gd name="T62" fmla="*/ 0 w 2028"/>
                  <a:gd name="T63" fmla="*/ 849 h 1241"/>
                  <a:gd name="T64" fmla="*/ 36 w 2028"/>
                  <a:gd name="T65" fmla="*/ 813 h 1241"/>
                  <a:gd name="T66" fmla="*/ 87 w 2028"/>
                  <a:gd name="T67" fmla="*/ 850 h 1241"/>
                  <a:gd name="T68" fmla="*/ 149 w 2028"/>
                  <a:gd name="T69" fmla="*/ 929 h 1241"/>
                  <a:gd name="T70" fmla="*/ 214 w 2028"/>
                  <a:gd name="T71" fmla="*/ 961 h 1241"/>
                  <a:gd name="T72" fmla="*/ 301 w 2028"/>
                  <a:gd name="T73" fmla="*/ 991 h 1241"/>
                  <a:gd name="T74" fmla="*/ 372 w 2028"/>
                  <a:gd name="T75" fmla="*/ 1066 h 1241"/>
                  <a:gd name="T76" fmla="*/ 551 w 2028"/>
                  <a:gd name="T77" fmla="*/ 1241 h 1241"/>
                  <a:gd name="T78" fmla="*/ 720 w 2028"/>
                  <a:gd name="T79" fmla="*/ 1216 h 1241"/>
                  <a:gd name="T80" fmla="*/ 860 w 2028"/>
                  <a:gd name="T81" fmla="*/ 1205 h 1241"/>
                  <a:gd name="T82" fmla="*/ 949 w 2028"/>
                  <a:gd name="T83" fmla="*/ 1151 h 1241"/>
                  <a:gd name="T84" fmla="*/ 1045 w 2028"/>
                  <a:gd name="T85" fmla="*/ 1064 h 1241"/>
                  <a:gd name="T86" fmla="*/ 1129 w 2028"/>
                  <a:gd name="T87" fmla="*/ 1063 h 1241"/>
                  <a:gd name="T88" fmla="*/ 1206 w 2028"/>
                  <a:gd name="T89" fmla="*/ 1086 h 1241"/>
                  <a:gd name="T90" fmla="*/ 1283 w 2028"/>
                  <a:gd name="T91" fmla="*/ 1105 h 1241"/>
                  <a:gd name="T92" fmla="*/ 1412 w 2028"/>
                  <a:gd name="T93" fmla="*/ 1040 h 1241"/>
                  <a:gd name="T94" fmla="*/ 1511 w 2028"/>
                  <a:gd name="T95" fmla="*/ 1026 h 1241"/>
                  <a:gd name="T96" fmla="*/ 1587 w 2028"/>
                  <a:gd name="T97" fmla="*/ 939 h 1241"/>
                  <a:gd name="T98" fmla="*/ 1661 w 2028"/>
                  <a:gd name="T99" fmla="*/ 729 h 1241"/>
                  <a:gd name="T100" fmla="*/ 1813 w 2028"/>
                  <a:gd name="T101" fmla="*/ 536 h 1241"/>
                  <a:gd name="T102" fmla="*/ 1956 w 2028"/>
                  <a:gd name="T103" fmla="*/ 395 h 1241"/>
                  <a:gd name="T104" fmla="*/ 2002 w 2028"/>
                  <a:gd name="T105" fmla="*/ 397 h 1241"/>
                  <a:gd name="T106" fmla="*/ 2028 w 2028"/>
                  <a:gd name="T107" fmla="*/ 335 h 1241"/>
                  <a:gd name="T108" fmla="*/ 1985 w 2028"/>
                  <a:gd name="T109" fmla="*/ 308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28" h="1241">
                    <a:moveTo>
                      <a:pt x="1985" y="308"/>
                    </a:moveTo>
                    <a:lnTo>
                      <a:pt x="1964" y="239"/>
                    </a:lnTo>
                    <a:lnTo>
                      <a:pt x="1914" y="223"/>
                    </a:lnTo>
                    <a:lnTo>
                      <a:pt x="1890" y="130"/>
                    </a:lnTo>
                    <a:lnTo>
                      <a:pt x="1842" y="84"/>
                    </a:lnTo>
                    <a:lnTo>
                      <a:pt x="1762" y="111"/>
                    </a:lnTo>
                    <a:lnTo>
                      <a:pt x="1650" y="54"/>
                    </a:lnTo>
                    <a:lnTo>
                      <a:pt x="1525" y="64"/>
                    </a:lnTo>
                    <a:lnTo>
                      <a:pt x="1419" y="0"/>
                    </a:lnTo>
                    <a:lnTo>
                      <a:pt x="1384" y="58"/>
                    </a:lnTo>
                    <a:lnTo>
                      <a:pt x="1299" y="89"/>
                    </a:lnTo>
                    <a:lnTo>
                      <a:pt x="1247" y="223"/>
                    </a:lnTo>
                    <a:lnTo>
                      <a:pt x="1113" y="188"/>
                    </a:lnTo>
                    <a:lnTo>
                      <a:pt x="990" y="185"/>
                    </a:lnTo>
                    <a:lnTo>
                      <a:pt x="852" y="287"/>
                    </a:lnTo>
                    <a:lnTo>
                      <a:pt x="786" y="302"/>
                    </a:lnTo>
                    <a:lnTo>
                      <a:pt x="787" y="351"/>
                    </a:lnTo>
                    <a:lnTo>
                      <a:pt x="738" y="391"/>
                    </a:lnTo>
                    <a:lnTo>
                      <a:pt x="516" y="380"/>
                    </a:lnTo>
                    <a:lnTo>
                      <a:pt x="479" y="339"/>
                    </a:lnTo>
                    <a:lnTo>
                      <a:pt x="350" y="262"/>
                    </a:lnTo>
                    <a:lnTo>
                      <a:pt x="296" y="244"/>
                    </a:lnTo>
                    <a:lnTo>
                      <a:pt x="311" y="328"/>
                    </a:lnTo>
                    <a:lnTo>
                      <a:pt x="257" y="315"/>
                    </a:lnTo>
                    <a:lnTo>
                      <a:pt x="224" y="334"/>
                    </a:lnTo>
                    <a:lnTo>
                      <a:pt x="230" y="361"/>
                    </a:lnTo>
                    <a:lnTo>
                      <a:pt x="215" y="396"/>
                    </a:lnTo>
                    <a:lnTo>
                      <a:pt x="198" y="413"/>
                    </a:lnTo>
                    <a:lnTo>
                      <a:pt x="177" y="361"/>
                    </a:lnTo>
                    <a:lnTo>
                      <a:pt x="144" y="590"/>
                    </a:lnTo>
                    <a:lnTo>
                      <a:pt x="8" y="746"/>
                    </a:lnTo>
                    <a:lnTo>
                      <a:pt x="0" y="849"/>
                    </a:lnTo>
                    <a:lnTo>
                      <a:pt x="36" y="813"/>
                    </a:lnTo>
                    <a:lnTo>
                      <a:pt x="87" y="850"/>
                    </a:lnTo>
                    <a:lnTo>
                      <a:pt x="149" y="929"/>
                    </a:lnTo>
                    <a:lnTo>
                      <a:pt x="214" y="961"/>
                    </a:lnTo>
                    <a:lnTo>
                      <a:pt x="301" y="991"/>
                    </a:lnTo>
                    <a:lnTo>
                      <a:pt x="372" y="1066"/>
                    </a:lnTo>
                    <a:lnTo>
                      <a:pt x="551" y="1241"/>
                    </a:lnTo>
                    <a:lnTo>
                      <a:pt x="720" y="1216"/>
                    </a:lnTo>
                    <a:lnTo>
                      <a:pt x="860" y="1205"/>
                    </a:lnTo>
                    <a:lnTo>
                      <a:pt x="949" y="1151"/>
                    </a:lnTo>
                    <a:lnTo>
                      <a:pt x="1045" y="1064"/>
                    </a:lnTo>
                    <a:lnTo>
                      <a:pt x="1129" y="1063"/>
                    </a:lnTo>
                    <a:lnTo>
                      <a:pt x="1206" y="1086"/>
                    </a:lnTo>
                    <a:lnTo>
                      <a:pt x="1283" y="1105"/>
                    </a:lnTo>
                    <a:lnTo>
                      <a:pt x="1412" y="1040"/>
                    </a:lnTo>
                    <a:lnTo>
                      <a:pt x="1511" y="1026"/>
                    </a:lnTo>
                    <a:lnTo>
                      <a:pt x="1587" y="939"/>
                    </a:lnTo>
                    <a:lnTo>
                      <a:pt x="1661" y="729"/>
                    </a:lnTo>
                    <a:lnTo>
                      <a:pt x="1813" y="536"/>
                    </a:lnTo>
                    <a:lnTo>
                      <a:pt x="1956" y="395"/>
                    </a:lnTo>
                    <a:lnTo>
                      <a:pt x="2002" y="397"/>
                    </a:lnTo>
                    <a:lnTo>
                      <a:pt x="2028" y="335"/>
                    </a:lnTo>
                    <a:lnTo>
                      <a:pt x="1985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Freeform 314">
                <a:extLst>
                  <a:ext uri="{FF2B5EF4-FFF2-40B4-BE49-F238E27FC236}">
                    <a16:creationId xmlns:a16="http://schemas.microsoft.com/office/drawing/2014/main" id="{8064E1C8-90CD-BD49-8533-0C01F6C8BA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85095" y="4641882"/>
                <a:ext cx="377653" cy="242344"/>
              </a:xfrm>
              <a:custGeom>
                <a:avLst/>
                <a:gdLst>
                  <a:gd name="T0" fmla="*/ 938 w 938"/>
                  <a:gd name="T1" fmla="*/ 116 h 599"/>
                  <a:gd name="T2" fmla="*/ 874 w 938"/>
                  <a:gd name="T3" fmla="*/ 124 h 599"/>
                  <a:gd name="T4" fmla="*/ 848 w 938"/>
                  <a:gd name="T5" fmla="*/ 194 h 599"/>
                  <a:gd name="T6" fmla="*/ 786 w 938"/>
                  <a:gd name="T7" fmla="*/ 182 h 599"/>
                  <a:gd name="T8" fmla="*/ 760 w 938"/>
                  <a:gd name="T9" fmla="*/ 253 h 599"/>
                  <a:gd name="T10" fmla="*/ 662 w 938"/>
                  <a:gd name="T11" fmla="*/ 271 h 599"/>
                  <a:gd name="T12" fmla="*/ 703 w 938"/>
                  <a:gd name="T13" fmla="*/ 381 h 599"/>
                  <a:gd name="T14" fmla="*/ 651 w 938"/>
                  <a:gd name="T15" fmla="*/ 452 h 599"/>
                  <a:gd name="T16" fmla="*/ 597 w 938"/>
                  <a:gd name="T17" fmla="*/ 471 h 599"/>
                  <a:gd name="T18" fmla="*/ 594 w 938"/>
                  <a:gd name="T19" fmla="*/ 541 h 599"/>
                  <a:gd name="T20" fmla="*/ 612 w 938"/>
                  <a:gd name="T21" fmla="*/ 577 h 599"/>
                  <a:gd name="T22" fmla="*/ 590 w 938"/>
                  <a:gd name="T23" fmla="*/ 599 h 599"/>
                  <a:gd name="T24" fmla="*/ 536 w 938"/>
                  <a:gd name="T25" fmla="*/ 582 h 599"/>
                  <a:gd name="T26" fmla="*/ 438 w 938"/>
                  <a:gd name="T27" fmla="*/ 578 h 599"/>
                  <a:gd name="T28" fmla="*/ 371 w 938"/>
                  <a:gd name="T29" fmla="*/ 530 h 599"/>
                  <a:gd name="T30" fmla="*/ 337 w 938"/>
                  <a:gd name="T31" fmla="*/ 588 h 599"/>
                  <a:gd name="T32" fmla="*/ 185 w 938"/>
                  <a:gd name="T33" fmla="*/ 598 h 599"/>
                  <a:gd name="T34" fmla="*/ 136 w 938"/>
                  <a:gd name="T35" fmla="*/ 577 h 599"/>
                  <a:gd name="T36" fmla="*/ 80 w 938"/>
                  <a:gd name="T37" fmla="*/ 568 h 599"/>
                  <a:gd name="T38" fmla="*/ 97 w 938"/>
                  <a:gd name="T39" fmla="*/ 528 h 599"/>
                  <a:gd name="T40" fmla="*/ 84 w 938"/>
                  <a:gd name="T41" fmla="*/ 506 h 599"/>
                  <a:gd name="T42" fmla="*/ 113 w 938"/>
                  <a:gd name="T43" fmla="*/ 510 h 599"/>
                  <a:gd name="T44" fmla="*/ 126 w 938"/>
                  <a:gd name="T45" fmla="*/ 476 h 599"/>
                  <a:gd name="T46" fmla="*/ 108 w 938"/>
                  <a:gd name="T47" fmla="*/ 440 h 599"/>
                  <a:gd name="T48" fmla="*/ 28 w 938"/>
                  <a:gd name="T49" fmla="*/ 401 h 599"/>
                  <a:gd name="T50" fmla="*/ 64 w 938"/>
                  <a:gd name="T51" fmla="*/ 348 h 599"/>
                  <a:gd name="T52" fmla="*/ 58 w 938"/>
                  <a:gd name="T53" fmla="*/ 316 h 599"/>
                  <a:gd name="T54" fmla="*/ 0 w 938"/>
                  <a:gd name="T55" fmla="*/ 255 h 599"/>
                  <a:gd name="T56" fmla="*/ 66 w 938"/>
                  <a:gd name="T57" fmla="*/ 130 h 599"/>
                  <a:gd name="T58" fmla="*/ 337 w 938"/>
                  <a:gd name="T59" fmla="*/ 182 h 599"/>
                  <a:gd name="T60" fmla="*/ 487 w 938"/>
                  <a:gd name="T61" fmla="*/ 65 h 599"/>
                  <a:gd name="T62" fmla="*/ 590 w 938"/>
                  <a:gd name="T63" fmla="*/ 64 h 599"/>
                  <a:gd name="T64" fmla="*/ 664 w 938"/>
                  <a:gd name="T65" fmla="*/ 37 h 599"/>
                  <a:gd name="T66" fmla="*/ 749 w 938"/>
                  <a:gd name="T67" fmla="*/ 76 h 599"/>
                  <a:gd name="T68" fmla="*/ 789 w 938"/>
                  <a:gd name="T69" fmla="*/ 36 h 599"/>
                  <a:gd name="T70" fmla="*/ 825 w 938"/>
                  <a:gd name="T71" fmla="*/ 0 h 599"/>
                  <a:gd name="T72" fmla="*/ 876 w 938"/>
                  <a:gd name="T73" fmla="*/ 37 h 599"/>
                  <a:gd name="T74" fmla="*/ 938 w 938"/>
                  <a:gd name="T75" fmla="*/ 116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8" h="599">
                    <a:moveTo>
                      <a:pt x="938" y="116"/>
                    </a:moveTo>
                    <a:lnTo>
                      <a:pt x="874" y="124"/>
                    </a:lnTo>
                    <a:lnTo>
                      <a:pt x="848" y="194"/>
                    </a:lnTo>
                    <a:lnTo>
                      <a:pt x="786" y="182"/>
                    </a:lnTo>
                    <a:lnTo>
                      <a:pt x="760" y="253"/>
                    </a:lnTo>
                    <a:lnTo>
                      <a:pt x="662" y="271"/>
                    </a:lnTo>
                    <a:lnTo>
                      <a:pt x="703" y="381"/>
                    </a:lnTo>
                    <a:lnTo>
                      <a:pt x="651" y="452"/>
                    </a:lnTo>
                    <a:lnTo>
                      <a:pt x="597" y="471"/>
                    </a:lnTo>
                    <a:lnTo>
                      <a:pt x="594" y="541"/>
                    </a:lnTo>
                    <a:lnTo>
                      <a:pt x="612" y="577"/>
                    </a:lnTo>
                    <a:lnTo>
                      <a:pt x="590" y="599"/>
                    </a:lnTo>
                    <a:lnTo>
                      <a:pt x="536" y="582"/>
                    </a:lnTo>
                    <a:lnTo>
                      <a:pt x="438" y="578"/>
                    </a:lnTo>
                    <a:lnTo>
                      <a:pt x="371" y="530"/>
                    </a:lnTo>
                    <a:lnTo>
                      <a:pt x="337" y="588"/>
                    </a:lnTo>
                    <a:lnTo>
                      <a:pt x="185" y="598"/>
                    </a:lnTo>
                    <a:lnTo>
                      <a:pt x="136" y="577"/>
                    </a:lnTo>
                    <a:lnTo>
                      <a:pt x="80" y="568"/>
                    </a:lnTo>
                    <a:lnTo>
                      <a:pt x="97" y="528"/>
                    </a:lnTo>
                    <a:lnTo>
                      <a:pt x="84" y="506"/>
                    </a:lnTo>
                    <a:lnTo>
                      <a:pt x="113" y="510"/>
                    </a:lnTo>
                    <a:lnTo>
                      <a:pt x="126" y="476"/>
                    </a:lnTo>
                    <a:lnTo>
                      <a:pt x="108" y="440"/>
                    </a:lnTo>
                    <a:lnTo>
                      <a:pt x="28" y="401"/>
                    </a:lnTo>
                    <a:lnTo>
                      <a:pt x="64" y="348"/>
                    </a:lnTo>
                    <a:lnTo>
                      <a:pt x="58" y="316"/>
                    </a:lnTo>
                    <a:lnTo>
                      <a:pt x="0" y="255"/>
                    </a:lnTo>
                    <a:lnTo>
                      <a:pt x="66" y="130"/>
                    </a:lnTo>
                    <a:lnTo>
                      <a:pt x="337" y="182"/>
                    </a:lnTo>
                    <a:lnTo>
                      <a:pt x="487" y="65"/>
                    </a:lnTo>
                    <a:lnTo>
                      <a:pt x="590" y="64"/>
                    </a:lnTo>
                    <a:lnTo>
                      <a:pt x="664" y="37"/>
                    </a:lnTo>
                    <a:lnTo>
                      <a:pt x="749" y="76"/>
                    </a:lnTo>
                    <a:lnTo>
                      <a:pt x="789" y="36"/>
                    </a:lnTo>
                    <a:lnTo>
                      <a:pt x="825" y="0"/>
                    </a:lnTo>
                    <a:lnTo>
                      <a:pt x="876" y="37"/>
                    </a:lnTo>
                    <a:lnTo>
                      <a:pt x="938" y="1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Freeform 315">
                <a:extLst>
                  <a:ext uri="{FF2B5EF4-FFF2-40B4-BE49-F238E27FC236}">
                    <a16:creationId xmlns:a16="http://schemas.microsoft.com/office/drawing/2014/main" id="{9078F323-DA7C-D947-8A5D-F032FC42F8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16877" y="4326835"/>
                <a:ext cx="397848" cy="480648"/>
              </a:xfrm>
              <a:custGeom>
                <a:avLst/>
                <a:gdLst>
                  <a:gd name="T0" fmla="*/ 985 w 985"/>
                  <a:gd name="T1" fmla="*/ 931 h 1193"/>
                  <a:gd name="T2" fmla="*/ 941 w 985"/>
                  <a:gd name="T3" fmla="*/ 953 h 1193"/>
                  <a:gd name="T4" fmla="*/ 896 w 985"/>
                  <a:gd name="T5" fmla="*/ 913 h 1193"/>
                  <a:gd name="T6" fmla="*/ 848 w 985"/>
                  <a:gd name="T7" fmla="*/ 928 h 1193"/>
                  <a:gd name="T8" fmla="*/ 714 w 985"/>
                  <a:gd name="T9" fmla="*/ 938 h 1193"/>
                  <a:gd name="T10" fmla="*/ 674 w 985"/>
                  <a:gd name="T11" fmla="*/ 911 h 1193"/>
                  <a:gd name="T12" fmla="*/ 629 w 985"/>
                  <a:gd name="T13" fmla="*/ 956 h 1193"/>
                  <a:gd name="T14" fmla="*/ 605 w 985"/>
                  <a:gd name="T15" fmla="*/ 1098 h 1193"/>
                  <a:gd name="T16" fmla="*/ 511 w 985"/>
                  <a:gd name="T17" fmla="*/ 1165 h 1193"/>
                  <a:gd name="T18" fmla="*/ 414 w 985"/>
                  <a:gd name="T19" fmla="*/ 1193 h 1193"/>
                  <a:gd name="T20" fmla="*/ 391 w 985"/>
                  <a:gd name="T21" fmla="*/ 1069 h 1193"/>
                  <a:gd name="T22" fmla="*/ 407 w 985"/>
                  <a:gd name="T23" fmla="*/ 785 h 1193"/>
                  <a:gd name="T24" fmla="*/ 356 w 985"/>
                  <a:gd name="T25" fmla="*/ 640 h 1193"/>
                  <a:gd name="T26" fmla="*/ 162 w 985"/>
                  <a:gd name="T27" fmla="*/ 390 h 1193"/>
                  <a:gd name="T28" fmla="*/ 90 w 985"/>
                  <a:gd name="T29" fmla="*/ 204 h 1193"/>
                  <a:gd name="T30" fmla="*/ 0 w 985"/>
                  <a:gd name="T31" fmla="*/ 112 h 1193"/>
                  <a:gd name="T32" fmla="*/ 9 w 985"/>
                  <a:gd name="T33" fmla="*/ 63 h 1193"/>
                  <a:gd name="T34" fmla="*/ 168 w 985"/>
                  <a:gd name="T35" fmla="*/ 0 h 1193"/>
                  <a:gd name="T36" fmla="*/ 534 w 985"/>
                  <a:gd name="T37" fmla="*/ 142 h 1193"/>
                  <a:gd name="T38" fmla="*/ 654 w 985"/>
                  <a:gd name="T39" fmla="*/ 159 h 1193"/>
                  <a:gd name="T40" fmla="*/ 766 w 985"/>
                  <a:gd name="T41" fmla="*/ 375 h 1193"/>
                  <a:gd name="T42" fmla="*/ 750 w 985"/>
                  <a:gd name="T43" fmla="*/ 477 h 1193"/>
                  <a:gd name="T44" fmla="*/ 809 w 985"/>
                  <a:gd name="T45" fmla="*/ 596 h 1193"/>
                  <a:gd name="T46" fmla="*/ 858 w 985"/>
                  <a:gd name="T47" fmla="*/ 600 h 1193"/>
                  <a:gd name="T48" fmla="*/ 939 w 985"/>
                  <a:gd name="T49" fmla="*/ 790 h 1193"/>
                  <a:gd name="T50" fmla="*/ 927 w 985"/>
                  <a:gd name="T51" fmla="*/ 855 h 1193"/>
                  <a:gd name="T52" fmla="*/ 985 w 985"/>
                  <a:gd name="T53" fmla="*/ 931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85" h="1193">
                    <a:moveTo>
                      <a:pt x="985" y="931"/>
                    </a:moveTo>
                    <a:lnTo>
                      <a:pt x="941" y="953"/>
                    </a:lnTo>
                    <a:lnTo>
                      <a:pt x="896" y="913"/>
                    </a:lnTo>
                    <a:lnTo>
                      <a:pt x="848" y="928"/>
                    </a:lnTo>
                    <a:lnTo>
                      <a:pt x="714" y="938"/>
                    </a:lnTo>
                    <a:lnTo>
                      <a:pt x="674" y="911"/>
                    </a:lnTo>
                    <a:lnTo>
                      <a:pt x="629" y="956"/>
                    </a:lnTo>
                    <a:lnTo>
                      <a:pt x="605" y="1098"/>
                    </a:lnTo>
                    <a:lnTo>
                      <a:pt x="511" y="1165"/>
                    </a:lnTo>
                    <a:lnTo>
                      <a:pt x="414" y="1193"/>
                    </a:lnTo>
                    <a:lnTo>
                      <a:pt x="391" y="1069"/>
                    </a:lnTo>
                    <a:lnTo>
                      <a:pt x="407" y="785"/>
                    </a:lnTo>
                    <a:lnTo>
                      <a:pt x="356" y="640"/>
                    </a:lnTo>
                    <a:lnTo>
                      <a:pt x="162" y="390"/>
                    </a:lnTo>
                    <a:lnTo>
                      <a:pt x="90" y="204"/>
                    </a:lnTo>
                    <a:lnTo>
                      <a:pt x="0" y="112"/>
                    </a:lnTo>
                    <a:lnTo>
                      <a:pt x="9" y="63"/>
                    </a:lnTo>
                    <a:lnTo>
                      <a:pt x="168" y="0"/>
                    </a:lnTo>
                    <a:lnTo>
                      <a:pt x="534" y="142"/>
                    </a:lnTo>
                    <a:lnTo>
                      <a:pt x="654" y="159"/>
                    </a:lnTo>
                    <a:lnTo>
                      <a:pt x="766" y="375"/>
                    </a:lnTo>
                    <a:lnTo>
                      <a:pt x="750" y="477"/>
                    </a:lnTo>
                    <a:lnTo>
                      <a:pt x="809" y="596"/>
                    </a:lnTo>
                    <a:lnTo>
                      <a:pt x="858" y="600"/>
                    </a:lnTo>
                    <a:lnTo>
                      <a:pt x="939" y="790"/>
                    </a:lnTo>
                    <a:lnTo>
                      <a:pt x="927" y="855"/>
                    </a:lnTo>
                    <a:lnTo>
                      <a:pt x="985" y="93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Freeform 316">
                <a:extLst>
                  <a:ext uri="{FF2B5EF4-FFF2-40B4-BE49-F238E27FC236}">
                    <a16:creationId xmlns:a16="http://schemas.microsoft.com/office/drawing/2014/main" id="{31E4525F-56FD-234F-BC9B-DACE51BA55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993819" y="5084160"/>
                <a:ext cx="755305" cy="492766"/>
              </a:xfrm>
              <a:custGeom>
                <a:avLst/>
                <a:gdLst>
                  <a:gd name="T0" fmla="*/ 1862 w 1871"/>
                  <a:gd name="T1" fmla="*/ 302 h 1217"/>
                  <a:gd name="T2" fmla="*/ 1815 w 1871"/>
                  <a:gd name="T3" fmla="*/ 386 h 1217"/>
                  <a:gd name="T4" fmla="*/ 1712 w 1871"/>
                  <a:gd name="T5" fmla="*/ 400 h 1217"/>
                  <a:gd name="T6" fmla="*/ 1608 w 1871"/>
                  <a:gd name="T7" fmla="*/ 623 h 1217"/>
                  <a:gd name="T8" fmla="*/ 1577 w 1871"/>
                  <a:gd name="T9" fmla="*/ 670 h 1217"/>
                  <a:gd name="T10" fmla="*/ 1549 w 1871"/>
                  <a:gd name="T11" fmla="*/ 723 h 1217"/>
                  <a:gd name="T12" fmla="*/ 1498 w 1871"/>
                  <a:gd name="T13" fmla="*/ 720 h 1217"/>
                  <a:gd name="T14" fmla="*/ 1475 w 1871"/>
                  <a:gd name="T15" fmla="*/ 760 h 1217"/>
                  <a:gd name="T16" fmla="*/ 1518 w 1871"/>
                  <a:gd name="T17" fmla="*/ 753 h 1217"/>
                  <a:gd name="T18" fmla="*/ 1582 w 1871"/>
                  <a:gd name="T19" fmla="*/ 766 h 1217"/>
                  <a:gd name="T20" fmla="*/ 1596 w 1871"/>
                  <a:gd name="T21" fmla="*/ 819 h 1217"/>
                  <a:gd name="T22" fmla="*/ 1640 w 1871"/>
                  <a:gd name="T23" fmla="*/ 871 h 1217"/>
                  <a:gd name="T24" fmla="*/ 1593 w 1871"/>
                  <a:gd name="T25" fmla="*/ 918 h 1217"/>
                  <a:gd name="T26" fmla="*/ 1477 w 1871"/>
                  <a:gd name="T27" fmla="*/ 946 h 1217"/>
                  <a:gd name="T28" fmla="*/ 1377 w 1871"/>
                  <a:gd name="T29" fmla="*/ 880 h 1217"/>
                  <a:gd name="T30" fmla="*/ 1277 w 1871"/>
                  <a:gd name="T31" fmla="*/ 918 h 1217"/>
                  <a:gd name="T32" fmla="*/ 1187 w 1871"/>
                  <a:gd name="T33" fmla="*/ 982 h 1217"/>
                  <a:gd name="T34" fmla="*/ 1115 w 1871"/>
                  <a:gd name="T35" fmla="*/ 1049 h 1217"/>
                  <a:gd name="T36" fmla="*/ 1069 w 1871"/>
                  <a:gd name="T37" fmla="*/ 1139 h 1217"/>
                  <a:gd name="T38" fmla="*/ 675 w 1871"/>
                  <a:gd name="T39" fmla="*/ 1093 h 1217"/>
                  <a:gd name="T40" fmla="*/ 386 w 1871"/>
                  <a:gd name="T41" fmla="*/ 1149 h 1217"/>
                  <a:gd name="T42" fmla="*/ 123 w 1871"/>
                  <a:gd name="T43" fmla="*/ 1217 h 1217"/>
                  <a:gd name="T44" fmla="*/ 172 w 1871"/>
                  <a:gd name="T45" fmla="*/ 1061 h 1217"/>
                  <a:gd name="T46" fmla="*/ 33 w 1871"/>
                  <a:gd name="T47" fmla="*/ 834 h 1217"/>
                  <a:gd name="T48" fmla="*/ 18 w 1871"/>
                  <a:gd name="T49" fmla="*/ 567 h 1217"/>
                  <a:gd name="T50" fmla="*/ 126 w 1871"/>
                  <a:gd name="T51" fmla="*/ 427 h 1217"/>
                  <a:gd name="T52" fmla="*/ 1 w 1871"/>
                  <a:gd name="T53" fmla="*/ 193 h 1217"/>
                  <a:gd name="T54" fmla="*/ 75 w 1871"/>
                  <a:gd name="T55" fmla="*/ 0 h 1217"/>
                  <a:gd name="T56" fmla="*/ 162 w 1871"/>
                  <a:gd name="T57" fmla="*/ 58 h 1217"/>
                  <a:gd name="T58" fmla="*/ 133 w 1871"/>
                  <a:gd name="T59" fmla="*/ 178 h 1217"/>
                  <a:gd name="T60" fmla="*/ 488 w 1871"/>
                  <a:gd name="T61" fmla="*/ 242 h 1217"/>
                  <a:gd name="T62" fmla="*/ 751 w 1871"/>
                  <a:gd name="T63" fmla="*/ 249 h 1217"/>
                  <a:gd name="T64" fmla="*/ 1049 w 1871"/>
                  <a:gd name="T65" fmla="*/ 111 h 1217"/>
                  <a:gd name="T66" fmla="*/ 1489 w 1871"/>
                  <a:gd name="T67" fmla="*/ 74 h 1217"/>
                  <a:gd name="T68" fmla="*/ 1657 w 1871"/>
                  <a:gd name="T69" fmla="*/ 128 h 1217"/>
                  <a:gd name="T70" fmla="*/ 1871 w 1871"/>
                  <a:gd name="T71" fmla="*/ 242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1" h="1217">
                    <a:moveTo>
                      <a:pt x="1871" y="242"/>
                    </a:moveTo>
                    <a:lnTo>
                      <a:pt x="1862" y="302"/>
                    </a:lnTo>
                    <a:lnTo>
                      <a:pt x="1818" y="366"/>
                    </a:lnTo>
                    <a:lnTo>
                      <a:pt x="1815" y="386"/>
                    </a:lnTo>
                    <a:lnTo>
                      <a:pt x="1746" y="380"/>
                    </a:lnTo>
                    <a:lnTo>
                      <a:pt x="1712" y="400"/>
                    </a:lnTo>
                    <a:lnTo>
                      <a:pt x="1647" y="497"/>
                    </a:lnTo>
                    <a:lnTo>
                      <a:pt x="1608" y="623"/>
                    </a:lnTo>
                    <a:lnTo>
                      <a:pt x="1601" y="663"/>
                    </a:lnTo>
                    <a:lnTo>
                      <a:pt x="1577" y="670"/>
                    </a:lnTo>
                    <a:lnTo>
                      <a:pt x="1549" y="697"/>
                    </a:lnTo>
                    <a:lnTo>
                      <a:pt x="1549" y="723"/>
                    </a:lnTo>
                    <a:lnTo>
                      <a:pt x="1525" y="713"/>
                    </a:lnTo>
                    <a:lnTo>
                      <a:pt x="1498" y="720"/>
                    </a:lnTo>
                    <a:lnTo>
                      <a:pt x="1495" y="747"/>
                    </a:lnTo>
                    <a:lnTo>
                      <a:pt x="1475" y="760"/>
                    </a:lnTo>
                    <a:lnTo>
                      <a:pt x="1493" y="770"/>
                    </a:lnTo>
                    <a:lnTo>
                      <a:pt x="1518" y="753"/>
                    </a:lnTo>
                    <a:lnTo>
                      <a:pt x="1559" y="757"/>
                    </a:lnTo>
                    <a:lnTo>
                      <a:pt x="1582" y="766"/>
                    </a:lnTo>
                    <a:lnTo>
                      <a:pt x="1592" y="789"/>
                    </a:lnTo>
                    <a:lnTo>
                      <a:pt x="1596" y="819"/>
                    </a:lnTo>
                    <a:lnTo>
                      <a:pt x="1603" y="836"/>
                    </a:lnTo>
                    <a:lnTo>
                      <a:pt x="1640" y="871"/>
                    </a:lnTo>
                    <a:lnTo>
                      <a:pt x="1657" y="908"/>
                    </a:lnTo>
                    <a:lnTo>
                      <a:pt x="1593" y="918"/>
                    </a:lnTo>
                    <a:lnTo>
                      <a:pt x="1544" y="946"/>
                    </a:lnTo>
                    <a:lnTo>
                      <a:pt x="1477" y="946"/>
                    </a:lnTo>
                    <a:lnTo>
                      <a:pt x="1471" y="919"/>
                    </a:lnTo>
                    <a:lnTo>
                      <a:pt x="1377" y="880"/>
                    </a:lnTo>
                    <a:lnTo>
                      <a:pt x="1354" y="904"/>
                    </a:lnTo>
                    <a:lnTo>
                      <a:pt x="1277" y="918"/>
                    </a:lnTo>
                    <a:lnTo>
                      <a:pt x="1248" y="975"/>
                    </a:lnTo>
                    <a:lnTo>
                      <a:pt x="1187" y="982"/>
                    </a:lnTo>
                    <a:lnTo>
                      <a:pt x="1092" y="1006"/>
                    </a:lnTo>
                    <a:lnTo>
                      <a:pt x="1115" y="1049"/>
                    </a:lnTo>
                    <a:lnTo>
                      <a:pt x="1115" y="1102"/>
                    </a:lnTo>
                    <a:lnTo>
                      <a:pt x="1069" y="1139"/>
                    </a:lnTo>
                    <a:lnTo>
                      <a:pt x="870" y="1171"/>
                    </a:lnTo>
                    <a:lnTo>
                      <a:pt x="675" y="1093"/>
                    </a:lnTo>
                    <a:lnTo>
                      <a:pt x="542" y="1061"/>
                    </a:lnTo>
                    <a:lnTo>
                      <a:pt x="386" y="1149"/>
                    </a:lnTo>
                    <a:lnTo>
                      <a:pt x="233" y="1133"/>
                    </a:lnTo>
                    <a:lnTo>
                      <a:pt x="123" y="1217"/>
                    </a:lnTo>
                    <a:lnTo>
                      <a:pt x="136" y="1121"/>
                    </a:lnTo>
                    <a:lnTo>
                      <a:pt x="172" y="1061"/>
                    </a:lnTo>
                    <a:lnTo>
                      <a:pt x="165" y="945"/>
                    </a:lnTo>
                    <a:lnTo>
                      <a:pt x="33" y="834"/>
                    </a:lnTo>
                    <a:lnTo>
                      <a:pt x="6" y="773"/>
                    </a:lnTo>
                    <a:lnTo>
                      <a:pt x="18" y="567"/>
                    </a:lnTo>
                    <a:lnTo>
                      <a:pt x="130" y="480"/>
                    </a:lnTo>
                    <a:lnTo>
                      <a:pt x="126" y="427"/>
                    </a:lnTo>
                    <a:lnTo>
                      <a:pt x="62" y="348"/>
                    </a:lnTo>
                    <a:lnTo>
                      <a:pt x="1" y="193"/>
                    </a:lnTo>
                    <a:lnTo>
                      <a:pt x="0" y="104"/>
                    </a:lnTo>
                    <a:lnTo>
                      <a:pt x="75" y="0"/>
                    </a:lnTo>
                    <a:lnTo>
                      <a:pt x="162" y="12"/>
                    </a:lnTo>
                    <a:lnTo>
                      <a:pt x="162" y="58"/>
                    </a:lnTo>
                    <a:lnTo>
                      <a:pt x="93" y="103"/>
                    </a:lnTo>
                    <a:lnTo>
                      <a:pt x="133" y="178"/>
                    </a:lnTo>
                    <a:lnTo>
                      <a:pt x="264" y="164"/>
                    </a:lnTo>
                    <a:lnTo>
                      <a:pt x="488" y="242"/>
                    </a:lnTo>
                    <a:lnTo>
                      <a:pt x="547" y="204"/>
                    </a:lnTo>
                    <a:lnTo>
                      <a:pt x="751" y="249"/>
                    </a:lnTo>
                    <a:lnTo>
                      <a:pt x="904" y="244"/>
                    </a:lnTo>
                    <a:lnTo>
                      <a:pt x="1049" y="111"/>
                    </a:lnTo>
                    <a:lnTo>
                      <a:pt x="1359" y="25"/>
                    </a:lnTo>
                    <a:lnTo>
                      <a:pt x="1489" y="74"/>
                    </a:lnTo>
                    <a:lnTo>
                      <a:pt x="1589" y="53"/>
                    </a:lnTo>
                    <a:lnTo>
                      <a:pt x="1657" y="128"/>
                    </a:lnTo>
                    <a:lnTo>
                      <a:pt x="1737" y="131"/>
                    </a:lnTo>
                    <a:lnTo>
                      <a:pt x="1871" y="2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Freeform 317">
                <a:extLst>
                  <a:ext uri="{FF2B5EF4-FFF2-40B4-BE49-F238E27FC236}">
                    <a16:creationId xmlns:a16="http://schemas.microsoft.com/office/drawing/2014/main" id="{711F00D0-9586-614A-BCF2-C7BBF38921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721181" y="4371264"/>
                <a:ext cx="1143055" cy="813872"/>
              </a:xfrm>
              <a:custGeom>
                <a:avLst/>
                <a:gdLst>
                  <a:gd name="T0" fmla="*/ 2826 w 2829"/>
                  <a:gd name="T1" fmla="*/ 1498 h 2015"/>
                  <a:gd name="T2" fmla="*/ 2767 w 2829"/>
                  <a:gd name="T3" fmla="*/ 1558 h 2015"/>
                  <a:gd name="T4" fmla="*/ 2684 w 2829"/>
                  <a:gd name="T5" fmla="*/ 1589 h 2015"/>
                  <a:gd name="T6" fmla="*/ 2588 w 2829"/>
                  <a:gd name="T7" fmla="*/ 1693 h 2015"/>
                  <a:gd name="T8" fmla="*/ 2631 w 2829"/>
                  <a:gd name="T9" fmla="*/ 1629 h 2015"/>
                  <a:gd name="T10" fmla="*/ 2664 w 2829"/>
                  <a:gd name="T11" fmla="*/ 1576 h 2015"/>
                  <a:gd name="T12" fmla="*/ 2694 w 2829"/>
                  <a:gd name="T13" fmla="*/ 1532 h 2015"/>
                  <a:gd name="T14" fmla="*/ 2657 w 2829"/>
                  <a:gd name="T15" fmla="*/ 1513 h 2015"/>
                  <a:gd name="T16" fmla="*/ 2616 w 2829"/>
                  <a:gd name="T17" fmla="*/ 1460 h 2015"/>
                  <a:gd name="T18" fmla="*/ 2570 w 2829"/>
                  <a:gd name="T19" fmla="*/ 1500 h 2015"/>
                  <a:gd name="T20" fmla="*/ 2527 w 2829"/>
                  <a:gd name="T21" fmla="*/ 1514 h 2015"/>
                  <a:gd name="T22" fmla="*/ 2604 w 2829"/>
                  <a:gd name="T23" fmla="*/ 1527 h 2015"/>
                  <a:gd name="T24" fmla="*/ 2581 w 2829"/>
                  <a:gd name="T25" fmla="*/ 1587 h 2015"/>
                  <a:gd name="T26" fmla="*/ 2558 w 2829"/>
                  <a:gd name="T27" fmla="*/ 1610 h 2015"/>
                  <a:gd name="T28" fmla="*/ 2535 w 2829"/>
                  <a:gd name="T29" fmla="*/ 1610 h 2015"/>
                  <a:gd name="T30" fmla="*/ 2558 w 2829"/>
                  <a:gd name="T31" fmla="*/ 1663 h 2015"/>
                  <a:gd name="T32" fmla="*/ 2529 w 2829"/>
                  <a:gd name="T33" fmla="*/ 1719 h 2015"/>
                  <a:gd name="T34" fmla="*/ 2588 w 2829"/>
                  <a:gd name="T35" fmla="*/ 1673 h 2015"/>
                  <a:gd name="T36" fmla="*/ 2519 w 2829"/>
                  <a:gd name="T37" fmla="*/ 1760 h 2015"/>
                  <a:gd name="T38" fmla="*/ 2527 w 2829"/>
                  <a:gd name="T39" fmla="*/ 1833 h 2015"/>
                  <a:gd name="T40" fmla="*/ 2545 w 2829"/>
                  <a:gd name="T41" fmla="*/ 2008 h 2015"/>
                  <a:gd name="T42" fmla="*/ 2331 w 2829"/>
                  <a:gd name="T43" fmla="*/ 1894 h 2015"/>
                  <a:gd name="T44" fmla="*/ 2163 w 2829"/>
                  <a:gd name="T45" fmla="*/ 1840 h 2015"/>
                  <a:gd name="T46" fmla="*/ 1723 w 2829"/>
                  <a:gd name="T47" fmla="*/ 1877 h 2015"/>
                  <a:gd name="T48" fmla="*/ 1425 w 2829"/>
                  <a:gd name="T49" fmla="*/ 2015 h 2015"/>
                  <a:gd name="T50" fmla="*/ 1162 w 2829"/>
                  <a:gd name="T51" fmla="*/ 2008 h 2015"/>
                  <a:gd name="T52" fmla="*/ 807 w 2829"/>
                  <a:gd name="T53" fmla="*/ 1944 h 2015"/>
                  <a:gd name="T54" fmla="*/ 836 w 2829"/>
                  <a:gd name="T55" fmla="*/ 1824 h 2015"/>
                  <a:gd name="T56" fmla="*/ 749 w 2829"/>
                  <a:gd name="T57" fmla="*/ 1766 h 2015"/>
                  <a:gd name="T58" fmla="*/ 712 w 2829"/>
                  <a:gd name="T59" fmla="*/ 1614 h 2015"/>
                  <a:gd name="T60" fmla="*/ 595 w 2829"/>
                  <a:gd name="T61" fmla="*/ 1611 h 2015"/>
                  <a:gd name="T62" fmla="*/ 454 w 2829"/>
                  <a:gd name="T63" fmla="*/ 1513 h 2015"/>
                  <a:gd name="T64" fmla="*/ 331 w 2829"/>
                  <a:gd name="T65" fmla="*/ 1524 h 2015"/>
                  <a:gd name="T66" fmla="*/ 333 w 2829"/>
                  <a:gd name="T67" fmla="*/ 1348 h 2015"/>
                  <a:gd name="T68" fmla="*/ 192 w 2829"/>
                  <a:gd name="T69" fmla="*/ 1303 h 2015"/>
                  <a:gd name="T70" fmla="*/ 0 w 2829"/>
                  <a:gd name="T71" fmla="*/ 963 h 2015"/>
                  <a:gd name="T72" fmla="*/ 228 w 2829"/>
                  <a:gd name="T73" fmla="*/ 884 h 2015"/>
                  <a:gd name="T74" fmla="*/ 378 w 2829"/>
                  <a:gd name="T75" fmla="*/ 587 h 2015"/>
                  <a:gd name="T76" fmla="*/ 673 w 2829"/>
                  <a:gd name="T77" fmla="*/ 253 h 2015"/>
                  <a:gd name="T78" fmla="*/ 745 w 2829"/>
                  <a:gd name="T79" fmla="*/ 193 h 2015"/>
                  <a:gd name="T80" fmla="*/ 1103 w 2829"/>
                  <a:gd name="T81" fmla="*/ 185 h 2015"/>
                  <a:gd name="T82" fmla="*/ 1219 w 2829"/>
                  <a:gd name="T83" fmla="*/ 202 h 2015"/>
                  <a:gd name="T84" fmla="*/ 1352 w 2829"/>
                  <a:gd name="T85" fmla="*/ 235 h 2015"/>
                  <a:gd name="T86" fmla="*/ 1601 w 2829"/>
                  <a:gd name="T87" fmla="*/ 163 h 2015"/>
                  <a:gd name="T88" fmla="*/ 1781 w 2829"/>
                  <a:gd name="T89" fmla="*/ 19 h 2015"/>
                  <a:gd name="T90" fmla="*/ 2062 w 2829"/>
                  <a:gd name="T91" fmla="*/ 92 h 2015"/>
                  <a:gd name="T92" fmla="*/ 2328 w 2829"/>
                  <a:gd name="T93" fmla="*/ 528 h 2015"/>
                  <a:gd name="T94" fmla="*/ 2363 w 2829"/>
                  <a:gd name="T95" fmla="*/ 957 h 2015"/>
                  <a:gd name="T96" fmla="*/ 2352 w 2829"/>
                  <a:gd name="T97" fmla="*/ 1200 h 2015"/>
                  <a:gd name="T98" fmla="*/ 2570 w 2829"/>
                  <a:gd name="T99" fmla="*/ 1296 h 2015"/>
                  <a:gd name="T100" fmla="*/ 2725 w 2829"/>
                  <a:gd name="T101" fmla="*/ 1241 h 2015"/>
                  <a:gd name="T102" fmla="*/ 2829 w 2829"/>
                  <a:gd name="T103" fmla="*/ 1395 h 2015"/>
                  <a:gd name="T104" fmla="*/ 2806 w 2829"/>
                  <a:gd name="T105" fmla="*/ 1462 h 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9" h="2015">
                    <a:moveTo>
                      <a:pt x="2806" y="1462"/>
                    </a:moveTo>
                    <a:lnTo>
                      <a:pt x="2826" y="1498"/>
                    </a:lnTo>
                    <a:lnTo>
                      <a:pt x="2823" y="1534"/>
                    </a:lnTo>
                    <a:lnTo>
                      <a:pt x="2767" y="1558"/>
                    </a:lnTo>
                    <a:lnTo>
                      <a:pt x="2731" y="1579"/>
                    </a:lnTo>
                    <a:lnTo>
                      <a:pt x="2684" y="1589"/>
                    </a:lnTo>
                    <a:lnTo>
                      <a:pt x="2641" y="1643"/>
                    </a:lnTo>
                    <a:lnTo>
                      <a:pt x="2588" y="1693"/>
                    </a:lnTo>
                    <a:lnTo>
                      <a:pt x="2598" y="1666"/>
                    </a:lnTo>
                    <a:lnTo>
                      <a:pt x="2631" y="1629"/>
                    </a:lnTo>
                    <a:lnTo>
                      <a:pt x="2631" y="1599"/>
                    </a:lnTo>
                    <a:lnTo>
                      <a:pt x="2664" y="1576"/>
                    </a:lnTo>
                    <a:lnTo>
                      <a:pt x="2697" y="1549"/>
                    </a:lnTo>
                    <a:lnTo>
                      <a:pt x="2694" y="1532"/>
                    </a:lnTo>
                    <a:lnTo>
                      <a:pt x="2647" y="1542"/>
                    </a:lnTo>
                    <a:lnTo>
                      <a:pt x="2657" y="1513"/>
                    </a:lnTo>
                    <a:lnTo>
                      <a:pt x="2647" y="1483"/>
                    </a:lnTo>
                    <a:lnTo>
                      <a:pt x="2616" y="1460"/>
                    </a:lnTo>
                    <a:lnTo>
                      <a:pt x="2584" y="1473"/>
                    </a:lnTo>
                    <a:lnTo>
                      <a:pt x="2570" y="1500"/>
                    </a:lnTo>
                    <a:lnTo>
                      <a:pt x="2530" y="1488"/>
                    </a:lnTo>
                    <a:lnTo>
                      <a:pt x="2527" y="1514"/>
                    </a:lnTo>
                    <a:lnTo>
                      <a:pt x="2594" y="1520"/>
                    </a:lnTo>
                    <a:lnTo>
                      <a:pt x="2604" y="1527"/>
                    </a:lnTo>
                    <a:lnTo>
                      <a:pt x="2614" y="1547"/>
                    </a:lnTo>
                    <a:lnTo>
                      <a:pt x="2581" y="1587"/>
                    </a:lnTo>
                    <a:lnTo>
                      <a:pt x="2575" y="1604"/>
                    </a:lnTo>
                    <a:lnTo>
                      <a:pt x="2558" y="1610"/>
                    </a:lnTo>
                    <a:lnTo>
                      <a:pt x="2548" y="1597"/>
                    </a:lnTo>
                    <a:lnTo>
                      <a:pt x="2535" y="1610"/>
                    </a:lnTo>
                    <a:lnTo>
                      <a:pt x="2558" y="1640"/>
                    </a:lnTo>
                    <a:lnTo>
                      <a:pt x="2558" y="1663"/>
                    </a:lnTo>
                    <a:lnTo>
                      <a:pt x="2526" y="1684"/>
                    </a:lnTo>
                    <a:lnTo>
                      <a:pt x="2529" y="1719"/>
                    </a:lnTo>
                    <a:lnTo>
                      <a:pt x="2545" y="1683"/>
                    </a:lnTo>
                    <a:lnTo>
                      <a:pt x="2588" y="1673"/>
                    </a:lnTo>
                    <a:lnTo>
                      <a:pt x="2588" y="1693"/>
                    </a:lnTo>
                    <a:lnTo>
                      <a:pt x="2519" y="1760"/>
                    </a:lnTo>
                    <a:lnTo>
                      <a:pt x="2522" y="1783"/>
                    </a:lnTo>
                    <a:lnTo>
                      <a:pt x="2527" y="1833"/>
                    </a:lnTo>
                    <a:lnTo>
                      <a:pt x="2521" y="1939"/>
                    </a:lnTo>
                    <a:lnTo>
                      <a:pt x="2545" y="2008"/>
                    </a:lnTo>
                    <a:lnTo>
                      <a:pt x="2411" y="1897"/>
                    </a:lnTo>
                    <a:lnTo>
                      <a:pt x="2331" y="1894"/>
                    </a:lnTo>
                    <a:lnTo>
                      <a:pt x="2263" y="1819"/>
                    </a:lnTo>
                    <a:lnTo>
                      <a:pt x="2163" y="1840"/>
                    </a:lnTo>
                    <a:lnTo>
                      <a:pt x="2033" y="1791"/>
                    </a:lnTo>
                    <a:lnTo>
                      <a:pt x="1723" y="1877"/>
                    </a:lnTo>
                    <a:lnTo>
                      <a:pt x="1578" y="2010"/>
                    </a:lnTo>
                    <a:lnTo>
                      <a:pt x="1425" y="2015"/>
                    </a:lnTo>
                    <a:lnTo>
                      <a:pt x="1221" y="1970"/>
                    </a:lnTo>
                    <a:lnTo>
                      <a:pt x="1162" y="2008"/>
                    </a:lnTo>
                    <a:lnTo>
                      <a:pt x="938" y="1930"/>
                    </a:lnTo>
                    <a:lnTo>
                      <a:pt x="807" y="1944"/>
                    </a:lnTo>
                    <a:lnTo>
                      <a:pt x="767" y="1869"/>
                    </a:lnTo>
                    <a:lnTo>
                      <a:pt x="836" y="1824"/>
                    </a:lnTo>
                    <a:lnTo>
                      <a:pt x="836" y="1778"/>
                    </a:lnTo>
                    <a:lnTo>
                      <a:pt x="749" y="1766"/>
                    </a:lnTo>
                    <a:lnTo>
                      <a:pt x="689" y="1709"/>
                    </a:lnTo>
                    <a:lnTo>
                      <a:pt x="712" y="1614"/>
                    </a:lnTo>
                    <a:lnTo>
                      <a:pt x="668" y="1573"/>
                    </a:lnTo>
                    <a:lnTo>
                      <a:pt x="595" y="1611"/>
                    </a:lnTo>
                    <a:lnTo>
                      <a:pt x="551" y="1608"/>
                    </a:lnTo>
                    <a:lnTo>
                      <a:pt x="454" y="1513"/>
                    </a:lnTo>
                    <a:lnTo>
                      <a:pt x="367" y="1530"/>
                    </a:lnTo>
                    <a:lnTo>
                      <a:pt x="331" y="1524"/>
                    </a:lnTo>
                    <a:lnTo>
                      <a:pt x="363" y="1417"/>
                    </a:lnTo>
                    <a:lnTo>
                      <a:pt x="333" y="1348"/>
                    </a:lnTo>
                    <a:lnTo>
                      <a:pt x="253" y="1325"/>
                    </a:lnTo>
                    <a:lnTo>
                      <a:pt x="192" y="1303"/>
                    </a:lnTo>
                    <a:lnTo>
                      <a:pt x="171" y="1210"/>
                    </a:lnTo>
                    <a:lnTo>
                      <a:pt x="0" y="963"/>
                    </a:lnTo>
                    <a:lnTo>
                      <a:pt x="129" y="898"/>
                    </a:lnTo>
                    <a:lnTo>
                      <a:pt x="228" y="884"/>
                    </a:lnTo>
                    <a:lnTo>
                      <a:pt x="304" y="797"/>
                    </a:lnTo>
                    <a:lnTo>
                      <a:pt x="378" y="587"/>
                    </a:lnTo>
                    <a:lnTo>
                      <a:pt x="530" y="394"/>
                    </a:lnTo>
                    <a:lnTo>
                      <a:pt x="673" y="253"/>
                    </a:lnTo>
                    <a:lnTo>
                      <a:pt x="719" y="255"/>
                    </a:lnTo>
                    <a:lnTo>
                      <a:pt x="745" y="193"/>
                    </a:lnTo>
                    <a:lnTo>
                      <a:pt x="849" y="112"/>
                    </a:lnTo>
                    <a:lnTo>
                      <a:pt x="1103" y="185"/>
                    </a:lnTo>
                    <a:lnTo>
                      <a:pt x="1156" y="162"/>
                    </a:lnTo>
                    <a:lnTo>
                      <a:pt x="1219" y="202"/>
                    </a:lnTo>
                    <a:lnTo>
                      <a:pt x="1263" y="187"/>
                    </a:lnTo>
                    <a:lnTo>
                      <a:pt x="1352" y="235"/>
                    </a:lnTo>
                    <a:lnTo>
                      <a:pt x="1467" y="169"/>
                    </a:lnTo>
                    <a:lnTo>
                      <a:pt x="1601" y="163"/>
                    </a:lnTo>
                    <a:lnTo>
                      <a:pt x="1650" y="180"/>
                    </a:lnTo>
                    <a:lnTo>
                      <a:pt x="1781" y="19"/>
                    </a:lnTo>
                    <a:lnTo>
                      <a:pt x="1972" y="0"/>
                    </a:lnTo>
                    <a:lnTo>
                      <a:pt x="2062" y="92"/>
                    </a:lnTo>
                    <a:lnTo>
                      <a:pt x="2134" y="278"/>
                    </a:lnTo>
                    <a:lnTo>
                      <a:pt x="2328" y="528"/>
                    </a:lnTo>
                    <a:lnTo>
                      <a:pt x="2379" y="673"/>
                    </a:lnTo>
                    <a:lnTo>
                      <a:pt x="2363" y="957"/>
                    </a:lnTo>
                    <a:lnTo>
                      <a:pt x="2386" y="1081"/>
                    </a:lnTo>
                    <a:lnTo>
                      <a:pt x="2352" y="1200"/>
                    </a:lnTo>
                    <a:lnTo>
                      <a:pt x="2473" y="1314"/>
                    </a:lnTo>
                    <a:lnTo>
                      <a:pt x="2570" y="1296"/>
                    </a:lnTo>
                    <a:lnTo>
                      <a:pt x="2637" y="1246"/>
                    </a:lnTo>
                    <a:lnTo>
                      <a:pt x="2725" y="1241"/>
                    </a:lnTo>
                    <a:lnTo>
                      <a:pt x="2810" y="1322"/>
                    </a:lnTo>
                    <a:lnTo>
                      <a:pt x="2829" y="1395"/>
                    </a:lnTo>
                    <a:lnTo>
                      <a:pt x="2826" y="1471"/>
                    </a:lnTo>
                    <a:lnTo>
                      <a:pt x="2806" y="14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Freeform 318">
                <a:extLst>
                  <a:ext uri="{FF2B5EF4-FFF2-40B4-BE49-F238E27FC236}">
                    <a16:creationId xmlns:a16="http://schemas.microsoft.com/office/drawing/2014/main" id="{123720CF-008D-8040-ADFA-8F6C34A7EE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753494" y="5393147"/>
                <a:ext cx="308989" cy="246383"/>
              </a:xfrm>
              <a:custGeom>
                <a:avLst/>
                <a:gdLst>
                  <a:gd name="T0" fmla="*/ 766 w 766"/>
                  <a:gd name="T1" fmla="*/ 296 h 607"/>
                  <a:gd name="T2" fmla="*/ 730 w 766"/>
                  <a:gd name="T3" fmla="*/ 356 h 607"/>
                  <a:gd name="T4" fmla="*/ 717 w 766"/>
                  <a:gd name="T5" fmla="*/ 452 h 607"/>
                  <a:gd name="T6" fmla="*/ 601 w 766"/>
                  <a:gd name="T7" fmla="*/ 503 h 607"/>
                  <a:gd name="T8" fmla="*/ 441 w 766"/>
                  <a:gd name="T9" fmla="*/ 501 h 607"/>
                  <a:gd name="T10" fmla="*/ 355 w 766"/>
                  <a:gd name="T11" fmla="*/ 589 h 607"/>
                  <a:gd name="T12" fmla="*/ 248 w 766"/>
                  <a:gd name="T13" fmla="*/ 589 h 607"/>
                  <a:gd name="T14" fmla="*/ 188 w 766"/>
                  <a:gd name="T15" fmla="*/ 557 h 607"/>
                  <a:gd name="T16" fmla="*/ 116 w 766"/>
                  <a:gd name="T17" fmla="*/ 607 h 607"/>
                  <a:gd name="T18" fmla="*/ 38 w 766"/>
                  <a:gd name="T19" fmla="*/ 509 h 607"/>
                  <a:gd name="T20" fmla="*/ 0 w 766"/>
                  <a:gd name="T21" fmla="*/ 379 h 607"/>
                  <a:gd name="T22" fmla="*/ 32 w 766"/>
                  <a:gd name="T23" fmla="*/ 207 h 607"/>
                  <a:gd name="T24" fmla="*/ 72 w 766"/>
                  <a:gd name="T25" fmla="*/ 192 h 607"/>
                  <a:gd name="T26" fmla="*/ 101 w 766"/>
                  <a:gd name="T27" fmla="*/ 120 h 607"/>
                  <a:gd name="T28" fmla="*/ 187 w 766"/>
                  <a:gd name="T29" fmla="*/ 79 h 607"/>
                  <a:gd name="T30" fmla="*/ 237 w 766"/>
                  <a:gd name="T31" fmla="*/ 105 h 607"/>
                  <a:gd name="T32" fmla="*/ 287 w 766"/>
                  <a:gd name="T33" fmla="*/ 98 h 607"/>
                  <a:gd name="T34" fmla="*/ 311 w 766"/>
                  <a:gd name="T35" fmla="*/ 54 h 607"/>
                  <a:gd name="T36" fmla="*/ 388 w 766"/>
                  <a:gd name="T37" fmla="*/ 47 h 607"/>
                  <a:gd name="T38" fmla="*/ 417 w 766"/>
                  <a:gd name="T39" fmla="*/ 11 h 607"/>
                  <a:gd name="T40" fmla="*/ 467 w 766"/>
                  <a:gd name="T41" fmla="*/ 10 h 607"/>
                  <a:gd name="T42" fmla="*/ 480 w 766"/>
                  <a:gd name="T43" fmla="*/ 33 h 607"/>
                  <a:gd name="T44" fmla="*/ 534 w 766"/>
                  <a:gd name="T45" fmla="*/ 0 h 607"/>
                  <a:gd name="T46" fmla="*/ 600 w 766"/>
                  <a:gd name="T47" fmla="*/ 8 h 607"/>
                  <a:gd name="T48" fmla="*/ 627 w 766"/>
                  <a:gd name="T49" fmla="*/ 69 h 607"/>
                  <a:gd name="T50" fmla="*/ 759 w 766"/>
                  <a:gd name="T51" fmla="*/ 180 h 607"/>
                  <a:gd name="T52" fmla="*/ 766 w 766"/>
                  <a:gd name="T53" fmla="*/ 296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6" h="607">
                    <a:moveTo>
                      <a:pt x="766" y="296"/>
                    </a:moveTo>
                    <a:lnTo>
                      <a:pt x="730" y="356"/>
                    </a:lnTo>
                    <a:lnTo>
                      <a:pt x="717" y="452"/>
                    </a:lnTo>
                    <a:lnTo>
                      <a:pt x="601" y="503"/>
                    </a:lnTo>
                    <a:lnTo>
                      <a:pt x="441" y="501"/>
                    </a:lnTo>
                    <a:lnTo>
                      <a:pt x="355" y="589"/>
                    </a:lnTo>
                    <a:lnTo>
                      <a:pt x="248" y="589"/>
                    </a:lnTo>
                    <a:lnTo>
                      <a:pt x="188" y="557"/>
                    </a:lnTo>
                    <a:lnTo>
                      <a:pt x="116" y="607"/>
                    </a:lnTo>
                    <a:lnTo>
                      <a:pt x="38" y="509"/>
                    </a:lnTo>
                    <a:lnTo>
                      <a:pt x="0" y="379"/>
                    </a:lnTo>
                    <a:lnTo>
                      <a:pt x="32" y="207"/>
                    </a:lnTo>
                    <a:lnTo>
                      <a:pt x="72" y="192"/>
                    </a:lnTo>
                    <a:lnTo>
                      <a:pt x="101" y="120"/>
                    </a:lnTo>
                    <a:lnTo>
                      <a:pt x="187" y="79"/>
                    </a:lnTo>
                    <a:lnTo>
                      <a:pt x="237" y="105"/>
                    </a:lnTo>
                    <a:lnTo>
                      <a:pt x="287" y="98"/>
                    </a:lnTo>
                    <a:lnTo>
                      <a:pt x="311" y="54"/>
                    </a:lnTo>
                    <a:lnTo>
                      <a:pt x="388" y="47"/>
                    </a:lnTo>
                    <a:lnTo>
                      <a:pt x="417" y="11"/>
                    </a:lnTo>
                    <a:lnTo>
                      <a:pt x="467" y="10"/>
                    </a:lnTo>
                    <a:lnTo>
                      <a:pt x="480" y="33"/>
                    </a:lnTo>
                    <a:lnTo>
                      <a:pt x="534" y="0"/>
                    </a:lnTo>
                    <a:lnTo>
                      <a:pt x="600" y="8"/>
                    </a:lnTo>
                    <a:lnTo>
                      <a:pt x="627" y="69"/>
                    </a:lnTo>
                    <a:lnTo>
                      <a:pt x="759" y="180"/>
                    </a:lnTo>
                    <a:lnTo>
                      <a:pt x="766" y="2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Freeform 319">
                <a:extLst>
                  <a:ext uri="{FF2B5EF4-FFF2-40B4-BE49-F238E27FC236}">
                    <a16:creationId xmlns:a16="http://schemas.microsoft.com/office/drawing/2014/main" id="{E74A7A8B-0405-9B47-92A7-E2A9D0D6A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549522" y="4742858"/>
                <a:ext cx="496805" cy="735109"/>
              </a:xfrm>
              <a:custGeom>
                <a:avLst/>
                <a:gdLst>
                  <a:gd name="T0" fmla="*/ 1103 w 1227"/>
                  <a:gd name="T1" fmla="*/ 1618 h 1817"/>
                  <a:gd name="T2" fmla="*/ 970 w 1227"/>
                  <a:gd name="T3" fmla="*/ 1620 h 1817"/>
                  <a:gd name="T4" fmla="*/ 814 w 1227"/>
                  <a:gd name="T5" fmla="*/ 1664 h 1817"/>
                  <a:gd name="T6" fmla="*/ 690 w 1227"/>
                  <a:gd name="T7" fmla="*/ 1689 h 1817"/>
                  <a:gd name="T8" fmla="*/ 535 w 1227"/>
                  <a:gd name="T9" fmla="*/ 1817 h 1817"/>
                  <a:gd name="T10" fmla="*/ 423 w 1227"/>
                  <a:gd name="T11" fmla="*/ 1608 h 1817"/>
                  <a:gd name="T12" fmla="*/ 386 w 1227"/>
                  <a:gd name="T13" fmla="*/ 1540 h 1817"/>
                  <a:gd name="T14" fmla="*/ 381 w 1227"/>
                  <a:gd name="T15" fmla="*/ 1513 h 1817"/>
                  <a:gd name="T16" fmla="*/ 361 w 1227"/>
                  <a:gd name="T17" fmla="*/ 1477 h 1817"/>
                  <a:gd name="T18" fmla="*/ 342 w 1227"/>
                  <a:gd name="T19" fmla="*/ 1454 h 1817"/>
                  <a:gd name="T20" fmla="*/ 340 w 1227"/>
                  <a:gd name="T21" fmla="*/ 1447 h 1817"/>
                  <a:gd name="T22" fmla="*/ 349 w 1227"/>
                  <a:gd name="T23" fmla="*/ 1442 h 1817"/>
                  <a:gd name="T24" fmla="*/ 384 w 1227"/>
                  <a:gd name="T25" fmla="*/ 1446 h 1817"/>
                  <a:gd name="T26" fmla="*/ 423 w 1227"/>
                  <a:gd name="T27" fmla="*/ 1454 h 1817"/>
                  <a:gd name="T28" fmla="*/ 434 w 1227"/>
                  <a:gd name="T29" fmla="*/ 1447 h 1817"/>
                  <a:gd name="T30" fmla="*/ 443 w 1227"/>
                  <a:gd name="T31" fmla="*/ 1429 h 1817"/>
                  <a:gd name="T32" fmla="*/ 448 w 1227"/>
                  <a:gd name="T33" fmla="*/ 1403 h 1817"/>
                  <a:gd name="T34" fmla="*/ 445 w 1227"/>
                  <a:gd name="T35" fmla="*/ 1379 h 1817"/>
                  <a:gd name="T36" fmla="*/ 430 w 1227"/>
                  <a:gd name="T37" fmla="*/ 1360 h 1817"/>
                  <a:gd name="T38" fmla="*/ 378 w 1227"/>
                  <a:gd name="T39" fmla="*/ 1341 h 1817"/>
                  <a:gd name="T40" fmla="*/ 306 w 1227"/>
                  <a:gd name="T41" fmla="*/ 1310 h 1817"/>
                  <a:gd name="T42" fmla="*/ 280 w 1227"/>
                  <a:gd name="T43" fmla="*/ 1292 h 1817"/>
                  <a:gd name="T44" fmla="*/ 270 w 1227"/>
                  <a:gd name="T45" fmla="*/ 1273 h 1817"/>
                  <a:gd name="T46" fmla="*/ 268 w 1227"/>
                  <a:gd name="T47" fmla="*/ 1261 h 1817"/>
                  <a:gd name="T48" fmla="*/ 255 w 1227"/>
                  <a:gd name="T49" fmla="*/ 1240 h 1817"/>
                  <a:gd name="T50" fmla="*/ 219 w 1227"/>
                  <a:gd name="T51" fmla="*/ 1210 h 1817"/>
                  <a:gd name="T52" fmla="*/ 177 w 1227"/>
                  <a:gd name="T53" fmla="*/ 1183 h 1817"/>
                  <a:gd name="T54" fmla="*/ 150 w 1227"/>
                  <a:gd name="T55" fmla="*/ 1149 h 1817"/>
                  <a:gd name="T56" fmla="*/ 195 w 1227"/>
                  <a:gd name="T57" fmla="*/ 1116 h 1817"/>
                  <a:gd name="T58" fmla="*/ 130 w 1227"/>
                  <a:gd name="T59" fmla="*/ 901 h 1817"/>
                  <a:gd name="T60" fmla="*/ 186 w 1227"/>
                  <a:gd name="T61" fmla="*/ 857 h 1817"/>
                  <a:gd name="T62" fmla="*/ 137 w 1227"/>
                  <a:gd name="T63" fmla="*/ 589 h 1817"/>
                  <a:gd name="T64" fmla="*/ 145 w 1227"/>
                  <a:gd name="T65" fmla="*/ 426 h 1817"/>
                  <a:gd name="T66" fmla="*/ 35 w 1227"/>
                  <a:gd name="T67" fmla="*/ 377 h 1817"/>
                  <a:gd name="T68" fmla="*/ 0 w 1227"/>
                  <a:gd name="T69" fmla="*/ 142 h 1817"/>
                  <a:gd name="T70" fmla="*/ 269 w 1227"/>
                  <a:gd name="T71" fmla="*/ 0 h 1817"/>
                  <a:gd name="T72" fmla="*/ 594 w 1227"/>
                  <a:gd name="T73" fmla="*/ 289 h 1817"/>
                  <a:gd name="T74" fmla="*/ 756 w 1227"/>
                  <a:gd name="T75" fmla="*/ 427 h 1817"/>
                  <a:gd name="T76" fmla="*/ 790 w 1227"/>
                  <a:gd name="T77" fmla="*/ 609 h 1817"/>
                  <a:gd name="T78" fmla="*/ 1018 w 1227"/>
                  <a:gd name="T79" fmla="*/ 690 h 1817"/>
                  <a:gd name="T80" fmla="*/ 1112 w 1227"/>
                  <a:gd name="T81" fmla="*/ 788 h 1817"/>
                  <a:gd name="T82" fmla="*/ 1098 w 1227"/>
                  <a:gd name="T83" fmla="*/ 1038 h 1817"/>
                  <a:gd name="T84" fmla="*/ 1227 w 1227"/>
                  <a:gd name="T85" fmla="*/ 1325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7" h="1817">
                    <a:moveTo>
                      <a:pt x="1227" y="1325"/>
                    </a:moveTo>
                    <a:lnTo>
                      <a:pt x="1115" y="1412"/>
                    </a:lnTo>
                    <a:lnTo>
                      <a:pt x="1103" y="1618"/>
                    </a:lnTo>
                    <a:lnTo>
                      <a:pt x="1037" y="1610"/>
                    </a:lnTo>
                    <a:lnTo>
                      <a:pt x="983" y="1643"/>
                    </a:lnTo>
                    <a:lnTo>
                      <a:pt x="970" y="1620"/>
                    </a:lnTo>
                    <a:lnTo>
                      <a:pt x="920" y="1621"/>
                    </a:lnTo>
                    <a:lnTo>
                      <a:pt x="891" y="1657"/>
                    </a:lnTo>
                    <a:lnTo>
                      <a:pt x="814" y="1664"/>
                    </a:lnTo>
                    <a:lnTo>
                      <a:pt x="790" y="1708"/>
                    </a:lnTo>
                    <a:lnTo>
                      <a:pt x="740" y="1715"/>
                    </a:lnTo>
                    <a:lnTo>
                      <a:pt x="690" y="1689"/>
                    </a:lnTo>
                    <a:lnTo>
                      <a:pt x="604" y="1730"/>
                    </a:lnTo>
                    <a:lnTo>
                      <a:pt x="575" y="1802"/>
                    </a:lnTo>
                    <a:lnTo>
                      <a:pt x="535" y="1817"/>
                    </a:lnTo>
                    <a:lnTo>
                      <a:pt x="517" y="1710"/>
                    </a:lnTo>
                    <a:lnTo>
                      <a:pt x="524" y="1667"/>
                    </a:lnTo>
                    <a:lnTo>
                      <a:pt x="423" y="1608"/>
                    </a:lnTo>
                    <a:lnTo>
                      <a:pt x="386" y="1552"/>
                    </a:lnTo>
                    <a:lnTo>
                      <a:pt x="386" y="1552"/>
                    </a:lnTo>
                    <a:lnTo>
                      <a:pt x="386" y="1540"/>
                    </a:lnTo>
                    <a:lnTo>
                      <a:pt x="385" y="1530"/>
                    </a:lnTo>
                    <a:lnTo>
                      <a:pt x="384" y="1520"/>
                    </a:lnTo>
                    <a:lnTo>
                      <a:pt x="381" y="1513"/>
                    </a:lnTo>
                    <a:lnTo>
                      <a:pt x="376" y="1498"/>
                    </a:lnTo>
                    <a:lnTo>
                      <a:pt x="369" y="1486"/>
                    </a:lnTo>
                    <a:lnTo>
                      <a:pt x="361" y="1477"/>
                    </a:lnTo>
                    <a:lnTo>
                      <a:pt x="355" y="1468"/>
                    </a:lnTo>
                    <a:lnTo>
                      <a:pt x="348" y="1461"/>
                    </a:lnTo>
                    <a:lnTo>
                      <a:pt x="342" y="1454"/>
                    </a:lnTo>
                    <a:lnTo>
                      <a:pt x="342" y="1454"/>
                    </a:lnTo>
                    <a:lnTo>
                      <a:pt x="340" y="1449"/>
                    </a:lnTo>
                    <a:lnTo>
                      <a:pt x="340" y="1447"/>
                    </a:lnTo>
                    <a:lnTo>
                      <a:pt x="341" y="1445"/>
                    </a:lnTo>
                    <a:lnTo>
                      <a:pt x="345" y="1442"/>
                    </a:lnTo>
                    <a:lnTo>
                      <a:pt x="349" y="1442"/>
                    </a:lnTo>
                    <a:lnTo>
                      <a:pt x="355" y="1442"/>
                    </a:lnTo>
                    <a:lnTo>
                      <a:pt x="369" y="1444"/>
                    </a:lnTo>
                    <a:lnTo>
                      <a:pt x="384" y="1446"/>
                    </a:lnTo>
                    <a:lnTo>
                      <a:pt x="399" y="1449"/>
                    </a:lnTo>
                    <a:lnTo>
                      <a:pt x="423" y="1454"/>
                    </a:lnTo>
                    <a:lnTo>
                      <a:pt x="423" y="1454"/>
                    </a:lnTo>
                    <a:lnTo>
                      <a:pt x="426" y="1454"/>
                    </a:lnTo>
                    <a:lnTo>
                      <a:pt x="429" y="1451"/>
                    </a:lnTo>
                    <a:lnTo>
                      <a:pt x="434" y="1447"/>
                    </a:lnTo>
                    <a:lnTo>
                      <a:pt x="437" y="1442"/>
                    </a:lnTo>
                    <a:lnTo>
                      <a:pt x="440" y="1436"/>
                    </a:lnTo>
                    <a:lnTo>
                      <a:pt x="443" y="1429"/>
                    </a:lnTo>
                    <a:lnTo>
                      <a:pt x="445" y="1420"/>
                    </a:lnTo>
                    <a:lnTo>
                      <a:pt x="447" y="1412"/>
                    </a:lnTo>
                    <a:lnTo>
                      <a:pt x="448" y="1403"/>
                    </a:lnTo>
                    <a:lnTo>
                      <a:pt x="448" y="1396"/>
                    </a:lnTo>
                    <a:lnTo>
                      <a:pt x="447" y="1387"/>
                    </a:lnTo>
                    <a:lnTo>
                      <a:pt x="445" y="1379"/>
                    </a:lnTo>
                    <a:lnTo>
                      <a:pt x="442" y="1371"/>
                    </a:lnTo>
                    <a:lnTo>
                      <a:pt x="436" y="1366"/>
                    </a:lnTo>
                    <a:lnTo>
                      <a:pt x="430" y="1360"/>
                    </a:lnTo>
                    <a:lnTo>
                      <a:pt x="423" y="1355"/>
                    </a:lnTo>
                    <a:lnTo>
                      <a:pt x="423" y="1355"/>
                    </a:lnTo>
                    <a:lnTo>
                      <a:pt x="378" y="1341"/>
                    </a:lnTo>
                    <a:lnTo>
                      <a:pt x="353" y="1331"/>
                    </a:lnTo>
                    <a:lnTo>
                      <a:pt x="328" y="1321"/>
                    </a:lnTo>
                    <a:lnTo>
                      <a:pt x="306" y="1310"/>
                    </a:lnTo>
                    <a:lnTo>
                      <a:pt x="296" y="1303"/>
                    </a:lnTo>
                    <a:lnTo>
                      <a:pt x="287" y="1298"/>
                    </a:lnTo>
                    <a:lnTo>
                      <a:pt x="280" y="1292"/>
                    </a:lnTo>
                    <a:lnTo>
                      <a:pt x="274" y="1285"/>
                    </a:lnTo>
                    <a:lnTo>
                      <a:pt x="271" y="1279"/>
                    </a:lnTo>
                    <a:lnTo>
                      <a:pt x="270" y="1273"/>
                    </a:lnTo>
                    <a:lnTo>
                      <a:pt x="270" y="1273"/>
                    </a:lnTo>
                    <a:lnTo>
                      <a:pt x="270" y="1266"/>
                    </a:lnTo>
                    <a:lnTo>
                      <a:pt x="268" y="1261"/>
                    </a:lnTo>
                    <a:lnTo>
                      <a:pt x="267" y="1255"/>
                    </a:lnTo>
                    <a:lnTo>
                      <a:pt x="263" y="1250"/>
                    </a:lnTo>
                    <a:lnTo>
                      <a:pt x="255" y="1240"/>
                    </a:lnTo>
                    <a:lnTo>
                      <a:pt x="245" y="1230"/>
                    </a:lnTo>
                    <a:lnTo>
                      <a:pt x="233" y="1220"/>
                    </a:lnTo>
                    <a:lnTo>
                      <a:pt x="219" y="1210"/>
                    </a:lnTo>
                    <a:lnTo>
                      <a:pt x="186" y="1189"/>
                    </a:lnTo>
                    <a:lnTo>
                      <a:pt x="186" y="1189"/>
                    </a:lnTo>
                    <a:lnTo>
                      <a:pt x="177" y="1183"/>
                    </a:lnTo>
                    <a:lnTo>
                      <a:pt x="167" y="1173"/>
                    </a:lnTo>
                    <a:lnTo>
                      <a:pt x="158" y="1162"/>
                    </a:lnTo>
                    <a:lnTo>
                      <a:pt x="150" y="1149"/>
                    </a:lnTo>
                    <a:lnTo>
                      <a:pt x="123" y="1095"/>
                    </a:lnTo>
                    <a:lnTo>
                      <a:pt x="148" y="1073"/>
                    </a:lnTo>
                    <a:lnTo>
                      <a:pt x="195" y="1116"/>
                    </a:lnTo>
                    <a:lnTo>
                      <a:pt x="218" y="1009"/>
                    </a:lnTo>
                    <a:lnTo>
                      <a:pt x="147" y="953"/>
                    </a:lnTo>
                    <a:lnTo>
                      <a:pt x="130" y="901"/>
                    </a:lnTo>
                    <a:lnTo>
                      <a:pt x="240" y="906"/>
                    </a:lnTo>
                    <a:lnTo>
                      <a:pt x="243" y="873"/>
                    </a:lnTo>
                    <a:lnTo>
                      <a:pt x="186" y="857"/>
                    </a:lnTo>
                    <a:lnTo>
                      <a:pt x="190" y="831"/>
                    </a:lnTo>
                    <a:lnTo>
                      <a:pt x="78" y="725"/>
                    </a:lnTo>
                    <a:lnTo>
                      <a:pt x="137" y="589"/>
                    </a:lnTo>
                    <a:lnTo>
                      <a:pt x="74" y="556"/>
                    </a:lnTo>
                    <a:lnTo>
                      <a:pt x="76" y="466"/>
                    </a:lnTo>
                    <a:lnTo>
                      <a:pt x="145" y="426"/>
                    </a:lnTo>
                    <a:lnTo>
                      <a:pt x="135" y="390"/>
                    </a:lnTo>
                    <a:lnTo>
                      <a:pt x="92" y="390"/>
                    </a:lnTo>
                    <a:lnTo>
                      <a:pt x="35" y="377"/>
                    </a:lnTo>
                    <a:lnTo>
                      <a:pt x="45" y="294"/>
                    </a:lnTo>
                    <a:lnTo>
                      <a:pt x="8" y="265"/>
                    </a:lnTo>
                    <a:lnTo>
                      <a:pt x="0" y="142"/>
                    </a:lnTo>
                    <a:lnTo>
                      <a:pt x="89" y="88"/>
                    </a:lnTo>
                    <a:lnTo>
                      <a:pt x="185" y="1"/>
                    </a:lnTo>
                    <a:lnTo>
                      <a:pt x="269" y="0"/>
                    </a:lnTo>
                    <a:lnTo>
                      <a:pt x="346" y="23"/>
                    </a:lnTo>
                    <a:lnTo>
                      <a:pt x="423" y="42"/>
                    </a:lnTo>
                    <a:lnTo>
                      <a:pt x="594" y="289"/>
                    </a:lnTo>
                    <a:lnTo>
                      <a:pt x="615" y="382"/>
                    </a:lnTo>
                    <a:lnTo>
                      <a:pt x="676" y="404"/>
                    </a:lnTo>
                    <a:lnTo>
                      <a:pt x="756" y="427"/>
                    </a:lnTo>
                    <a:lnTo>
                      <a:pt x="786" y="496"/>
                    </a:lnTo>
                    <a:lnTo>
                      <a:pt x="754" y="603"/>
                    </a:lnTo>
                    <a:lnTo>
                      <a:pt x="790" y="609"/>
                    </a:lnTo>
                    <a:lnTo>
                      <a:pt x="877" y="592"/>
                    </a:lnTo>
                    <a:lnTo>
                      <a:pt x="974" y="687"/>
                    </a:lnTo>
                    <a:lnTo>
                      <a:pt x="1018" y="690"/>
                    </a:lnTo>
                    <a:lnTo>
                      <a:pt x="1091" y="652"/>
                    </a:lnTo>
                    <a:lnTo>
                      <a:pt x="1135" y="693"/>
                    </a:lnTo>
                    <a:lnTo>
                      <a:pt x="1112" y="788"/>
                    </a:lnTo>
                    <a:lnTo>
                      <a:pt x="1172" y="845"/>
                    </a:lnTo>
                    <a:lnTo>
                      <a:pt x="1097" y="949"/>
                    </a:lnTo>
                    <a:lnTo>
                      <a:pt x="1098" y="1038"/>
                    </a:lnTo>
                    <a:lnTo>
                      <a:pt x="1159" y="1193"/>
                    </a:lnTo>
                    <a:lnTo>
                      <a:pt x="1223" y="1272"/>
                    </a:lnTo>
                    <a:lnTo>
                      <a:pt x="1227" y="13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Freeform 320">
                <a:extLst>
                  <a:ext uri="{FF2B5EF4-FFF2-40B4-BE49-F238E27FC236}">
                    <a16:creationId xmlns:a16="http://schemas.microsoft.com/office/drawing/2014/main" id="{97893394-D33A-144E-9CEE-839CDB1C3F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602030" y="5344678"/>
                <a:ext cx="201953" cy="478630"/>
              </a:xfrm>
              <a:custGeom>
                <a:avLst/>
                <a:gdLst>
                  <a:gd name="T0" fmla="*/ 503 w 503"/>
                  <a:gd name="T1" fmla="*/ 830 h 1185"/>
                  <a:gd name="T2" fmla="*/ 489 w 503"/>
                  <a:gd name="T3" fmla="*/ 896 h 1185"/>
                  <a:gd name="T4" fmla="*/ 434 w 503"/>
                  <a:gd name="T5" fmla="*/ 953 h 1185"/>
                  <a:gd name="T6" fmla="*/ 361 w 503"/>
                  <a:gd name="T7" fmla="*/ 1066 h 1185"/>
                  <a:gd name="T8" fmla="*/ 349 w 503"/>
                  <a:gd name="T9" fmla="*/ 1133 h 1185"/>
                  <a:gd name="T10" fmla="*/ 269 w 503"/>
                  <a:gd name="T11" fmla="*/ 1173 h 1185"/>
                  <a:gd name="T12" fmla="*/ 202 w 503"/>
                  <a:gd name="T13" fmla="*/ 1185 h 1185"/>
                  <a:gd name="T14" fmla="*/ 190 w 503"/>
                  <a:gd name="T15" fmla="*/ 1178 h 1185"/>
                  <a:gd name="T16" fmla="*/ 199 w 503"/>
                  <a:gd name="T17" fmla="*/ 1155 h 1185"/>
                  <a:gd name="T18" fmla="*/ 181 w 503"/>
                  <a:gd name="T19" fmla="*/ 1110 h 1185"/>
                  <a:gd name="T20" fmla="*/ 136 w 503"/>
                  <a:gd name="T21" fmla="*/ 1072 h 1185"/>
                  <a:gd name="T22" fmla="*/ 72 w 503"/>
                  <a:gd name="T23" fmla="*/ 1044 h 1185"/>
                  <a:gd name="T24" fmla="*/ 39 w 503"/>
                  <a:gd name="T25" fmla="*/ 988 h 1185"/>
                  <a:gd name="T26" fmla="*/ 35 w 503"/>
                  <a:gd name="T27" fmla="*/ 969 h 1185"/>
                  <a:gd name="T28" fmla="*/ 1 w 503"/>
                  <a:gd name="T29" fmla="*/ 920 h 1185"/>
                  <a:gd name="T30" fmla="*/ 10 w 503"/>
                  <a:gd name="T31" fmla="*/ 905 h 1185"/>
                  <a:gd name="T32" fmla="*/ 42 w 503"/>
                  <a:gd name="T33" fmla="*/ 927 h 1185"/>
                  <a:gd name="T34" fmla="*/ 38 w 503"/>
                  <a:gd name="T35" fmla="*/ 898 h 1185"/>
                  <a:gd name="T36" fmla="*/ 40 w 503"/>
                  <a:gd name="T37" fmla="*/ 885 h 1185"/>
                  <a:gd name="T38" fmla="*/ 18 w 503"/>
                  <a:gd name="T39" fmla="*/ 876 h 1185"/>
                  <a:gd name="T40" fmla="*/ 0 w 503"/>
                  <a:gd name="T41" fmla="*/ 848 h 1185"/>
                  <a:gd name="T42" fmla="*/ 0 w 503"/>
                  <a:gd name="T43" fmla="*/ 812 h 1185"/>
                  <a:gd name="T44" fmla="*/ 25 w 503"/>
                  <a:gd name="T45" fmla="*/ 779 h 1185"/>
                  <a:gd name="T46" fmla="*/ 42 w 503"/>
                  <a:gd name="T47" fmla="*/ 752 h 1185"/>
                  <a:gd name="T48" fmla="*/ 48 w 503"/>
                  <a:gd name="T49" fmla="*/ 707 h 1185"/>
                  <a:gd name="T50" fmla="*/ 53 w 503"/>
                  <a:gd name="T51" fmla="*/ 678 h 1185"/>
                  <a:gd name="T52" fmla="*/ 29 w 503"/>
                  <a:gd name="T53" fmla="*/ 653 h 1185"/>
                  <a:gd name="T54" fmla="*/ 56 w 503"/>
                  <a:gd name="T55" fmla="*/ 626 h 1185"/>
                  <a:gd name="T56" fmla="*/ 36 w 503"/>
                  <a:gd name="T57" fmla="*/ 586 h 1185"/>
                  <a:gd name="T58" fmla="*/ 27 w 503"/>
                  <a:gd name="T59" fmla="*/ 566 h 1185"/>
                  <a:gd name="T60" fmla="*/ 47 w 503"/>
                  <a:gd name="T61" fmla="*/ 553 h 1185"/>
                  <a:gd name="T62" fmla="*/ 30 w 503"/>
                  <a:gd name="T63" fmla="*/ 509 h 1185"/>
                  <a:gd name="T64" fmla="*/ 42 w 503"/>
                  <a:gd name="T65" fmla="*/ 487 h 1185"/>
                  <a:gd name="T66" fmla="*/ 82 w 503"/>
                  <a:gd name="T67" fmla="*/ 438 h 1185"/>
                  <a:gd name="T68" fmla="*/ 67 w 503"/>
                  <a:gd name="T69" fmla="*/ 416 h 1185"/>
                  <a:gd name="T70" fmla="*/ 36 w 503"/>
                  <a:gd name="T71" fmla="*/ 407 h 1185"/>
                  <a:gd name="T72" fmla="*/ 10 w 503"/>
                  <a:gd name="T73" fmla="*/ 266 h 1185"/>
                  <a:gd name="T74" fmla="*/ 63 w 503"/>
                  <a:gd name="T75" fmla="*/ 130 h 1185"/>
                  <a:gd name="T76" fmla="*/ 72 w 503"/>
                  <a:gd name="T77" fmla="*/ 53 h 1185"/>
                  <a:gd name="T78" fmla="*/ 112 w 503"/>
                  <a:gd name="T79" fmla="*/ 0 h 1185"/>
                  <a:gd name="T80" fmla="*/ 135 w 503"/>
                  <a:gd name="T81" fmla="*/ 17 h 1185"/>
                  <a:gd name="T82" fmla="*/ 142 w 503"/>
                  <a:gd name="T83" fmla="*/ 53 h 1185"/>
                  <a:gd name="T84" fmla="*/ 222 w 503"/>
                  <a:gd name="T85" fmla="*/ 65 h 1185"/>
                  <a:gd name="T86" fmla="*/ 229 w 503"/>
                  <a:gd name="T87" fmla="*/ 66 h 1185"/>
                  <a:gd name="T88" fmla="*/ 234 w 503"/>
                  <a:gd name="T89" fmla="*/ 60 h 1185"/>
                  <a:gd name="T90" fmla="*/ 249 w 503"/>
                  <a:gd name="T91" fmla="*/ 49 h 1185"/>
                  <a:gd name="T92" fmla="*/ 258 w 503"/>
                  <a:gd name="T93" fmla="*/ 62 h 1185"/>
                  <a:gd name="T94" fmla="*/ 259 w 503"/>
                  <a:gd name="T95" fmla="*/ 65 h 1185"/>
                  <a:gd name="T96" fmla="*/ 296 w 503"/>
                  <a:gd name="T97" fmla="*/ 121 h 1185"/>
                  <a:gd name="T98" fmla="*/ 397 w 503"/>
                  <a:gd name="T99" fmla="*/ 180 h 1185"/>
                  <a:gd name="T100" fmla="*/ 390 w 503"/>
                  <a:gd name="T101" fmla="*/ 223 h 1185"/>
                  <a:gd name="T102" fmla="*/ 408 w 503"/>
                  <a:gd name="T103" fmla="*/ 330 h 1185"/>
                  <a:gd name="T104" fmla="*/ 376 w 503"/>
                  <a:gd name="T105" fmla="*/ 502 h 1185"/>
                  <a:gd name="T106" fmla="*/ 414 w 503"/>
                  <a:gd name="T107" fmla="*/ 632 h 1185"/>
                  <a:gd name="T108" fmla="*/ 492 w 503"/>
                  <a:gd name="T109" fmla="*/ 730 h 1185"/>
                  <a:gd name="T110" fmla="*/ 503 w 503"/>
                  <a:gd name="T111" fmla="*/ 83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03" h="1185">
                    <a:moveTo>
                      <a:pt x="503" y="830"/>
                    </a:moveTo>
                    <a:lnTo>
                      <a:pt x="489" y="896"/>
                    </a:lnTo>
                    <a:lnTo>
                      <a:pt x="434" y="953"/>
                    </a:lnTo>
                    <a:lnTo>
                      <a:pt x="361" y="1066"/>
                    </a:lnTo>
                    <a:lnTo>
                      <a:pt x="349" y="1133"/>
                    </a:lnTo>
                    <a:lnTo>
                      <a:pt x="269" y="1173"/>
                    </a:lnTo>
                    <a:lnTo>
                      <a:pt x="202" y="1185"/>
                    </a:lnTo>
                    <a:lnTo>
                      <a:pt x="190" y="1178"/>
                    </a:lnTo>
                    <a:lnTo>
                      <a:pt x="199" y="1155"/>
                    </a:lnTo>
                    <a:lnTo>
                      <a:pt x="181" y="1110"/>
                    </a:lnTo>
                    <a:lnTo>
                      <a:pt x="136" y="1072"/>
                    </a:lnTo>
                    <a:lnTo>
                      <a:pt x="72" y="1044"/>
                    </a:lnTo>
                    <a:lnTo>
                      <a:pt x="39" y="988"/>
                    </a:lnTo>
                    <a:lnTo>
                      <a:pt x="35" y="969"/>
                    </a:lnTo>
                    <a:lnTo>
                      <a:pt x="1" y="920"/>
                    </a:lnTo>
                    <a:lnTo>
                      <a:pt x="10" y="905"/>
                    </a:lnTo>
                    <a:lnTo>
                      <a:pt x="42" y="927"/>
                    </a:lnTo>
                    <a:lnTo>
                      <a:pt x="38" y="898"/>
                    </a:lnTo>
                    <a:lnTo>
                      <a:pt x="40" y="885"/>
                    </a:lnTo>
                    <a:lnTo>
                      <a:pt x="18" y="876"/>
                    </a:lnTo>
                    <a:lnTo>
                      <a:pt x="0" y="848"/>
                    </a:lnTo>
                    <a:lnTo>
                      <a:pt x="0" y="812"/>
                    </a:lnTo>
                    <a:lnTo>
                      <a:pt x="25" y="779"/>
                    </a:lnTo>
                    <a:lnTo>
                      <a:pt x="42" y="752"/>
                    </a:lnTo>
                    <a:lnTo>
                      <a:pt x="48" y="707"/>
                    </a:lnTo>
                    <a:lnTo>
                      <a:pt x="53" y="678"/>
                    </a:lnTo>
                    <a:lnTo>
                      <a:pt x="29" y="653"/>
                    </a:lnTo>
                    <a:lnTo>
                      <a:pt x="56" y="626"/>
                    </a:lnTo>
                    <a:lnTo>
                      <a:pt x="36" y="586"/>
                    </a:lnTo>
                    <a:lnTo>
                      <a:pt x="27" y="566"/>
                    </a:lnTo>
                    <a:lnTo>
                      <a:pt x="47" y="553"/>
                    </a:lnTo>
                    <a:lnTo>
                      <a:pt x="30" y="509"/>
                    </a:lnTo>
                    <a:lnTo>
                      <a:pt x="42" y="487"/>
                    </a:lnTo>
                    <a:lnTo>
                      <a:pt x="82" y="438"/>
                    </a:lnTo>
                    <a:lnTo>
                      <a:pt x="67" y="416"/>
                    </a:lnTo>
                    <a:lnTo>
                      <a:pt x="36" y="407"/>
                    </a:lnTo>
                    <a:lnTo>
                      <a:pt x="10" y="266"/>
                    </a:lnTo>
                    <a:lnTo>
                      <a:pt x="63" y="130"/>
                    </a:lnTo>
                    <a:lnTo>
                      <a:pt x="72" y="53"/>
                    </a:lnTo>
                    <a:lnTo>
                      <a:pt x="112" y="0"/>
                    </a:lnTo>
                    <a:lnTo>
                      <a:pt x="135" y="17"/>
                    </a:lnTo>
                    <a:lnTo>
                      <a:pt x="142" y="53"/>
                    </a:lnTo>
                    <a:lnTo>
                      <a:pt x="222" y="65"/>
                    </a:lnTo>
                    <a:lnTo>
                      <a:pt x="229" y="66"/>
                    </a:lnTo>
                    <a:lnTo>
                      <a:pt x="234" y="60"/>
                    </a:lnTo>
                    <a:lnTo>
                      <a:pt x="249" y="49"/>
                    </a:lnTo>
                    <a:lnTo>
                      <a:pt x="258" y="62"/>
                    </a:lnTo>
                    <a:lnTo>
                      <a:pt x="259" y="65"/>
                    </a:lnTo>
                    <a:lnTo>
                      <a:pt x="296" y="121"/>
                    </a:lnTo>
                    <a:lnTo>
                      <a:pt x="397" y="180"/>
                    </a:lnTo>
                    <a:lnTo>
                      <a:pt x="390" y="223"/>
                    </a:lnTo>
                    <a:lnTo>
                      <a:pt x="408" y="330"/>
                    </a:lnTo>
                    <a:lnTo>
                      <a:pt x="376" y="502"/>
                    </a:lnTo>
                    <a:lnTo>
                      <a:pt x="414" y="632"/>
                    </a:lnTo>
                    <a:lnTo>
                      <a:pt x="492" y="730"/>
                    </a:lnTo>
                    <a:lnTo>
                      <a:pt x="503" y="8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" name="Freeform 321">
                <a:extLst>
                  <a:ext uri="{FF2B5EF4-FFF2-40B4-BE49-F238E27FC236}">
                    <a16:creationId xmlns:a16="http://schemas.microsoft.com/office/drawing/2014/main" id="{4D85A601-1A72-5C45-964C-473D9520FF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177928" y="4918558"/>
                <a:ext cx="470551" cy="444297"/>
              </a:xfrm>
              <a:custGeom>
                <a:avLst/>
                <a:gdLst>
                  <a:gd name="T0" fmla="*/ 1052 w 1165"/>
                  <a:gd name="T1" fmla="*/ 466 h 1099"/>
                  <a:gd name="T2" fmla="*/ 1140 w 1165"/>
                  <a:gd name="T3" fmla="*/ 574 h 1099"/>
                  <a:gd name="T4" fmla="*/ 1070 w 1165"/>
                  <a:gd name="T5" fmla="*/ 638 h 1099"/>
                  <a:gd name="T6" fmla="*/ 1043 w 1165"/>
                  <a:gd name="T7" fmla="*/ 662 h 1099"/>
                  <a:gd name="T8" fmla="*/ 1020 w 1165"/>
                  <a:gd name="T9" fmla="*/ 682 h 1099"/>
                  <a:gd name="T10" fmla="*/ 965 w 1165"/>
                  <a:gd name="T11" fmla="*/ 699 h 1099"/>
                  <a:gd name="T12" fmla="*/ 991 w 1165"/>
                  <a:gd name="T13" fmla="*/ 768 h 1099"/>
                  <a:gd name="T14" fmla="*/ 935 w 1165"/>
                  <a:gd name="T15" fmla="*/ 729 h 1099"/>
                  <a:gd name="T16" fmla="*/ 902 w 1165"/>
                  <a:gd name="T17" fmla="*/ 770 h 1099"/>
                  <a:gd name="T18" fmla="*/ 894 w 1165"/>
                  <a:gd name="T19" fmla="*/ 782 h 1099"/>
                  <a:gd name="T20" fmla="*/ 894 w 1165"/>
                  <a:gd name="T21" fmla="*/ 788 h 1099"/>
                  <a:gd name="T22" fmla="*/ 904 w 1165"/>
                  <a:gd name="T23" fmla="*/ 812 h 1099"/>
                  <a:gd name="T24" fmla="*/ 916 w 1165"/>
                  <a:gd name="T25" fmla="*/ 836 h 1099"/>
                  <a:gd name="T26" fmla="*/ 806 w 1165"/>
                  <a:gd name="T27" fmla="*/ 953 h 1099"/>
                  <a:gd name="T28" fmla="*/ 834 w 1165"/>
                  <a:gd name="T29" fmla="*/ 1045 h 1099"/>
                  <a:gd name="T30" fmla="*/ 767 w 1165"/>
                  <a:gd name="T31" fmla="*/ 1025 h 1099"/>
                  <a:gd name="T32" fmla="*/ 633 w 1165"/>
                  <a:gd name="T33" fmla="*/ 927 h 1099"/>
                  <a:gd name="T34" fmla="*/ 548 w 1165"/>
                  <a:gd name="T35" fmla="*/ 957 h 1099"/>
                  <a:gd name="T36" fmla="*/ 546 w 1165"/>
                  <a:gd name="T37" fmla="*/ 919 h 1099"/>
                  <a:gd name="T38" fmla="*/ 556 w 1165"/>
                  <a:gd name="T39" fmla="*/ 845 h 1099"/>
                  <a:gd name="T40" fmla="*/ 434 w 1165"/>
                  <a:gd name="T41" fmla="*/ 710 h 1099"/>
                  <a:gd name="T42" fmla="*/ 329 w 1165"/>
                  <a:gd name="T43" fmla="*/ 578 h 1099"/>
                  <a:gd name="T44" fmla="*/ 171 w 1165"/>
                  <a:gd name="T45" fmla="*/ 338 h 1099"/>
                  <a:gd name="T46" fmla="*/ 0 w 1165"/>
                  <a:gd name="T47" fmla="*/ 150 h 1099"/>
                  <a:gd name="T48" fmla="*/ 54 w 1165"/>
                  <a:gd name="T49" fmla="*/ 0 h 1099"/>
                  <a:gd name="T50" fmla="*/ 112 w 1165"/>
                  <a:gd name="T51" fmla="*/ 103 h 1099"/>
                  <a:gd name="T52" fmla="*/ 205 w 1165"/>
                  <a:gd name="T53" fmla="*/ 45 h 1099"/>
                  <a:gd name="T54" fmla="*/ 345 w 1165"/>
                  <a:gd name="T55" fmla="*/ 20 h 1099"/>
                  <a:gd name="T56" fmla="*/ 536 w 1165"/>
                  <a:gd name="T57" fmla="*/ 68 h 1099"/>
                  <a:gd name="T58" fmla="*/ 852 w 1165"/>
                  <a:gd name="T59" fmla="*/ 96 h 1099"/>
                  <a:gd name="T60" fmla="*/ 936 w 1165"/>
                  <a:gd name="T61" fmla="*/ 184 h 1099"/>
                  <a:gd name="T62" fmla="*/ 1059 w 1165"/>
                  <a:gd name="T63" fmla="*/ 154 h 1099"/>
                  <a:gd name="T64" fmla="*/ 1112 w 1165"/>
                  <a:gd name="T65" fmla="*/ 396 h 1099"/>
                  <a:gd name="T66" fmla="*/ 1165 w 1165"/>
                  <a:gd name="T67" fmla="*/ 438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5" h="1099">
                    <a:moveTo>
                      <a:pt x="1162" y="471"/>
                    </a:moveTo>
                    <a:lnTo>
                      <a:pt x="1052" y="466"/>
                    </a:lnTo>
                    <a:lnTo>
                      <a:pt x="1069" y="518"/>
                    </a:lnTo>
                    <a:lnTo>
                      <a:pt x="1140" y="574"/>
                    </a:lnTo>
                    <a:lnTo>
                      <a:pt x="1117" y="681"/>
                    </a:lnTo>
                    <a:lnTo>
                      <a:pt x="1070" y="638"/>
                    </a:lnTo>
                    <a:lnTo>
                      <a:pt x="1044" y="661"/>
                    </a:lnTo>
                    <a:lnTo>
                      <a:pt x="1043" y="662"/>
                    </a:lnTo>
                    <a:lnTo>
                      <a:pt x="1043" y="662"/>
                    </a:lnTo>
                    <a:lnTo>
                      <a:pt x="1020" y="682"/>
                    </a:lnTo>
                    <a:lnTo>
                      <a:pt x="970" y="652"/>
                    </a:lnTo>
                    <a:lnTo>
                      <a:pt x="965" y="699"/>
                    </a:lnTo>
                    <a:lnTo>
                      <a:pt x="1018" y="724"/>
                    </a:lnTo>
                    <a:lnTo>
                      <a:pt x="991" y="768"/>
                    </a:lnTo>
                    <a:lnTo>
                      <a:pt x="935" y="729"/>
                    </a:lnTo>
                    <a:lnTo>
                      <a:pt x="935" y="729"/>
                    </a:lnTo>
                    <a:lnTo>
                      <a:pt x="916" y="752"/>
                    </a:lnTo>
                    <a:lnTo>
                      <a:pt x="902" y="770"/>
                    </a:lnTo>
                    <a:lnTo>
                      <a:pt x="898" y="777"/>
                    </a:lnTo>
                    <a:lnTo>
                      <a:pt x="894" y="782"/>
                    </a:lnTo>
                    <a:lnTo>
                      <a:pt x="894" y="782"/>
                    </a:lnTo>
                    <a:lnTo>
                      <a:pt x="894" y="788"/>
                    </a:lnTo>
                    <a:lnTo>
                      <a:pt x="897" y="795"/>
                    </a:lnTo>
                    <a:lnTo>
                      <a:pt x="904" y="812"/>
                    </a:lnTo>
                    <a:lnTo>
                      <a:pt x="912" y="828"/>
                    </a:lnTo>
                    <a:lnTo>
                      <a:pt x="916" y="836"/>
                    </a:lnTo>
                    <a:lnTo>
                      <a:pt x="889" y="846"/>
                    </a:lnTo>
                    <a:lnTo>
                      <a:pt x="806" y="953"/>
                    </a:lnTo>
                    <a:lnTo>
                      <a:pt x="830" y="998"/>
                    </a:lnTo>
                    <a:lnTo>
                      <a:pt x="834" y="1045"/>
                    </a:lnTo>
                    <a:lnTo>
                      <a:pt x="814" y="1099"/>
                    </a:lnTo>
                    <a:lnTo>
                      <a:pt x="767" y="1025"/>
                    </a:lnTo>
                    <a:lnTo>
                      <a:pt x="687" y="1006"/>
                    </a:lnTo>
                    <a:lnTo>
                      <a:pt x="633" y="927"/>
                    </a:lnTo>
                    <a:lnTo>
                      <a:pt x="586" y="932"/>
                    </a:lnTo>
                    <a:lnTo>
                      <a:pt x="548" y="957"/>
                    </a:lnTo>
                    <a:lnTo>
                      <a:pt x="521" y="942"/>
                    </a:lnTo>
                    <a:lnTo>
                      <a:pt x="546" y="919"/>
                    </a:lnTo>
                    <a:lnTo>
                      <a:pt x="559" y="905"/>
                    </a:lnTo>
                    <a:lnTo>
                      <a:pt x="556" y="845"/>
                    </a:lnTo>
                    <a:lnTo>
                      <a:pt x="458" y="760"/>
                    </a:lnTo>
                    <a:lnTo>
                      <a:pt x="434" y="710"/>
                    </a:lnTo>
                    <a:lnTo>
                      <a:pt x="381" y="674"/>
                    </a:lnTo>
                    <a:lnTo>
                      <a:pt x="329" y="578"/>
                    </a:lnTo>
                    <a:lnTo>
                      <a:pt x="169" y="440"/>
                    </a:lnTo>
                    <a:lnTo>
                      <a:pt x="171" y="338"/>
                    </a:lnTo>
                    <a:lnTo>
                      <a:pt x="138" y="331"/>
                    </a:lnTo>
                    <a:lnTo>
                      <a:pt x="0" y="150"/>
                    </a:lnTo>
                    <a:lnTo>
                      <a:pt x="5" y="10"/>
                    </a:lnTo>
                    <a:lnTo>
                      <a:pt x="54" y="0"/>
                    </a:lnTo>
                    <a:lnTo>
                      <a:pt x="89" y="79"/>
                    </a:lnTo>
                    <a:lnTo>
                      <a:pt x="112" y="103"/>
                    </a:lnTo>
                    <a:lnTo>
                      <a:pt x="176" y="105"/>
                    </a:lnTo>
                    <a:lnTo>
                      <a:pt x="205" y="45"/>
                    </a:lnTo>
                    <a:lnTo>
                      <a:pt x="248" y="21"/>
                    </a:lnTo>
                    <a:lnTo>
                      <a:pt x="345" y="20"/>
                    </a:lnTo>
                    <a:lnTo>
                      <a:pt x="478" y="22"/>
                    </a:lnTo>
                    <a:lnTo>
                      <a:pt x="536" y="68"/>
                    </a:lnTo>
                    <a:lnTo>
                      <a:pt x="682" y="25"/>
                    </a:lnTo>
                    <a:lnTo>
                      <a:pt x="852" y="96"/>
                    </a:lnTo>
                    <a:lnTo>
                      <a:pt x="886" y="145"/>
                    </a:lnTo>
                    <a:lnTo>
                      <a:pt x="936" y="184"/>
                    </a:lnTo>
                    <a:lnTo>
                      <a:pt x="996" y="121"/>
                    </a:lnTo>
                    <a:lnTo>
                      <a:pt x="1059" y="154"/>
                    </a:lnTo>
                    <a:lnTo>
                      <a:pt x="1000" y="290"/>
                    </a:lnTo>
                    <a:lnTo>
                      <a:pt x="1112" y="396"/>
                    </a:lnTo>
                    <a:lnTo>
                      <a:pt x="1108" y="422"/>
                    </a:lnTo>
                    <a:lnTo>
                      <a:pt x="1165" y="438"/>
                    </a:lnTo>
                    <a:lnTo>
                      <a:pt x="1162" y="47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" name="Freeform 322">
                <a:extLst>
                  <a:ext uri="{FF2B5EF4-FFF2-40B4-BE49-F238E27FC236}">
                    <a16:creationId xmlns:a16="http://schemas.microsoft.com/office/drawing/2014/main" id="{D61C93EF-F7F0-AF46-80B7-E134F77DD3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503072" y="5183116"/>
                <a:ext cx="228208" cy="325145"/>
              </a:xfrm>
              <a:custGeom>
                <a:avLst/>
                <a:gdLst>
                  <a:gd name="T0" fmla="*/ 539 w 564"/>
                  <a:gd name="T1" fmla="*/ 367 h 807"/>
                  <a:gd name="T2" fmla="*/ 500 w 564"/>
                  <a:gd name="T3" fmla="*/ 359 h 807"/>
                  <a:gd name="T4" fmla="*/ 471 w 564"/>
                  <a:gd name="T5" fmla="*/ 355 h 807"/>
                  <a:gd name="T6" fmla="*/ 461 w 564"/>
                  <a:gd name="T7" fmla="*/ 355 h 807"/>
                  <a:gd name="T8" fmla="*/ 456 w 564"/>
                  <a:gd name="T9" fmla="*/ 360 h 807"/>
                  <a:gd name="T10" fmla="*/ 458 w 564"/>
                  <a:gd name="T11" fmla="*/ 367 h 807"/>
                  <a:gd name="T12" fmla="*/ 464 w 564"/>
                  <a:gd name="T13" fmla="*/ 374 h 807"/>
                  <a:gd name="T14" fmla="*/ 477 w 564"/>
                  <a:gd name="T15" fmla="*/ 390 h 807"/>
                  <a:gd name="T16" fmla="*/ 492 w 564"/>
                  <a:gd name="T17" fmla="*/ 411 h 807"/>
                  <a:gd name="T18" fmla="*/ 500 w 564"/>
                  <a:gd name="T19" fmla="*/ 433 h 807"/>
                  <a:gd name="T20" fmla="*/ 502 w 564"/>
                  <a:gd name="T21" fmla="*/ 453 h 807"/>
                  <a:gd name="T22" fmla="*/ 492 w 564"/>
                  <a:gd name="T23" fmla="*/ 449 h 807"/>
                  <a:gd name="T24" fmla="*/ 465 w 564"/>
                  <a:gd name="T25" fmla="*/ 465 h 807"/>
                  <a:gd name="T26" fmla="*/ 378 w 564"/>
                  <a:gd name="T27" fmla="*/ 417 h 807"/>
                  <a:gd name="T28" fmla="*/ 315 w 564"/>
                  <a:gd name="T29" fmla="*/ 453 h 807"/>
                  <a:gd name="T30" fmla="*/ 253 w 564"/>
                  <a:gd name="T31" fmla="*/ 666 h 807"/>
                  <a:gd name="T32" fmla="*/ 249 w 564"/>
                  <a:gd name="T33" fmla="*/ 807 h 807"/>
                  <a:gd name="T34" fmla="*/ 232 w 564"/>
                  <a:gd name="T35" fmla="*/ 743 h 807"/>
                  <a:gd name="T36" fmla="*/ 103 w 564"/>
                  <a:gd name="T37" fmla="*/ 636 h 807"/>
                  <a:gd name="T38" fmla="*/ 28 w 564"/>
                  <a:gd name="T39" fmla="*/ 597 h 807"/>
                  <a:gd name="T40" fmla="*/ 37 w 564"/>
                  <a:gd name="T41" fmla="*/ 575 h 807"/>
                  <a:gd name="T42" fmla="*/ 57 w 564"/>
                  <a:gd name="T43" fmla="*/ 541 h 807"/>
                  <a:gd name="T44" fmla="*/ 8 w 564"/>
                  <a:gd name="T45" fmla="*/ 447 h 807"/>
                  <a:gd name="T46" fmla="*/ 24 w 564"/>
                  <a:gd name="T47" fmla="*/ 346 h 807"/>
                  <a:gd name="T48" fmla="*/ 83 w 564"/>
                  <a:gd name="T49" fmla="*/ 194 h 807"/>
                  <a:gd name="T50" fmla="*/ 110 w 564"/>
                  <a:gd name="T51" fmla="*/ 184 h 807"/>
                  <a:gd name="T52" fmla="*/ 98 w 564"/>
                  <a:gd name="T53" fmla="*/ 160 h 807"/>
                  <a:gd name="T54" fmla="*/ 88 w 564"/>
                  <a:gd name="T55" fmla="*/ 136 h 807"/>
                  <a:gd name="T56" fmla="*/ 88 w 564"/>
                  <a:gd name="T57" fmla="*/ 130 h 807"/>
                  <a:gd name="T58" fmla="*/ 96 w 564"/>
                  <a:gd name="T59" fmla="*/ 118 h 807"/>
                  <a:gd name="T60" fmla="*/ 129 w 564"/>
                  <a:gd name="T61" fmla="*/ 77 h 807"/>
                  <a:gd name="T62" fmla="*/ 212 w 564"/>
                  <a:gd name="T63" fmla="*/ 72 h 807"/>
                  <a:gd name="T64" fmla="*/ 164 w 564"/>
                  <a:gd name="T65" fmla="*/ 0 h 807"/>
                  <a:gd name="T66" fmla="*/ 237 w 564"/>
                  <a:gd name="T67" fmla="*/ 10 h 807"/>
                  <a:gd name="T68" fmla="*/ 266 w 564"/>
                  <a:gd name="T69" fmla="*/ 62 h 807"/>
                  <a:gd name="T70" fmla="*/ 274 w 564"/>
                  <a:gd name="T71" fmla="*/ 75 h 807"/>
                  <a:gd name="T72" fmla="*/ 293 w 564"/>
                  <a:gd name="T73" fmla="*/ 96 h 807"/>
                  <a:gd name="T74" fmla="*/ 302 w 564"/>
                  <a:gd name="T75" fmla="*/ 102 h 807"/>
                  <a:gd name="T76" fmla="*/ 349 w 564"/>
                  <a:gd name="T77" fmla="*/ 133 h 807"/>
                  <a:gd name="T78" fmla="*/ 371 w 564"/>
                  <a:gd name="T79" fmla="*/ 153 h 807"/>
                  <a:gd name="T80" fmla="*/ 383 w 564"/>
                  <a:gd name="T81" fmla="*/ 168 h 807"/>
                  <a:gd name="T82" fmla="*/ 386 w 564"/>
                  <a:gd name="T83" fmla="*/ 179 h 807"/>
                  <a:gd name="T84" fmla="*/ 386 w 564"/>
                  <a:gd name="T85" fmla="*/ 186 h 807"/>
                  <a:gd name="T86" fmla="*/ 390 w 564"/>
                  <a:gd name="T87" fmla="*/ 198 h 807"/>
                  <a:gd name="T88" fmla="*/ 403 w 564"/>
                  <a:gd name="T89" fmla="*/ 211 h 807"/>
                  <a:gd name="T90" fmla="*/ 422 w 564"/>
                  <a:gd name="T91" fmla="*/ 223 h 807"/>
                  <a:gd name="T92" fmla="*/ 469 w 564"/>
                  <a:gd name="T93" fmla="*/ 244 h 807"/>
                  <a:gd name="T94" fmla="*/ 539 w 564"/>
                  <a:gd name="T95" fmla="*/ 268 h 807"/>
                  <a:gd name="T96" fmla="*/ 546 w 564"/>
                  <a:gd name="T97" fmla="*/ 273 h 807"/>
                  <a:gd name="T98" fmla="*/ 558 w 564"/>
                  <a:gd name="T99" fmla="*/ 284 h 807"/>
                  <a:gd name="T100" fmla="*/ 563 w 564"/>
                  <a:gd name="T101" fmla="*/ 300 h 807"/>
                  <a:gd name="T102" fmla="*/ 564 w 564"/>
                  <a:gd name="T103" fmla="*/ 316 h 807"/>
                  <a:gd name="T104" fmla="*/ 561 w 564"/>
                  <a:gd name="T105" fmla="*/ 333 h 807"/>
                  <a:gd name="T106" fmla="*/ 556 w 564"/>
                  <a:gd name="T107" fmla="*/ 349 h 807"/>
                  <a:gd name="T108" fmla="*/ 550 w 564"/>
                  <a:gd name="T109" fmla="*/ 360 h 807"/>
                  <a:gd name="T110" fmla="*/ 542 w 564"/>
                  <a:gd name="T111" fmla="*/ 367 h 807"/>
                  <a:gd name="T112" fmla="*/ 539 w 564"/>
                  <a:gd name="T113" fmla="*/ 367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64" h="807">
                    <a:moveTo>
                      <a:pt x="539" y="367"/>
                    </a:moveTo>
                    <a:lnTo>
                      <a:pt x="539" y="367"/>
                    </a:lnTo>
                    <a:lnTo>
                      <a:pt x="515" y="362"/>
                    </a:lnTo>
                    <a:lnTo>
                      <a:pt x="500" y="359"/>
                    </a:lnTo>
                    <a:lnTo>
                      <a:pt x="485" y="357"/>
                    </a:lnTo>
                    <a:lnTo>
                      <a:pt x="471" y="355"/>
                    </a:lnTo>
                    <a:lnTo>
                      <a:pt x="465" y="355"/>
                    </a:lnTo>
                    <a:lnTo>
                      <a:pt x="461" y="355"/>
                    </a:lnTo>
                    <a:lnTo>
                      <a:pt x="457" y="358"/>
                    </a:lnTo>
                    <a:lnTo>
                      <a:pt x="456" y="360"/>
                    </a:lnTo>
                    <a:lnTo>
                      <a:pt x="456" y="362"/>
                    </a:lnTo>
                    <a:lnTo>
                      <a:pt x="458" y="367"/>
                    </a:lnTo>
                    <a:lnTo>
                      <a:pt x="458" y="367"/>
                    </a:lnTo>
                    <a:lnTo>
                      <a:pt x="464" y="374"/>
                    </a:lnTo>
                    <a:lnTo>
                      <a:pt x="471" y="381"/>
                    </a:lnTo>
                    <a:lnTo>
                      <a:pt x="477" y="390"/>
                    </a:lnTo>
                    <a:lnTo>
                      <a:pt x="485" y="399"/>
                    </a:lnTo>
                    <a:lnTo>
                      <a:pt x="492" y="411"/>
                    </a:lnTo>
                    <a:lnTo>
                      <a:pt x="497" y="426"/>
                    </a:lnTo>
                    <a:lnTo>
                      <a:pt x="500" y="433"/>
                    </a:lnTo>
                    <a:lnTo>
                      <a:pt x="501" y="443"/>
                    </a:lnTo>
                    <a:lnTo>
                      <a:pt x="502" y="453"/>
                    </a:lnTo>
                    <a:lnTo>
                      <a:pt x="502" y="465"/>
                    </a:lnTo>
                    <a:lnTo>
                      <a:pt x="492" y="449"/>
                    </a:lnTo>
                    <a:lnTo>
                      <a:pt x="472" y="466"/>
                    </a:lnTo>
                    <a:lnTo>
                      <a:pt x="465" y="465"/>
                    </a:lnTo>
                    <a:lnTo>
                      <a:pt x="385" y="453"/>
                    </a:lnTo>
                    <a:lnTo>
                      <a:pt x="378" y="417"/>
                    </a:lnTo>
                    <a:lnTo>
                      <a:pt x="355" y="400"/>
                    </a:lnTo>
                    <a:lnTo>
                      <a:pt x="315" y="453"/>
                    </a:lnTo>
                    <a:lnTo>
                      <a:pt x="306" y="530"/>
                    </a:lnTo>
                    <a:lnTo>
                      <a:pt x="253" y="666"/>
                    </a:lnTo>
                    <a:lnTo>
                      <a:pt x="279" y="807"/>
                    </a:lnTo>
                    <a:lnTo>
                      <a:pt x="249" y="807"/>
                    </a:lnTo>
                    <a:lnTo>
                      <a:pt x="237" y="783"/>
                    </a:lnTo>
                    <a:lnTo>
                      <a:pt x="232" y="743"/>
                    </a:lnTo>
                    <a:lnTo>
                      <a:pt x="176" y="675"/>
                    </a:lnTo>
                    <a:lnTo>
                      <a:pt x="103" y="636"/>
                    </a:lnTo>
                    <a:lnTo>
                      <a:pt x="73" y="603"/>
                    </a:lnTo>
                    <a:lnTo>
                      <a:pt x="28" y="597"/>
                    </a:lnTo>
                    <a:lnTo>
                      <a:pt x="15" y="568"/>
                    </a:lnTo>
                    <a:lnTo>
                      <a:pt x="37" y="575"/>
                    </a:lnTo>
                    <a:lnTo>
                      <a:pt x="55" y="569"/>
                    </a:lnTo>
                    <a:lnTo>
                      <a:pt x="57" y="541"/>
                    </a:lnTo>
                    <a:lnTo>
                      <a:pt x="25" y="524"/>
                    </a:lnTo>
                    <a:lnTo>
                      <a:pt x="8" y="447"/>
                    </a:lnTo>
                    <a:lnTo>
                      <a:pt x="28" y="393"/>
                    </a:lnTo>
                    <a:lnTo>
                      <a:pt x="24" y="346"/>
                    </a:lnTo>
                    <a:lnTo>
                      <a:pt x="0" y="301"/>
                    </a:lnTo>
                    <a:lnTo>
                      <a:pt x="83" y="194"/>
                    </a:lnTo>
                    <a:lnTo>
                      <a:pt x="110" y="184"/>
                    </a:lnTo>
                    <a:lnTo>
                      <a:pt x="110" y="184"/>
                    </a:lnTo>
                    <a:lnTo>
                      <a:pt x="106" y="176"/>
                    </a:lnTo>
                    <a:lnTo>
                      <a:pt x="98" y="160"/>
                    </a:lnTo>
                    <a:lnTo>
                      <a:pt x="91" y="143"/>
                    </a:lnTo>
                    <a:lnTo>
                      <a:pt x="88" y="136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92" y="125"/>
                    </a:lnTo>
                    <a:lnTo>
                      <a:pt x="96" y="118"/>
                    </a:lnTo>
                    <a:lnTo>
                      <a:pt x="110" y="100"/>
                    </a:lnTo>
                    <a:lnTo>
                      <a:pt x="129" y="77"/>
                    </a:lnTo>
                    <a:lnTo>
                      <a:pt x="185" y="116"/>
                    </a:lnTo>
                    <a:lnTo>
                      <a:pt x="212" y="72"/>
                    </a:lnTo>
                    <a:lnTo>
                      <a:pt x="159" y="47"/>
                    </a:lnTo>
                    <a:lnTo>
                      <a:pt x="164" y="0"/>
                    </a:lnTo>
                    <a:lnTo>
                      <a:pt x="214" y="30"/>
                    </a:lnTo>
                    <a:lnTo>
                      <a:pt x="237" y="10"/>
                    </a:lnTo>
                    <a:lnTo>
                      <a:pt x="239" y="8"/>
                    </a:lnTo>
                    <a:lnTo>
                      <a:pt x="266" y="62"/>
                    </a:lnTo>
                    <a:lnTo>
                      <a:pt x="266" y="62"/>
                    </a:lnTo>
                    <a:lnTo>
                      <a:pt x="274" y="75"/>
                    </a:lnTo>
                    <a:lnTo>
                      <a:pt x="283" y="86"/>
                    </a:lnTo>
                    <a:lnTo>
                      <a:pt x="293" y="96"/>
                    </a:lnTo>
                    <a:lnTo>
                      <a:pt x="302" y="102"/>
                    </a:lnTo>
                    <a:lnTo>
                      <a:pt x="302" y="102"/>
                    </a:lnTo>
                    <a:lnTo>
                      <a:pt x="335" y="123"/>
                    </a:lnTo>
                    <a:lnTo>
                      <a:pt x="349" y="133"/>
                    </a:lnTo>
                    <a:lnTo>
                      <a:pt x="361" y="143"/>
                    </a:lnTo>
                    <a:lnTo>
                      <a:pt x="371" y="153"/>
                    </a:lnTo>
                    <a:lnTo>
                      <a:pt x="379" y="163"/>
                    </a:lnTo>
                    <a:lnTo>
                      <a:pt x="383" y="168"/>
                    </a:lnTo>
                    <a:lnTo>
                      <a:pt x="384" y="174"/>
                    </a:lnTo>
                    <a:lnTo>
                      <a:pt x="386" y="179"/>
                    </a:lnTo>
                    <a:lnTo>
                      <a:pt x="386" y="186"/>
                    </a:lnTo>
                    <a:lnTo>
                      <a:pt x="386" y="186"/>
                    </a:lnTo>
                    <a:lnTo>
                      <a:pt x="387" y="192"/>
                    </a:lnTo>
                    <a:lnTo>
                      <a:pt x="390" y="198"/>
                    </a:lnTo>
                    <a:lnTo>
                      <a:pt x="396" y="205"/>
                    </a:lnTo>
                    <a:lnTo>
                      <a:pt x="403" y="211"/>
                    </a:lnTo>
                    <a:lnTo>
                      <a:pt x="412" y="216"/>
                    </a:lnTo>
                    <a:lnTo>
                      <a:pt x="422" y="223"/>
                    </a:lnTo>
                    <a:lnTo>
                      <a:pt x="444" y="234"/>
                    </a:lnTo>
                    <a:lnTo>
                      <a:pt x="469" y="244"/>
                    </a:lnTo>
                    <a:lnTo>
                      <a:pt x="494" y="254"/>
                    </a:lnTo>
                    <a:lnTo>
                      <a:pt x="539" y="268"/>
                    </a:lnTo>
                    <a:lnTo>
                      <a:pt x="539" y="268"/>
                    </a:lnTo>
                    <a:lnTo>
                      <a:pt x="546" y="273"/>
                    </a:lnTo>
                    <a:lnTo>
                      <a:pt x="552" y="279"/>
                    </a:lnTo>
                    <a:lnTo>
                      <a:pt x="558" y="284"/>
                    </a:lnTo>
                    <a:lnTo>
                      <a:pt x="561" y="292"/>
                    </a:lnTo>
                    <a:lnTo>
                      <a:pt x="563" y="300"/>
                    </a:lnTo>
                    <a:lnTo>
                      <a:pt x="564" y="309"/>
                    </a:lnTo>
                    <a:lnTo>
                      <a:pt x="564" y="316"/>
                    </a:lnTo>
                    <a:lnTo>
                      <a:pt x="563" y="325"/>
                    </a:lnTo>
                    <a:lnTo>
                      <a:pt x="561" y="333"/>
                    </a:lnTo>
                    <a:lnTo>
                      <a:pt x="559" y="342"/>
                    </a:lnTo>
                    <a:lnTo>
                      <a:pt x="556" y="349"/>
                    </a:lnTo>
                    <a:lnTo>
                      <a:pt x="553" y="355"/>
                    </a:lnTo>
                    <a:lnTo>
                      <a:pt x="550" y="360"/>
                    </a:lnTo>
                    <a:lnTo>
                      <a:pt x="545" y="364"/>
                    </a:lnTo>
                    <a:lnTo>
                      <a:pt x="542" y="367"/>
                    </a:lnTo>
                    <a:lnTo>
                      <a:pt x="539" y="367"/>
                    </a:lnTo>
                    <a:lnTo>
                      <a:pt x="539" y="36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" name="Freeform 323">
                <a:extLst>
                  <a:ext uri="{FF2B5EF4-FFF2-40B4-BE49-F238E27FC236}">
                    <a16:creationId xmlns:a16="http://schemas.microsoft.com/office/drawing/2014/main" id="{0415C245-8AD6-E046-AAAA-7E63EEF097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096150" y="5177058"/>
                <a:ext cx="785598" cy="414005"/>
              </a:xfrm>
              <a:custGeom>
                <a:avLst/>
                <a:gdLst>
                  <a:gd name="T0" fmla="*/ 1946 w 1946"/>
                  <a:gd name="T1" fmla="*/ 918 h 1024"/>
                  <a:gd name="T2" fmla="*/ 1898 w 1946"/>
                  <a:gd name="T3" fmla="*/ 958 h 1024"/>
                  <a:gd name="T4" fmla="*/ 1880 w 1946"/>
                  <a:gd name="T5" fmla="*/ 1024 h 1024"/>
                  <a:gd name="T6" fmla="*/ 1822 w 1946"/>
                  <a:gd name="T7" fmla="*/ 980 h 1024"/>
                  <a:gd name="T8" fmla="*/ 1733 w 1946"/>
                  <a:gd name="T9" fmla="*/ 954 h 1024"/>
                  <a:gd name="T10" fmla="*/ 1635 w 1946"/>
                  <a:gd name="T11" fmla="*/ 866 h 1024"/>
                  <a:gd name="T12" fmla="*/ 1573 w 1946"/>
                  <a:gd name="T13" fmla="*/ 912 h 1024"/>
                  <a:gd name="T14" fmla="*/ 1439 w 1946"/>
                  <a:gd name="T15" fmla="*/ 900 h 1024"/>
                  <a:gd name="T16" fmla="*/ 1283 w 1946"/>
                  <a:gd name="T17" fmla="*/ 856 h 1024"/>
                  <a:gd name="T18" fmla="*/ 1128 w 1946"/>
                  <a:gd name="T19" fmla="*/ 880 h 1024"/>
                  <a:gd name="T20" fmla="*/ 954 w 1946"/>
                  <a:gd name="T21" fmla="*/ 873 h 1024"/>
                  <a:gd name="T22" fmla="*/ 932 w 1946"/>
                  <a:gd name="T23" fmla="*/ 833 h 1024"/>
                  <a:gd name="T24" fmla="*/ 874 w 1946"/>
                  <a:gd name="T25" fmla="*/ 803 h 1024"/>
                  <a:gd name="T26" fmla="*/ 825 w 1946"/>
                  <a:gd name="T27" fmla="*/ 715 h 1024"/>
                  <a:gd name="T28" fmla="*/ 767 w 1946"/>
                  <a:gd name="T29" fmla="*/ 706 h 1024"/>
                  <a:gd name="T30" fmla="*/ 731 w 1946"/>
                  <a:gd name="T31" fmla="*/ 759 h 1024"/>
                  <a:gd name="T32" fmla="*/ 678 w 1946"/>
                  <a:gd name="T33" fmla="*/ 761 h 1024"/>
                  <a:gd name="T34" fmla="*/ 585 w 1946"/>
                  <a:gd name="T35" fmla="*/ 783 h 1024"/>
                  <a:gd name="T36" fmla="*/ 553 w 1946"/>
                  <a:gd name="T37" fmla="*/ 765 h 1024"/>
                  <a:gd name="T38" fmla="*/ 555 w 1946"/>
                  <a:gd name="T39" fmla="*/ 675 h 1024"/>
                  <a:gd name="T40" fmla="*/ 508 w 1946"/>
                  <a:gd name="T41" fmla="*/ 612 h 1024"/>
                  <a:gd name="T42" fmla="*/ 486 w 1946"/>
                  <a:gd name="T43" fmla="*/ 434 h 1024"/>
                  <a:gd name="T44" fmla="*/ 406 w 1946"/>
                  <a:gd name="T45" fmla="*/ 345 h 1024"/>
                  <a:gd name="T46" fmla="*/ 388 w 1946"/>
                  <a:gd name="T47" fmla="*/ 285 h 1024"/>
                  <a:gd name="T48" fmla="*/ 348 w 1946"/>
                  <a:gd name="T49" fmla="*/ 253 h 1024"/>
                  <a:gd name="T50" fmla="*/ 221 w 1946"/>
                  <a:gd name="T51" fmla="*/ 244 h 1024"/>
                  <a:gd name="T52" fmla="*/ 144 w 1946"/>
                  <a:gd name="T53" fmla="*/ 215 h 1024"/>
                  <a:gd name="T54" fmla="*/ 114 w 1946"/>
                  <a:gd name="T55" fmla="*/ 151 h 1024"/>
                  <a:gd name="T56" fmla="*/ 117 w 1946"/>
                  <a:gd name="T57" fmla="*/ 131 h 1024"/>
                  <a:gd name="T58" fmla="*/ 87 w 1946"/>
                  <a:gd name="T59" fmla="*/ 139 h 1024"/>
                  <a:gd name="T60" fmla="*/ 24 w 1946"/>
                  <a:gd name="T61" fmla="*/ 99 h 1024"/>
                  <a:gd name="T62" fmla="*/ 0 w 1946"/>
                  <a:gd name="T63" fmla="*/ 41 h 1024"/>
                  <a:gd name="T64" fmla="*/ 94 w 1946"/>
                  <a:gd name="T65" fmla="*/ 0 h 1024"/>
                  <a:gd name="T66" fmla="*/ 210 w 1946"/>
                  <a:gd name="T67" fmla="*/ 43 h 1024"/>
                  <a:gd name="T68" fmla="*/ 374 w 1946"/>
                  <a:gd name="T69" fmla="*/ 60 h 1024"/>
                  <a:gd name="T70" fmla="*/ 463 w 1946"/>
                  <a:gd name="T71" fmla="*/ 99 h 1024"/>
                  <a:gd name="T72" fmla="*/ 588 w 1946"/>
                  <a:gd name="T73" fmla="*/ 107 h 1024"/>
                  <a:gd name="T74" fmla="*/ 793 w 1946"/>
                  <a:gd name="T75" fmla="*/ 185 h 1024"/>
                  <a:gd name="T76" fmla="*/ 984 w 1946"/>
                  <a:gd name="T77" fmla="*/ 214 h 1024"/>
                  <a:gd name="T78" fmla="*/ 1078 w 1946"/>
                  <a:gd name="T79" fmla="*/ 253 h 1024"/>
                  <a:gd name="T80" fmla="*/ 1140 w 1946"/>
                  <a:gd name="T81" fmla="*/ 332 h 1024"/>
                  <a:gd name="T82" fmla="*/ 1235 w 1946"/>
                  <a:gd name="T83" fmla="*/ 366 h 1024"/>
                  <a:gd name="T84" fmla="*/ 1248 w 1946"/>
                  <a:gd name="T85" fmla="*/ 410 h 1024"/>
                  <a:gd name="T86" fmla="*/ 1302 w 1946"/>
                  <a:gd name="T87" fmla="*/ 419 h 1024"/>
                  <a:gd name="T88" fmla="*/ 1426 w 1946"/>
                  <a:gd name="T89" fmla="*/ 382 h 1024"/>
                  <a:gd name="T90" fmla="*/ 1488 w 1946"/>
                  <a:gd name="T91" fmla="*/ 346 h 1024"/>
                  <a:gd name="T92" fmla="*/ 1568 w 1946"/>
                  <a:gd name="T93" fmla="*/ 416 h 1024"/>
                  <a:gd name="T94" fmla="*/ 1693 w 1946"/>
                  <a:gd name="T95" fmla="*/ 437 h 1024"/>
                  <a:gd name="T96" fmla="*/ 1733 w 1946"/>
                  <a:gd name="T97" fmla="*/ 499 h 1024"/>
                  <a:gd name="T98" fmla="*/ 1725 w 1946"/>
                  <a:gd name="T99" fmla="*/ 543 h 1024"/>
                  <a:gd name="T100" fmla="*/ 1819 w 1946"/>
                  <a:gd name="T101" fmla="*/ 612 h 1024"/>
                  <a:gd name="T102" fmla="*/ 1877 w 1946"/>
                  <a:gd name="T103" fmla="*/ 630 h 1024"/>
                  <a:gd name="T104" fmla="*/ 1868 w 1946"/>
                  <a:gd name="T105" fmla="*/ 693 h 1024"/>
                  <a:gd name="T106" fmla="*/ 1789 w 1946"/>
                  <a:gd name="T107" fmla="*/ 746 h 1024"/>
                  <a:gd name="T108" fmla="*/ 1799 w 1946"/>
                  <a:gd name="T109" fmla="*/ 798 h 1024"/>
                  <a:gd name="T110" fmla="*/ 1866 w 1946"/>
                  <a:gd name="T111" fmla="*/ 839 h 1024"/>
                  <a:gd name="T112" fmla="*/ 1883 w 1946"/>
                  <a:gd name="T113" fmla="*/ 869 h 1024"/>
                  <a:gd name="T114" fmla="*/ 1946 w 1946"/>
                  <a:gd name="T115" fmla="*/ 918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6" h="1024">
                    <a:moveTo>
                      <a:pt x="1946" y="918"/>
                    </a:moveTo>
                    <a:lnTo>
                      <a:pt x="1898" y="958"/>
                    </a:lnTo>
                    <a:lnTo>
                      <a:pt x="1880" y="1024"/>
                    </a:lnTo>
                    <a:lnTo>
                      <a:pt x="1822" y="980"/>
                    </a:lnTo>
                    <a:lnTo>
                      <a:pt x="1733" y="954"/>
                    </a:lnTo>
                    <a:lnTo>
                      <a:pt x="1635" y="866"/>
                    </a:lnTo>
                    <a:lnTo>
                      <a:pt x="1573" y="912"/>
                    </a:lnTo>
                    <a:lnTo>
                      <a:pt x="1439" y="900"/>
                    </a:lnTo>
                    <a:lnTo>
                      <a:pt x="1283" y="856"/>
                    </a:lnTo>
                    <a:lnTo>
                      <a:pt x="1128" y="880"/>
                    </a:lnTo>
                    <a:lnTo>
                      <a:pt x="954" y="873"/>
                    </a:lnTo>
                    <a:lnTo>
                      <a:pt x="932" y="833"/>
                    </a:lnTo>
                    <a:lnTo>
                      <a:pt x="874" y="803"/>
                    </a:lnTo>
                    <a:lnTo>
                      <a:pt x="825" y="715"/>
                    </a:lnTo>
                    <a:lnTo>
                      <a:pt x="767" y="706"/>
                    </a:lnTo>
                    <a:lnTo>
                      <a:pt x="731" y="759"/>
                    </a:lnTo>
                    <a:lnTo>
                      <a:pt x="678" y="761"/>
                    </a:lnTo>
                    <a:lnTo>
                      <a:pt x="585" y="783"/>
                    </a:lnTo>
                    <a:lnTo>
                      <a:pt x="553" y="765"/>
                    </a:lnTo>
                    <a:lnTo>
                      <a:pt x="555" y="675"/>
                    </a:lnTo>
                    <a:lnTo>
                      <a:pt x="508" y="612"/>
                    </a:lnTo>
                    <a:lnTo>
                      <a:pt x="486" y="434"/>
                    </a:lnTo>
                    <a:lnTo>
                      <a:pt x="406" y="345"/>
                    </a:lnTo>
                    <a:lnTo>
                      <a:pt x="388" y="285"/>
                    </a:lnTo>
                    <a:lnTo>
                      <a:pt x="348" y="253"/>
                    </a:lnTo>
                    <a:lnTo>
                      <a:pt x="221" y="244"/>
                    </a:lnTo>
                    <a:lnTo>
                      <a:pt x="144" y="215"/>
                    </a:lnTo>
                    <a:lnTo>
                      <a:pt x="114" y="151"/>
                    </a:lnTo>
                    <a:lnTo>
                      <a:pt x="117" y="131"/>
                    </a:lnTo>
                    <a:lnTo>
                      <a:pt x="87" y="139"/>
                    </a:lnTo>
                    <a:lnTo>
                      <a:pt x="24" y="99"/>
                    </a:lnTo>
                    <a:lnTo>
                      <a:pt x="0" y="41"/>
                    </a:lnTo>
                    <a:lnTo>
                      <a:pt x="94" y="0"/>
                    </a:lnTo>
                    <a:lnTo>
                      <a:pt x="210" y="43"/>
                    </a:lnTo>
                    <a:lnTo>
                      <a:pt x="374" y="60"/>
                    </a:lnTo>
                    <a:lnTo>
                      <a:pt x="463" y="99"/>
                    </a:lnTo>
                    <a:lnTo>
                      <a:pt x="588" y="107"/>
                    </a:lnTo>
                    <a:lnTo>
                      <a:pt x="793" y="185"/>
                    </a:lnTo>
                    <a:lnTo>
                      <a:pt x="984" y="214"/>
                    </a:lnTo>
                    <a:lnTo>
                      <a:pt x="1078" y="253"/>
                    </a:lnTo>
                    <a:lnTo>
                      <a:pt x="1140" y="332"/>
                    </a:lnTo>
                    <a:lnTo>
                      <a:pt x="1235" y="366"/>
                    </a:lnTo>
                    <a:lnTo>
                      <a:pt x="1248" y="410"/>
                    </a:lnTo>
                    <a:lnTo>
                      <a:pt x="1302" y="419"/>
                    </a:lnTo>
                    <a:lnTo>
                      <a:pt x="1426" y="382"/>
                    </a:lnTo>
                    <a:lnTo>
                      <a:pt x="1488" y="346"/>
                    </a:lnTo>
                    <a:lnTo>
                      <a:pt x="1568" y="416"/>
                    </a:lnTo>
                    <a:lnTo>
                      <a:pt x="1693" y="437"/>
                    </a:lnTo>
                    <a:lnTo>
                      <a:pt x="1733" y="499"/>
                    </a:lnTo>
                    <a:lnTo>
                      <a:pt x="1725" y="543"/>
                    </a:lnTo>
                    <a:lnTo>
                      <a:pt x="1819" y="612"/>
                    </a:lnTo>
                    <a:lnTo>
                      <a:pt x="1877" y="630"/>
                    </a:lnTo>
                    <a:lnTo>
                      <a:pt x="1868" y="693"/>
                    </a:lnTo>
                    <a:lnTo>
                      <a:pt x="1789" y="746"/>
                    </a:lnTo>
                    <a:lnTo>
                      <a:pt x="1799" y="798"/>
                    </a:lnTo>
                    <a:lnTo>
                      <a:pt x="1866" y="839"/>
                    </a:lnTo>
                    <a:lnTo>
                      <a:pt x="1883" y="869"/>
                    </a:lnTo>
                    <a:lnTo>
                      <a:pt x="1946" y="9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" name="Freeform 324">
                <a:extLst>
                  <a:ext uri="{FF2B5EF4-FFF2-40B4-BE49-F238E27FC236}">
                    <a16:creationId xmlns:a16="http://schemas.microsoft.com/office/drawing/2014/main" id="{FB5B7C4B-0CFD-194A-9AF3-DF7A6921CD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79861" y="5522397"/>
                <a:ext cx="476609" cy="401887"/>
              </a:xfrm>
              <a:custGeom>
                <a:avLst/>
                <a:gdLst>
                  <a:gd name="T0" fmla="*/ 1149 w 1177"/>
                  <a:gd name="T1" fmla="*/ 768 h 992"/>
                  <a:gd name="T2" fmla="*/ 1096 w 1177"/>
                  <a:gd name="T3" fmla="*/ 746 h 992"/>
                  <a:gd name="T4" fmla="*/ 1109 w 1177"/>
                  <a:gd name="T5" fmla="*/ 701 h 992"/>
                  <a:gd name="T6" fmla="*/ 1087 w 1177"/>
                  <a:gd name="T7" fmla="*/ 676 h 992"/>
                  <a:gd name="T8" fmla="*/ 1029 w 1177"/>
                  <a:gd name="T9" fmla="*/ 667 h 992"/>
                  <a:gd name="T10" fmla="*/ 975 w 1177"/>
                  <a:gd name="T11" fmla="*/ 610 h 992"/>
                  <a:gd name="T12" fmla="*/ 965 w 1177"/>
                  <a:gd name="T13" fmla="*/ 517 h 992"/>
                  <a:gd name="T14" fmla="*/ 961 w 1177"/>
                  <a:gd name="T15" fmla="*/ 473 h 992"/>
                  <a:gd name="T16" fmla="*/ 781 w 1177"/>
                  <a:gd name="T17" fmla="*/ 350 h 992"/>
                  <a:gd name="T18" fmla="*/ 780 w 1177"/>
                  <a:gd name="T19" fmla="*/ 271 h 992"/>
                  <a:gd name="T20" fmla="*/ 740 w 1177"/>
                  <a:gd name="T21" fmla="*/ 223 h 992"/>
                  <a:gd name="T22" fmla="*/ 660 w 1177"/>
                  <a:gd name="T23" fmla="*/ 223 h 992"/>
                  <a:gd name="T24" fmla="*/ 663 w 1177"/>
                  <a:gd name="T25" fmla="*/ 113 h 992"/>
                  <a:gd name="T26" fmla="*/ 619 w 1177"/>
                  <a:gd name="T27" fmla="*/ 104 h 992"/>
                  <a:gd name="T28" fmla="*/ 619 w 1177"/>
                  <a:gd name="T29" fmla="*/ 56 h 992"/>
                  <a:gd name="T30" fmla="*/ 485 w 1177"/>
                  <a:gd name="T31" fmla="*/ 44 h 992"/>
                  <a:gd name="T32" fmla="*/ 329 w 1177"/>
                  <a:gd name="T33" fmla="*/ 0 h 992"/>
                  <a:gd name="T34" fmla="*/ 174 w 1177"/>
                  <a:gd name="T35" fmla="*/ 24 h 992"/>
                  <a:gd name="T36" fmla="*/ 0 w 1177"/>
                  <a:gd name="T37" fmla="*/ 17 h 992"/>
                  <a:gd name="T38" fmla="*/ 46 w 1177"/>
                  <a:gd name="T39" fmla="*/ 69 h 992"/>
                  <a:gd name="T40" fmla="*/ 144 w 1177"/>
                  <a:gd name="T41" fmla="*/ 122 h 992"/>
                  <a:gd name="T42" fmla="*/ 229 w 1177"/>
                  <a:gd name="T43" fmla="*/ 183 h 992"/>
                  <a:gd name="T44" fmla="*/ 239 w 1177"/>
                  <a:gd name="T45" fmla="*/ 316 h 992"/>
                  <a:gd name="T46" fmla="*/ 213 w 1177"/>
                  <a:gd name="T47" fmla="*/ 396 h 992"/>
                  <a:gd name="T48" fmla="*/ 254 w 1177"/>
                  <a:gd name="T49" fmla="*/ 529 h 992"/>
                  <a:gd name="T50" fmla="*/ 348 w 1177"/>
                  <a:gd name="T51" fmla="*/ 554 h 992"/>
                  <a:gd name="T52" fmla="*/ 431 w 1177"/>
                  <a:gd name="T53" fmla="*/ 522 h 992"/>
                  <a:gd name="T54" fmla="*/ 490 w 1177"/>
                  <a:gd name="T55" fmla="*/ 637 h 992"/>
                  <a:gd name="T56" fmla="*/ 557 w 1177"/>
                  <a:gd name="T57" fmla="*/ 667 h 992"/>
                  <a:gd name="T58" fmla="*/ 620 w 1177"/>
                  <a:gd name="T59" fmla="*/ 631 h 992"/>
                  <a:gd name="T60" fmla="*/ 704 w 1177"/>
                  <a:gd name="T61" fmla="*/ 706 h 992"/>
                  <a:gd name="T62" fmla="*/ 789 w 1177"/>
                  <a:gd name="T63" fmla="*/ 678 h 992"/>
                  <a:gd name="T64" fmla="*/ 883 w 1177"/>
                  <a:gd name="T65" fmla="*/ 752 h 992"/>
                  <a:gd name="T66" fmla="*/ 888 w 1177"/>
                  <a:gd name="T67" fmla="*/ 824 h 992"/>
                  <a:gd name="T68" fmla="*/ 928 w 1177"/>
                  <a:gd name="T69" fmla="*/ 881 h 992"/>
                  <a:gd name="T70" fmla="*/ 1026 w 1177"/>
                  <a:gd name="T71" fmla="*/ 915 h 992"/>
                  <a:gd name="T72" fmla="*/ 1043 w 1177"/>
                  <a:gd name="T73" fmla="*/ 992 h 992"/>
                  <a:gd name="T74" fmla="*/ 1093 w 1177"/>
                  <a:gd name="T75" fmla="*/ 932 h 992"/>
                  <a:gd name="T76" fmla="*/ 1177 w 1177"/>
                  <a:gd name="T77" fmla="*/ 865 h 992"/>
                  <a:gd name="T78" fmla="*/ 1123 w 1177"/>
                  <a:gd name="T79" fmla="*/ 804 h 992"/>
                  <a:gd name="T80" fmla="*/ 1149 w 1177"/>
                  <a:gd name="T81" fmla="*/ 768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77" h="992">
                    <a:moveTo>
                      <a:pt x="1149" y="768"/>
                    </a:moveTo>
                    <a:lnTo>
                      <a:pt x="1096" y="746"/>
                    </a:lnTo>
                    <a:lnTo>
                      <a:pt x="1109" y="701"/>
                    </a:lnTo>
                    <a:lnTo>
                      <a:pt x="1087" y="676"/>
                    </a:lnTo>
                    <a:lnTo>
                      <a:pt x="1029" y="667"/>
                    </a:lnTo>
                    <a:lnTo>
                      <a:pt x="975" y="610"/>
                    </a:lnTo>
                    <a:lnTo>
                      <a:pt x="965" y="517"/>
                    </a:lnTo>
                    <a:lnTo>
                      <a:pt x="961" y="473"/>
                    </a:lnTo>
                    <a:lnTo>
                      <a:pt x="781" y="350"/>
                    </a:lnTo>
                    <a:lnTo>
                      <a:pt x="780" y="271"/>
                    </a:lnTo>
                    <a:lnTo>
                      <a:pt x="740" y="223"/>
                    </a:lnTo>
                    <a:lnTo>
                      <a:pt x="660" y="223"/>
                    </a:lnTo>
                    <a:lnTo>
                      <a:pt x="663" y="113"/>
                    </a:lnTo>
                    <a:lnTo>
                      <a:pt x="619" y="104"/>
                    </a:lnTo>
                    <a:lnTo>
                      <a:pt x="619" y="56"/>
                    </a:lnTo>
                    <a:lnTo>
                      <a:pt x="485" y="44"/>
                    </a:lnTo>
                    <a:lnTo>
                      <a:pt x="329" y="0"/>
                    </a:lnTo>
                    <a:lnTo>
                      <a:pt x="174" y="24"/>
                    </a:lnTo>
                    <a:lnTo>
                      <a:pt x="0" y="17"/>
                    </a:lnTo>
                    <a:lnTo>
                      <a:pt x="46" y="69"/>
                    </a:lnTo>
                    <a:lnTo>
                      <a:pt x="144" y="122"/>
                    </a:lnTo>
                    <a:lnTo>
                      <a:pt x="229" y="183"/>
                    </a:lnTo>
                    <a:lnTo>
                      <a:pt x="239" y="316"/>
                    </a:lnTo>
                    <a:lnTo>
                      <a:pt x="213" y="396"/>
                    </a:lnTo>
                    <a:lnTo>
                      <a:pt x="254" y="529"/>
                    </a:lnTo>
                    <a:lnTo>
                      <a:pt x="348" y="554"/>
                    </a:lnTo>
                    <a:lnTo>
                      <a:pt x="431" y="522"/>
                    </a:lnTo>
                    <a:lnTo>
                      <a:pt x="490" y="637"/>
                    </a:lnTo>
                    <a:lnTo>
                      <a:pt x="557" y="667"/>
                    </a:lnTo>
                    <a:lnTo>
                      <a:pt x="620" y="631"/>
                    </a:lnTo>
                    <a:lnTo>
                      <a:pt x="704" y="706"/>
                    </a:lnTo>
                    <a:lnTo>
                      <a:pt x="789" y="678"/>
                    </a:lnTo>
                    <a:lnTo>
                      <a:pt x="883" y="752"/>
                    </a:lnTo>
                    <a:lnTo>
                      <a:pt x="888" y="824"/>
                    </a:lnTo>
                    <a:lnTo>
                      <a:pt x="928" y="881"/>
                    </a:lnTo>
                    <a:lnTo>
                      <a:pt x="1026" y="915"/>
                    </a:lnTo>
                    <a:lnTo>
                      <a:pt x="1043" y="992"/>
                    </a:lnTo>
                    <a:lnTo>
                      <a:pt x="1093" y="932"/>
                    </a:lnTo>
                    <a:lnTo>
                      <a:pt x="1177" y="865"/>
                    </a:lnTo>
                    <a:lnTo>
                      <a:pt x="1123" y="804"/>
                    </a:lnTo>
                    <a:lnTo>
                      <a:pt x="1149" y="7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Freeform 325">
                <a:extLst>
                  <a:ext uri="{FF2B5EF4-FFF2-40B4-BE49-F238E27FC236}">
                    <a16:creationId xmlns:a16="http://schemas.microsoft.com/office/drawing/2014/main" id="{0FB5A4E5-92C2-594C-AD9F-27B146322D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87361" y="6427147"/>
                <a:ext cx="288794" cy="173680"/>
              </a:xfrm>
              <a:custGeom>
                <a:avLst/>
                <a:gdLst>
                  <a:gd name="T0" fmla="*/ 701 w 714"/>
                  <a:gd name="T1" fmla="*/ 30 h 432"/>
                  <a:gd name="T2" fmla="*/ 657 w 714"/>
                  <a:gd name="T3" fmla="*/ 43 h 432"/>
                  <a:gd name="T4" fmla="*/ 660 w 714"/>
                  <a:gd name="T5" fmla="*/ 70 h 432"/>
                  <a:gd name="T6" fmla="*/ 611 w 714"/>
                  <a:gd name="T7" fmla="*/ 103 h 432"/>
                  <a:gd name="T8" fmla="*/ 578 w 714"/>
                  <a:gd name="T9" fmla="*/ 123 h 432"/>
                  <a:gd name="T10" fmla="*/ 545 w 714"/>
                  <a:gd name="T11" fmla="*/ 163 h 432"/>
                  <a:gd name="T12" fmla="*/ 499 w 714"/>
                  <a:gd name="T13" fmla="*/ 201 h 432"/>
                  <a:gd name="T14" fmla="*/ 500 w 714"/>
                  <a:gd name="T15" fmla="*/ 205 h 432"/>
                  <a:gd name="T16" fmla="*/ 509 w 714"/>
                  <a:gd name="T17" fmla="*/ 234 h 432"/>
                  <a:gd name="T18" fmla="*/ 519 w 714"/>
                  <a:gd name="T19" fmla="*/ 246 h 432"/>
                  <a:gd name="T20" fmla="*/ 539 w 714"/>
                  <a:gd name="T21" fmla="*/ 270 h 432"/>
                  <a:gd name="T22" fmla="*/ 546 w 714"/>
                  <a:gd name="T23" fmla="*/ 300 h 432"/>
                  <a:gd name="T24" fmla="*/ 523 w 714"/>
                  <a:gd name="T25" fmla="*/ 304 h 432"/>
                  <a:gd name="T26" fmla="*/ 516 w 714"/>
                  <a:gd name="T27" fmla="*/ 284 h 432"/>
                  <a:gd name="T28" fmla="*/ 489 w 714"/>
                  <a:gd name="T29" fmla="*/ 284 h 432"/>
                  <a:gd name="T30" fmla="*/ 467 w 714"/>
                  <a:gd name="T31" fmla="*/ 290 h 432"/>
                  <a:gd name="T32" fmla="*/ 447 w 714"/>
                  <a:gd name="T33" fmla="*/ 310 h 432"/>
                  <a:gd name="T34" fmla="*/ 413 w 714"/>
                  <a:gd name="T35" fmla="*/ 347 h 432"/>
                  <a:gd name="T36" fmla="*/ 347 w 714"/>
                  <a:gd name="T37" fmla="*/ 385 h 432"/>
                  <a:gd name="T38" fmla="*/ 284 w 714"/>
                  <a:gd name="T39" fmla="*/ 392 h 432"/>
                  <a:gd name="T40" fmla="*/ 234 w 714"/>
                  <a:gd name="T41" fmla="*/ 386 h 432"/>
                  <a:gd name="T42" fmla="*/ 207 w 714"/>
                  <a:gd name="T43" fmla="*/ 410 h 432"/>
                  <a:gd name="T44" fmla="*/ 214 w 714"/>
                  <a:gd name="T45" fmla="*/ 432 h 432"/>
                  <a:gd name="T46" fmla="*/ 190 w 714"/>
                  <a:gd name="T47" fmla="*/ 426 h 432"/>
                  <a:gd name="T48" fmla="*/ 143 w 714"/>
                  <a:gd name="T49" fmla="*/ 416 h 432"/>
                  <a:gd name="T50" fmla="*/ 64 w 714"/>
                  <a:gd name="T51" fmla="*/ 411 h 432"/>
                  <a:gd name="T52" fmla="*/ 50 w 714"/>
                  <a:gd name="T53" fmla="*/ 384 h 432"/>
                  <a:gd name="T54" fmla="*/ 40 w 714"/>
                  <a:gd name="T55" fmla="*/ 354 h 432"/>
                  <a:gd name="T56" fmla="*/ 10 w 714"/>
                  <a:gd name="T57" fmla="*/ 328 h 432"/>
                  <a:gd name="T58" fmla="*/ 6 w 714"/>
                  <a:gd name="T59" fmla="*/ 295 h 432"/>
                  <a:gd name="T60" fmla="*/ 0 w 714"/>
                  <a:gd name="T61" fmla="*/ 268 h 432"/>
                  <a:gd name="T62" fmla="*/ 36 w 714"/>
                  <a:gd name="T63" fmla="*/ 275 h 432"/>
                  <a:gd name="T64" fmla="*/ 57 w 714"/>
                  <a:gd name="T65" fmla="*/ 285 h 432"/>
                  <a:gd name="T66" fmla="*/ 89 w 714"/>
                  <a:gd name="T67" fmla="*/ 231 h 432"/>
                  <a:gd name="T68" fmla="*/ 113 w 714"/>
                  <a:gd name="T69" fmla="*/ 221 h 432"/>
                  <a:gd name="T70" fmla="*/ 142 w 714"/>
                  <a:gd name="T71" fmla="*/ 210 h 432"/>
                  <a:gd name="T72" fmla="*/ 206 w 714"/>
                  <a:gd name="T73" fmla="*/ 217 h 432"/>
                  <a:gd name="T74" fmla="*/ 208 w 714"/>
                  <a:gd name="T75" fmla="*/ 193 h 432"/>
                  <a:gd name="T76" fmla="*/ 208 w 714"/>
                  <a:gd name="T77" fmla="*/ 187 h 432"/>
                  <a:gd name="T78" fmla="*/ 205 w 714"/>
                  <a:gd name="T79" fmla="*/ 150 h 432"/>
                  <a:gd name="T80" fmla="*/ 241 w 714"/>
                  <a:gd name="T81" fmla="*/ 153 h 432"/>
                  <a:gd name="T82" fmla="*/ 265 w 714"/>
                  <a:gd name="T83" fmla="*/ 173 h 432"/>
                  <a:gd name="T84" fmla="*/ 325 w 714"/>
                  <a:gd name="T85" fmla="*/ 179 h 432"/>
                  <a:gd name="T86" fmla="*/ 382 w 714"/>
                  <a:gd name="T87" fmla="*/ 156 h 432"/>
                  <a:gd name="T88" fmla="*/ 484 w 714"/>
                  <a:gd name="T89" fmla="*/ 121 h 432"/>
                  <a:gd name="T90" fmla="*/ 561 w 714"/>
                  <a:gd name="T91" fmla="*/ 91 h 432"/>
                  <a:gd name="T92" fmla="*/ 617 w 714"/>
                  <a:gd name="T93" fmla="*/ 44 h 432"/>
                  <a:gd name="T94" fmla="*/ 660 w 714"/>
                  <a:gd name="T95" fmla="*/ 30 h 432"/>
                  <a:gd name="T96" fmla="*/ 687 w 714"/>
                  <a:gd name="T97" fmla="*/ 0 h 432"/>
                  <a:gd name="T98" fmla="*/ 714 w 714"/>
                  <a:gd name="T99" fmla="*/ 0 h 432"/>
                  <a:gd name="T100" fmla="*/ 701 w 714"/>
                  <a:gd name="T101" fmla="*/ 3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4" h="432">
                    <a:moveTo>
                      <a:pt x="701" y="30"/>
                    </a:moveTo>
                    <a:lnTo>
                      <a:pt x="657" y="43"/>
                    </a:lnTo>
                    <a:lnTo>
                      <a:pt x="660" y="70"/>
                    </a:lnTo>
                    <a:lnTo>
                      <a:pt x="611" y="103"/>
                    </a:lnTo>
                    <a:lnTo>
                      <a:pt x="578" y="123"/>
                    </a:lnTo>
                    <a:lnTo>
                      <a:pt x="545" y="163"/>
                    </a:lnTo>
                    <a:lnTo>
                      <a:pt x="499" y="201"/>
                    </a:lnTo>
                    <a:lnTo>
                      <a:pt x="500" y="205"/>
                    </a:lnTo>
                    <a:lnTo>
                      <a:pt x="509" y="234"/>
                    </a:lnTo>
                    <a:lnTo>
                      <a:pt x="519" y="246"/>
                    </a:lnTo>
                    <a:lnTo>
                      <a:pt x="539" y="270"/>
                    </a:lnTo>
                    <a:lnTo>
                      <a:pt x="546" y="300"/>
                    </a:lnTo>
                    <a:lnTo>
                      <a:pt x="523" y="304"/>
                    </a:lnTo>
                    <a:lnTo>
                      <a:pt x="516" y="284"/>
                    </a:lnTo>
                    <a:lnTo>
                      <a:pt x="489" y="284"/>
                    </a:lnTo>
                    <a:lnTo>
                      <a:pt x="467" y="290"/>
                    </a:lnTo>
                    <a:lnTo>
                      <a:pt x="447" y="310"/>
                    </a:lnTo>
                    <a:lnTo>
                      <a:pt x="413" y="347"/>
                    </a:lnTo>
                    <a:lnTo>
                      <a:pt x="347" y="385"/>
                    </a:lnTo>
                    <a:lnTo>
                      <a:pt x="284" y="392"/>
                    </a:lnTo>
                    <a:lnTo>
                      <a:pt x="234" y="386"/>
                    </a:lnTo>
                    <a:lnTo>
                      <a:pt x="207" y="410"/>
                    </a:lnTo>
                    <a:lnTo>
                      <a:pt x="214" y="432"/>
                    </a:lnTo>
                    <a:lnTo>
                      <a:pt x="190" y="426"/>
                    </a:lnTo>
                    <a:lnTo>
                      <a:pt x="143" y="416"/>
                    </a:lnTo>
                    <a:lnTo>
                      <a:pt x="64" y="411"/>
                    </a:lnTo>
                    <a:lnTo>
                      <a:pt x="50" y="384"/>
                    </a:lnTo>
                    <a:lnTo>
                      <a:pt x="40" y="354"/>
                    </a:lnTo>
                    <a:lnTo>
                      <a:pt x="10" y="328"/>
                    </a:lnTo>
                    <a:lnTo>
                      <a:pt x="6" y="295"/>
                    </a:lnTo>
                    <a:lnTo>
                      <a:pt x="0" y="268"/>
                    </a:lnTo>
                    <a:lnTo>
                      <a:pt x="36" y="275"/>
                    </a:lnTo>
                    <a:lnTo>
                      <a:pt x="57" y="285"/>
                    </a:lnTo>
                    <a:lnTo>
                      <a:pt x="89" y="231"/>
                    </a:lnTo>
                    <a:lnTo>
                      <a:pt x="113" y="221"/>
                    </a:lnTo>
                    <a:lnTo>
                      <a:pt x="142" y="210"/>
                    </a:lnTo>
                    <a:lnTo>
                      <a:pt x="206" y="217"/>
                    </a:lnTo>
                    <a:lnTo>
                      <a:pt x="208" y="193"/>
                    </a:lnTo>
                    <a:lnTo>
                      <a:pt x="208" y="187"/>
                    </a:lnTo>
                    <a:lnTo>
                      <a:pt x="205" y="150"/>
                    </a:lnTo>
                    <a:lnTo>
                      <a:pt x="241" y="153"/>
                    </a:lnTo>
                    <a:lnTo>
                      <a:pt x="265" y="173"/>
                    </a:lnTo>
                    <a:lnTo>
                      <a:pt x="325" y="179"/>
                    </a:lnTo>
                    <a:lnTo>
                      <a:pt x="382" y="156"/>
                    </a:lnTo>
                    <a:lnTo>
                      <a:pt x="484" y="121"/>
                    </a:lnTo>
                    <a:lnTo>
                      <a:pt x="561" y="91"/>
                    </a:lnTo>
                    <a:lnTo>
                      <a:pt x="617" y="44"/>
                    </a:lnTo>
                    <a:lnTo>
                      <a:pt x="660" y="30"/>
                    </a:lnTo>
                    <a:lnTo>
                      <a:pt x="687" y="0"/>
                    </a:lnTo>
                    <a:lnTo>
                      <a:pt x="714" y="0"/>
                    </a:lnTo>
                    <a:lnTo>
                      <a:pt x="701" y="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" name="Freeform 326">
                <a:extLst>
                  <a:ext uri="{FF2B5EF4-FFF2-40B4-BE49-F238E27FC236}">
                    <a16:creationId xmlns:a16="http://schemas.microsoft.com/office/drawing/2014/main" id="{F6E7CE71-81A8-0549-8D2E-4410E541CD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901944" y="3088862"/>
                <a:ext cx="2445653" cy="2546630"/>
              </a:xfrm>
              <a:custGeom>
                <a:avLst/>
                <a:gdLst>
                  <a:gd name="T0" fmla="*/ 4431 w 6054"/>
                  <a:gd name="T1" fmla="*/ 586 h 6306"/>
                  <a:gd name="T2" fmla="*/ 4311 w 6054"/>
                  <a:gd name="T3" fmla="*/ 1680 h 6306"/>
                  <a:gd name="T4" fmla="*/ 3549 w 6054"/>
                  <a:gd name="T5" fmla="*/ 1859 h 6306"/>
                  <a:gd name="T6" fmla="*/ 2750 w 6054"/>
                  <a:gd name="T7" fmla="*/ 2066 h 6306"/>
                  <a:gd name="T8" fmla="*/ 1898 w 6054"/>
                  <a:gd name="T9" fmla="*/ 1618 h 6306"/>
                  <a:gd name="T10" fmla="*/ 1139 w 6054"/>
                  <a:gd name="T11" fmla="*/ 1673 h 6306"/>
                  <a:gd name="T12" fmla="*/ 171 w 6054"/>
                  <a:gd name="T13" fmla="*/ 2288 h 6306"/>
                  <a:gd name="T14" fmla="*/ 382 w 6054"/>
                  <a:gd name="T15" fmla="*/ 3481 h 6306"/>
                  <a:gd name="T16" fmla="*/ 797 w 6054"/>
                  <a:gd name="T17" fmla="*/ 3933 h 6306"/>
                  <a:gd name="T18" fmla="*/ 1123 w 6054"/>
                  <a:gd name="T19" fmla="*/ 3835 h 6306"/>
                  <a:gd name="T20" fmla="*/ 1620 w 6054"/>
                  <a:gd name="T21" fmla="*/ 3698 h 6306"/>
                  <a:gd name="T22" fmla="*/ 2121 w 6054"/>
                  <a:gd name="T23" fmla="*/ 3940 h 6306"/>
                  <a:gd name="T24" fmla="*/ 1998 w 6054"/>
                  <a:gd name="T25" fmla="*/ 4402 h 6306"/>
                  <a:gd name="T26" fmla="*/ 1954 w 6054"/>
                  <a:gd name="T27" fmla="*/ 4431 h 6306"/>
                  <a:gd name="T28" fmla="*/ 1684 w 6054"/>
                  <a:gd name="T29" fmla="*/ 4447 h 6306"/>
                  <a:gd name="T30" fmla="*/ 1449 w 6054"/>
                  <a:gd name="T31" fmla="*/ 4510 h 6306"/>
                  <a:gd name="T32" fmla="*/ 1470 w 6054"/>
                  <a:gd name="T33" fmla="*/ 4714 h 6306"/>
                  <a:gd name="T34" fmla="*/ 1190 w 6054"/>
                  <a:gd name="T35" fmla="*/ 4845 h 6306"/>
                  <a:gd name="T36" fmla="*/ 1423 w 6054"/>
                  <a:gd name="T37" fmla="*/ 5370 h 6306"/>
                  <a:gd name="T38" fmla="*/ 1878 w 6054"/>
                  <a:gd name="T39" fmla="*/ 5574 h 6306"/>
                  <a:gd name="T40" fmla="*/ 1785 w 6054"/>
                  <a:gd name="T41" fmla="*/ 5950 h 6306"/>
                  <a:gd name="T42" fmla="*/ 1868 w 6054"/>
                  <a:gd name="T43" fmla="*/ 5864 h 6306"/>
                  <a:gd name="T44" fmla="*/ 1909 w 6054"/>
                  <a:gd name="T45" fmla="*/ 5820 h 6306"/>
                  <a:gd name="T46" fmla="*/ 2128 w 6054"/>
                  <a:gd name="T47" fmla="*/ 5799 h 6306"/>
                  <a:gd name="T48" fmla="*/ 2254 w 6054"/>
                  <a:gd name="T49" fmla="*/ 5769 h 6306"/>
                  <a:gd name="T50" fmla="*/ 2315 w 6054"/>
                  <a:gd name="T51" fmla="*/ 5830 h 6306"/>
                  <a:gd name="T52" fmla="*/ 2502 w 6054"/>
                  <a:gd name="T53" fmla="*/ 5929 h 6306"/>
                  <a:gd name="T54" fmla="*/ 2502 w 6054"/>
                  <a:gd name="T55" fmla="*/ 6002 h 6306"/>
                  <a:gd name="T56" fmla="*/ 2590 w 6054"/>
                  <a:gd name="T57" fmla="*/ 6078 h 6306"/>
                  <a:gd name="T58" fmla="*/ 2644 w 6054"/>
                  <a:gd name="T59" fmla="*/ 6224 h 6306"/>
                  <a:gd name="T60" fmla="*/ 2726 w 6054"/>
                  <a:gd name="T61" fmla="*/ 6288 h 6306"/>
                  <a:gd name="T62" fmla="*/ 2801 w 6054"/>
                  <a:gd name="T63" fmla="*/ 6296 h 6306"/>
                  <a:gd name="T64" fmla="*/ 2882 w 6054"/>
                  <a:gd name="T65" fmla="*/ 6276 h 6306"/>
                  <a:gd name="T66" fmla="*/ 2885 w 6054"/>
                  <a:gd name="T67" fmla="*/ 6170 h 6306"/>
                  <a:gd name="T68" fmla="*/ 2891 w 6054"/>
                  <a:gd name="T69" fmla="*/ 5513 h 6306"/>
                  <a:gd name="T70" fmla="*/ 2922 w 6054"/>
                  <a:gd name="T71" fmla="*/ 5163 h 6306"/>
                  <a:gd name="T72" fmla="*/ 2908 w 6054"/>
                  <a:gd name="T73" fmla="*/ 4927 h 6306"/>
                  <a:gd name="T74" fmla="*/ 2888 w 6054"/>
                  <a:gd name="T75" fmla="*/ 4635 h 6306"/>
                  <a:gd name="T76" fmla="*/ 2943 w 6054"/>
                  <a:gd name="T77" fmla="*/ 4600 h 6306"/>
                  <a:gd name="T78" fmla="*/ 3288 w 6054"/>
                  <a:gd name="T79" fmla="*/ 4492 h 6306"/>
                  <a:gd name="T80" fmla="*/ 3677 w 6054"/>
                  <a:gd name="T81" fmla="*/ 4342 h 6306"/>
                  <a:gd name="T82" fmla="*/ 3741 w 6054"/>
                  <a:gd name="T83" fmla="*/ 4342 h 6306"/>
                  <a:gd name="T84" fmla="*/ 3810 w 6054"/>
                  <a:gd name="T85" fmla="*/ 4394 h 6306"/>
                  <a:gd name="T86" fmla="*/ 3905 w 6054"/>
                  <a:gd name="T87" fmla="*/ 4435 h 6306"/>
                  <a:gd name="T88" fmla="*/ 3963 w 6054"/>
                  <a:gd name="T89" fmla="*/ 4463 h 6306"/>
                  <a:gd name="T90" fmla="*/ 4139 w 6054"/>
                  <a:gd name="T91" fmla="*/ 4630 h 6306"/>
                  <a:gd name="T92" fmla="*/ 4227 w 6054"/>
                  <a:gd name="T93" fmla="*/ 4643 h 6306"/>
                  <a:gd name="T94" fmla="*/ 4473 w 6054"/>
                  <a:gd name="T95" fmla="*/ 4780 h 6306"/>
                  <a:gd name="T96" fmla="*/ 4587 w 6054"/>
                  <a:gd name="T97" fmla="*/ 4861 h 6306"/>
                  <a:gd name="T98" fmla="*/ 4618 w 6054"/>
                  <a:gd name="T99" fmla="*/ 4922 h 6306"/>
                  <a:gd name="T100" fmla="*/ 4675 w 6054"/>
                  <a:gd name="T101" fmla="*/ 4986 h 6306"/>
                  <a:gd name="T102" fmla="*/ 4837 w 6054"/>
                  <a:gd name="T103" fmla="*/ 5122 h 6306"/>
                  <a:gd name="T104" fmla="*/ 4904 w 6054"/>
                  <a:gd name="T105" fmla="*/ 5201 h 6306"/>
                  <a:gd name="T106" fmla="*/ 5039 w 6054"/>
                  <a:gd name="T107" fmla="*/ 5213 h 6306"/>
                  <a:gd name="T108" fmla="*/ 5078 w 6054"/>
                  <a:gd name="T109" fmla="*/ 5171 h 6306"/>
                  <a:gd name="T110" fmla="*/ 5147 w 6054"/>
                  <a:gd name="T111" fmla="*/ 5164 h 6306"/>
                  <a:gd name="T112" fmla="*/ 5331 w 6054"/>
                  <a:gd name="T113" fmla="*/ 5108 h 6306"/>
                  <a:gd name="T114" fmla="*/ 5801 w 6054"/>
                  <a:gd name="T115" fmla="*/ 5072 h 6306"/>
                  <a:gd name="T116" fmla="*/ 5963 w 6054"/>
                  <a:gd name="T117" fmla="*/ 5092 h 6306"/>
                  <a:gd name="T118" fmla="*/ 6014 w 6054"/>
                  <a:gd name="T119" fmla="*/ 5153 h 6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4" h="6306">
                    <a:moveTo>
                      <a:pt x="5853" y="26"/>
                    </a:moveTo>
                    <a:lnTo>
                      <a:pt x="5604" y="159"/>
                    </a:lnTo>
                    <a:lnTo>
                      <a:pt x="4828" y="339"/>
                    </a:lnTo>
                    <a:lnTo>
                      <a:pt x="4534" y="293"/>
                    </a:lnTo>
                    <a:lnTo>
                      <a:pt x="4463" y="232"/>
                    </a:lnTo>
                    <a:lnTo>
                      <a:pt x="4427" y="312"/>
                    </a:lnTo>
                    <a:lnTo>
                      <a:pt x="4468" y="360"/>
                    </a:lnTo>
                    <a:lnTo>
                      <a:pt x="4406" y="427"/>
                    </a:lnTo>
                    <a:lnTo>
                      <a:pt x="4452" y="501"/>
                    </a:lnTo>
                    <a:lnTo>
                      <a:pt x="4447" y="559"/>
                    </a:lnTo>
                    <a:lnTo>
                      <a:pt x="4431" y="586"/>
                    </a:lnTo>
                    <a:lnTo>
                      <a:pt x="4418" y="687"/>
                    </a:lnTo>
                    <a:lnTo>
                      <a:pt x="4570" y="783"/>
                    </a:lnTo>
                    <a:lnTo>
                      <a:pt x="4544" y="846"/>
                    </a:lnTo>
                    <a:lnTo>
                      <a:pt x="4330" y="879"/>
                    </a:lnTo>
                    <a:lnTo>
                      <a:pt x="4261" y="1004"/>
                    </a:lnTo>
                    <a:lnTo>
                      <a:pt x="4316" y="1238"/>
                    </a:lnTo>
                    <a:lnTo>
                      <a:pt x="4119" y="1478"/>
                    </a:lnTo>
                    <a:lnTo>
                      <a:pt x="4088" y="1611"/>
                    </a:lnTo>
                    <a:lnTo>
                      <a:pt x="4129" y="1654"/>
                    </a:lnTo>
                    <a:lnTo>
                      <a:pt x="4267" y="1649"/>
                    </a:lnTo>
                    <a:lnTo>
                      <a:pt x="4311" y="1680"/>
                    </a:lnTo>
                    <a:lnTo>
                      <a:pt x="4432" y="1697"/>
                    </a:lnTo>
                    <a:lnTo>
                      <a:pt x="4481" y="1700"/>
                    </a:lnTo>
                    <a:lnTo>
                      <a:pt x="4498" y="1754"/>
                    </a:lnTo>
                    <a:lnTo>
                      <a:pt x="4467" y="1789"/>
                    </a:lnTo>
                    <a:lnTo>
                      <a:pt x="4425" y="2011"/>
                    </a:lnTo>
                    <a:lnTo>
                      <a:pt x="4350" y="2056"/>
                    </a:lnTo>
                    <a:lnTo>
                      <a:pt x="4075" y="2134"/>
                    </a:lnTo>
                    <a:lnTo>
                      <a:pt x="4004" y="2046"/>
                    </a:lnTo>
                    <a:lnTo>
                      <a:pt x="3885" y="2153"/>
                    </a:lnTo>
                    <a:lnTo>
                      <a:pt x="3616" y="1988"/>
                    </a:lnTo>
                    <a:lnTo>
                      <a:pt x="3549" y="1859"/>
                    </a:lnTo>
                    <a:lnTo>
                      <a:pt x="3456" y="1856"/>
                    </a:lnTo>
                    <a:lnTo>
                      <a:pt x="3394" y="1941"/>
                    </a:lnTo>
                    <a:lnTo>
                      <a:pt x="3323" y="1945"/>
                    </a:lnTo>
                    <a:lnTo>
                      <a:pt x="3122" y="1898"/>
                    </a:lnTo>
                    <a:lnTo>
                      <a:pt x="3047" y="1851"/>
                    </a:lnTo>
                    <a:lnTo>
                      <a:pt x="3015" y="1873"/>
                    </a:lnTo>
                    <a:lnTo>
                      <a:pt x="2953" y="1883"/>
                    </a:lnTo>
                    <a:lnTo>
                      <a:pt x="2896" y="1936"/>
                    </a:lnTo>
                    <a:lnTo>
                      <a:pt x="2874" y="1927"/>
                    </a:lnTo>
                    <a:lnTo>
                      <a:pt x="2799" y="2066"/>
                    </a:lnTo>
                    <a:lnTo>
                      <a:pt x="2750" y="2066"/>
                    </a:lnTo>
                    <a:lnTo>
                      <a:pt x="2608" y="1988"/>
                    </a:lnTo>
                    <a:lnTo>
                      <a:pt x="2553" y="1886"/>
                    </a:lnTo>
                    <a:lnTo>
                      <a:pt x="2452" y="1887"/>
                    </a:lnTo>
                    <a:lnTo>
                      <a:pt x="2395" y="2007"/>
                    </a:lnTo>
                    <a:lnTo>
                      <a:pt x="2404" y="2064"/>
                    </a:lnTo>
                    <a:lnTo>
                      <a:pt x="2355" y="2051"/>
                    </a:lnTo>
                    <a:lnTo>
                      <a:pt x="2328" y="1994"/>
                    </a:lnTo>
                    <a:lnTo>
                      <a:pt x="2336" y="1835"/>
                    </a:lnTo>
                    <a:lnTo>
                      <a:pt x="2156" y="1703"/>
                    </a:lnTo>
                    <a:lnTo>
                      <a:pt x="2054" y="1603"/>
                    </a:lnTo>
                    <a:lnTo>
                      <a:pt x="1898" y="1618"/>
                    </a:lnTo>
                    <a:lnTo>
                      <a:pt x="1782" y="1588"/>
                    </a:lnTo>
                    <a:lnTo>
                      <a:pt x="1712" y="1641"/>
                    </a:lnTo>
                    <a:lnTo>
                      <a:pt x="1587" y="1568"/>
                    </a:lnTo>
                    <a:lnTo>
                      <a:pt x="1467" y="1595"/>
                    </a:lnTo>
                    <a:lnTo>
                      <a:pt x="1414" y="1692"/>
                    </a:lnTo>
                    <a:lnTo>
                      <a:pt x="1254" y="1601"/>
                    </a:lnTo>
                    <a:lnTo>
                      <a:pt x="1235" y="1562"/>
                    </a:lnTo>
                    <a:lnTo>
                      <a:pt x="1165" y="1553"/>
                    </a:lnTo>
                    <a:lnTo>
                      <a:pt x="1169" y="1615"/>
                    </a:lnTo>
                    <a:lnTo>
                      <a:pt x="1138" y="1607"/>
                    </a:lnTo>
                    <a:lnTo>
                      <a:pt x="1139" y="1673"/>
                    </a:lnTo>
                    <a:lnTo>
                      <a:pt x="1050" y="1714"/>
                    </a:lnTo>
                    <a:lnTo>
                      <a:pt x="846" y="1795"/>
                    </a:lnTo>
                    <a:lnTo>
                      <a:pt x="631" y="2037"/>
                    </a:lnTo>
                    <a:lnTo>
                      <a:pt x="577" y="2032"/>
                    </a:lnTo>
                    <a:lnTo>
                      <a:pt x="516" y="2081"/>
                    </a:lnTo>
                    <a:lnTo>
                      <a:pt x="480" y="2082"/>
                    </a:lnTo>
                    <a:lnTo>
                      <a:pt x="651" y="2306"/>
                    </a:lnTo>
                    <a:lnTo>
                      <a:pt x="550" y="2400"/>
                    </a:lnTo>
                    <a:lnTo>
                      <a:pt x="478" y="2392"/>
                    </a:lnTo>
                    <a:lnTo>
                      <a:pt x="228" y="2181"/>
                    </a:lnTo>
                    <a:lnTo>
                      <a:pt x="171" y="2288"/>
                    </a:lnTo>
                    <a:lnTo>
                      <a:pt x="185" y="2354"/>
                    </a:lnTo>
                    <a:lnTo>
                      <a:pt x="106" y="2479"/>
                    </a:lnTo>
                    <a:lnTo>
                      <a:pt x="116" y="2563"/>
                    </a:lnTo>
                    <a:lnTo>
                      <a:pt x="104" y="2661"/>
                    </a:lnTo>
                    <a:lnTo>
                      <a:pt x="140" y="2726"/>
                    </a:lnTo>
                    <a:lnTo>
                      <a:pt x="78" y="2793"/>
                    </a:lnTo>
                    <a:lnTo>
                      <a:pt x="0" y="3042"/>
                    </a:lnTo>
                    <a:lnTo>
                      <a:pt x="165" y="3151"/>
                    </a:lnTo>
                    <a:lnTo>
                      <a:pt x="193" y="3274"/>
                    </a:lnTo>
                    <a:lnTo>
                      <a:pt x="194" y="3346"/>
                    </a:lnTo>
                    <a:lnTo>
                      <a:pt x="382" y="3481"/>
                    </a:lnTo>
                    <a:lnTo>
                      <a:pt x="472" y="3521"/>
                    </a:lnTo>
                    <a:lnTo>
                      <a:pt x="736" y="3836"/>
                    </a:lnTo>
                    <a:lnTo>
                      <a:pt x="728" y="3849"/>
                    </a:lnTo>
                    <a:lnTo>
                      <a:pt x="608" y="3864"/>
                    </a:lnTo>
                    <a:lnTo>
                      <a:pt x="604" y="3922"/>
                    </a:lnTo>
                    <a:lnTo>
                      <a:pt x="756" y="4004"/>
                    </a:lnTo>
                    <a:lnTo>
                      <a:pt x="753" y="3964"/>
                    </a:lnTo>
                    <a:lnTo>
                      <a:pt x="737" y="3931"/>
                    </a:lnTo>
                    <a:lnTo>
                      <a:pt x="753" y="3932"/>
                    </a:lnTo>
                    <a:lnTo>
                      <a:pt x="787" y="3959"/>
                    </a:lnTo>
                    <a:lnTo>
                      <a:pt x="797" y="3933"/>
                    </a:lnTo>
                    <a:lnTo>
                      <a:pt x="755" y="3902"/>
                    </a:lnTo>
                    <a:lnTo>
                      <a:pt x="788" y="3883"/>
                    </a:lnTo>
                    <a:lnTo>
                      <a:pt x="805" y="3893"/>
                    </a:lnTo>
                    <a:lnTo>
                      <a:pt x="863" y="3852"/>
                    </a:lnTo>
                    <a:lnTo>
                      <a:pt x="913" y="3836"/>
                    </a:lnTo>
                    <a:lnTo>
                      <a:pt x="936" y="3846"/>
                    </a:lnTo>
                    <a:lnTo>
                      <a:pt x="1013" y="3828"/>
                    </a:lnTo>
                    <a:lnTo>
                      <a:pt x="1040" y="3836"/>
                    </a:lnTo>
                    <a:lnTo>
                      <a:pt x="1070" y="3824"/>
                    </a:lnTo>
                    <a:lnTo>
                      <a:pt x="1103" y="3825"/>
                    </a:lnTo>
                    <a:lnTo>
                      <a:pt x="1123" y="3835"/>
                    </a:lnTo>
                    <a:lnTo>
                      <a:pt x="1177" y="3803"/>
                    </a:lnTo>
                    <a:lnTo>
                      <a:pt x="1178" y="3764"/>
                    </a:lnTo>
                    <a:lnTo>
                      <a:pt x="1236" y="3715"/>
                    </a:lnTo>
                    <a:lnTo>
                      <a:pt x="1318" y="3648"/>
                    </a:lnTo>
                    <a:lnTo>
                      <a:pt x="1362" y="3622"/>
                    </a:lnTo>
                    <a:lnTo>
                      <a:pt x="1429" y="3633"/>
                    </a:lnTo>
                    <a:lnTo>
                      <a:pt x="1526" y="3629"/>
                    </a:lnTo>
                    <a:lnTo>
                      <a:pt x="1571" y="3634"/>
                    </a:lnTo>
                    <a:lnTo>
                      <a:pt x="1595" y="3648"/>
                    </a:lnTo>
                    <a:lnTo>
                      <a:pt x="1587" y="3694"/>
                    </a:lnTo>
                    <a:lnTo>
                      <a:pt x="1620" y="3698"/>
                    </a:lnTo>
                    <a:lnTo>
                      <a:pt x="1643" y="3716"/>
                    </a:lnTo>
                    <a:lnTo>
                      <a:pt x="1681" y="3700"/>
                    </a:lnTo>
                    <a:lnTo>
                      <a:pt x="1741" y="3668"/>
                    </a:lnTo>
                    <a:lnTo>
                      <a:pt x="1789" y="3640"/>
                    </a:lnTo>
                    <a:lnTo>
                      <a:pt x="1871" y="3654"/>
                    </a:lnTo>
                    <a:lnTo>
                      <a:pt x="1873" y="3698"/>
                    </a:lnTo>
                    <a:lnTo>
                      <a:pt x="1913" y="3709"/>
                    </a:lnTo>
                    <a:lnTo>
                      <a:pt x="1967" y="3690"/>
                    </a:lnTo>
                    <a:lnTo>
                      <a:pt x="2042" y="3772"/>
                    </a:lnTo>
                    <a:lnTo>
                      <a:pt x="2061" y="3826"/>
                    </a:lnTo>
                    <a:lnTo>
                      <a:pt x="2121" y="3940"/>
                    </a:lnTo>
                    <a:lnTo>
                      <a:pt x="2123" y="3970"/>
                    </a:lnTo>
                    <a:lnTo>
                      <a:pt x="2106" y="3963"/>
                    </a:lnTo>
                    <a:lnTo>
                      <a:pt x="2096" y="3993"/>
                    </a:lnTo>
                    <a:lnTo>
                      <a:pt x="2112" y="4026"/>
                    </a:lnTo>
                    <a:lnTo>
                      <a:pt x="2073" y="4111"/>
                    </a:lnTo>
                    <a:lnTo>
                      <a:pt x="2034" y="4184"/>
                    </a:lnTo>
                    <a:lnTo>
                      <a:pt x="1995" y="4282"/>
                    </a:lnTo>
                    <a:lnTo>
                      <a:pt x="1965" y="4302"/>
                    </a:lnTo>
                    <a:lnTo>
                      <a:pt x="1954" y="4334"/>
                    </a:lnTo>
                    <a:lnTo>
                      <a:pt x="1972" y="4377"/>
                    </a:lnTo>
                    <a:lnTo>
                      <a:pt x="1998" y="4402"/>
                    </a:lnTo>
                    <a:lnTo>
                      <a:pt x="1995" y="4429"/>
                    </a:lnTo>
                    <a:lnTo>
                      <a:pt x="2024" y="4455"/>
                    </a:lnTo>
                    <a:lnTo>
                      <a:pt x="2006" y="4504"/>
                    </a:lnTo>
                    <a:lnTo>
                      <a:pt x="1984" y="4468"/>
                    </a:lnTo>
                    <a:lnTo>
                      <a:pt x="1978" y="4434"/>
                    </a:lnTo>
                    <a:lnTo>
                      <a:pt x="1978" y="4434"/>
                    </a:lnTo>
                    <a:lnTo>
                      <a:pt x="1975" y="4435"/>
                    </a:lnTo>
                    <a:lnTo>
                      <a:pt x="1967" y="4435"/>
                    </a:lnTo>
                    <a:lnTo>
                      <a:pt x="1962" y="4435"/>
                    </a:lnTo>
                    <a:lnTo>
                      <a:pt x="1958" y="4434"/>
                    </a:lnTo>
                    <a:lnTo>
                      <a:pt x="1954" y="4431"/>
                    </a:lnTo>
                    <a:lnTo>
                      <a:pt x="1951" y="4428"/>
                    </a:lnTo>
                    <a:lnTo>
                      <a:pt x="1951" y="4428"/>
                    </a:lnTo>
                    <a:lnTo>
                      <a:pt x="1938" y="4400"/>
                    </a:lnTo>
                    <a:lnTo>
                      <a:pt x="1929" y="4383"/>
                    </a:lnTo>
                    <a:lnTo>
                      <a:pt x="1889" y="4369"/>
                    </a:lnTo>
                    <a:lnTo>
                      <a:pt x="1845" y="4374"/>
                    </a:lnTo>
                    <a:lnTo>
                      <a:pt x="1792" y="4396"/>
                    </a:lnTo>
                    <a:lnTo>
                      <a:pt x="1743" y="4375"/>
                    </a:lnTo>
                    <a:lnTo>
                      <a:pt x="1708" y="4391"/>
                    </a:lnTo>
                    <a:lnTo>
                      <a:pt x="1701" y="4434"/>
                    </a:lnTo>
                    <a:lnTo>
                      <a:pt x="1684" y="4447"/>
                    </a:lnTo>
                    <a:lnTo>
                      <a:pt x="1665" y="4423"/>
                    </a:lnTo>
                    <a:lnTo>
                      <a:pt x="1665" y="4390"/>
                    </a:lnTo>
                    <a:lnTo>
                      <a:pt x="1632" y="4392"/>
                    </a:lnTo>
                    <a:lnTo>
                      <a:pt x="1617" y="4435"/>
                    </a:lnTo>
                    <a:lnTo>
                      <a:pt x="1617" y="4474"/>
                    </a:lnTo>
                    <a:lnTo>
                      <a:pt x="1593" y="4504"/>
                    </a:lnTo>
                    <a:lnTo>
                      <a:pt x="1556" y="4490"/>
                    </a:lnTo>
                    <a:lnTo>
                      <a:pt x="1543" y="4470"/>
                    </a:lnTo>
                    <a:lnTo>
                      <a:pt x="1550" y="4453"/>
                    </a:lnTo>
                    <a:lnTo>
                      <a:pt x="1493" y="4465"/>
                    </a:lnTo>
                    <a:lnTo>
                      <a:pt x="1449" y="4510"/>
                    </a:lnTo>
                    <a:lnTo>
                      <a:pt x="1444" y="4547"/>
                    </a:lnTo>
                    <a:lnTo>
                      <a:pt x="1464" y="4570"/>
                    </a:lnTo>
                    <a:lnTo>
                      <a:pt x="1452" y="4627"/>
                    </a:lnTo>
                    <a:lnTo>
                      <a:pt x="1435" y="4646"/>
                    </a:lnTo>
                    <a:lnTo>
                      <a:pt x="1434" y="4679"/>
                    </a:lnTo>
                    <a:lnTo>
                      <a:pt x="1451" y="4693"/>
                    </a:lnTo>
                    <a:lnTo>
                      <a:pt x="1474" y="4697"/>
                    </a:lnTo>
                    <a:lnTo>
                      <a:pt x="1503" y="4717"/>
                    </a:lnTo>
                    <a:lnTo>
                      <a:pt x="1510" y="4741"/>
                    </a:lnTo>
                    <a:lnTo>
                      <a:pt x="1492" y="4747"/>
                    </a:lnTo>
                    <a:lnTo>
                      <a:pt x="1470" y="4714"/>
                    </a:lnTo>
                    <a:lnTo>
                      <a:pt x="1447" y="4743"/>
                    </a:lnTo>
                    <a:lnTo>
                      <a:pt x="1412" y="4758"/>
                    </a:lnTo>
                    <a:lnTo>
                      <a:pt x="1360" y="4747"/>
                    </a:lnTo>
                    <a:lnTo>
                      <a:pt x="1313" y="4740"/>
                    </a:lnTo>
                    <a:lnTo>
                      <a:pt x="1289" y="4725"/>
                    </a:lnTo>
                    <a:lnTo>
                      <a:pt x="1253" y="4734"/>
                    </a:lnTo>
                    <a:lnTo>
                      <a:pt x="1217" y="4707"/>
                    </a:lnTo>
                    <a:lnTo>
                      <a:pt x="1184" y="4733"/>
                    </a:lnTo>
                    <a:lnTo>
                      <a:pt x="1149" y="4745"/>
                    </a:lnTo>
                    <a:lnTo>
                      <a:pt x="1141" y="4804"/>
                    </a:lnTo>
                    <a:lnTo>
                      <a:pt x="1190" y="4845"/>
                    </a:lnTo>
                    <a:lnTo>
                      <a:pt x="1193" y="4879"/>
                    </a:lnTo>
                    <a:lnTo>
                      <a:pt x="1219" y="4890"/>
                    </a:lnTo>
                    <a:lnTo>
                      <a:pt x="1246" y="4873"/>
                    </a:lnTo>
                    <a:lnTo>
                      <a:pt x="1279" y="4881"/>
                    </a:lnTo>
                    <a:lnTo>
                      <a:pt x="1311" y="4968"/>
                    </a:lnTo>
                    <a:lnTo>
                      <a:pt x="1365" y="5023"/>
                    </a:lnTo>
                    <a:lnTo>
                      <a:pt x="1391" y="5089"/>
                    </a:lnTo>
                    <a:lnTo>
                      <a:pt x="1471" y="5215"/>
                    </a:lnTo>
                    <a:lnTo>
                      <a:pt x="1465" y="5271"/>
                    </a:lnTo>
                    <a:lnTo>
                      <a:pt x="1421" y="5337"/>
                    </a:lnTo>
                    <a:lnTo>
                      <a:pt x="1423" y="5370"/>
                    </a:lnTo>
                    <a:lnTo>
                      <a:pt x="1490" y="5358"/>
                    </a:lnTo>
                    <a:lnTo>
                      <a:pt x="1521" y="5326"/>
                    </a:lnTo>
                    <a:lnTo>
                      <a:pt x="1547" y="5347"/>
                    </a:lnTo>
                    <a:lnTo>
                      <a:pt x="1559" y="5406"/>
                    </a:lnTo>
                    <a:lnTo>
                      <a:pt x="1568" y="5446"/>
                    </a:lnTo>
                    <a:lnTo>
                      <a:pt x="1630" y="5502"/>
                    </a:lnTo>
                    <a:lnTo>
                      <a:pt x="1677" y="5496"/>
                    </a:lnTo>
                    <a:lnTo>
                      <a:pt x="1717" y="5490"/>
                    </a:lnTo>
                    <a:lnTo>
                      <a:pt x="1803" y="5493"/>
                    </a:lnTo>
                    <a:lnTo>
                      <a:pt x="1860" y="5521"/>
                    </a:lnTo>
                    <a:lnTo>
                      <a:pt x="1878" y="5574"/>
                    </a:lnTo>
                    <a:lnTo>
                      <a:pt x="1878" y="5604"/>
                    </a:lnTo>
                    <a:lnTo>
                      <a:pt x="1858" y="5566"/>
                    </a:lnTo>
                    <a:lnTo>
                      <a:pt x="1851" y="5593"/>
                    </a:lnTo>
                    <a:lnTo>
                      <a:pt x="1863" y="5636"/>
                    </a:lnTo>
                    <a:lnTo>
                      <a:pt x="1799" y="5688"/>
                    </a:lnTo>
                    <a:lnTo>
                      <a:pt x="1736" y="5750"/>
                    </a:lnTo>
                    <a:lnTo>
                      <a:pt x="1753" y="5780"/>
                    </a:lnTo>
                    <a:lnTo>
                      <a:pt x="1799" y="5821"/>
                    </a:lnTo>
                    <a:lnTo>
                      <a:pt x="1801" y="5850"/>
                    </a:lnTo>
                    <a:lnTo>
                      <a:pt x="1786" y="5907"/>
                    </a:lnTo>
                    <a:lnTo>
                      <a:pt x="1785" y="5950"/>
                    </a:lnTo>
                    <a:lnTo>
                      <a:pt x="1785" y="5950"/>
                    </a:lnTo>
                    <a:lnTo>
                      <a:pt x="1786" y="5935"/>
                    </a:lnTo>
                    <a:lnTo>
                      <a:pt x="1788" y="5921"/>
                    </a:lnTo>
                    <a:lnTo>
                      <a:pt x="1791" y="5908"/>
                    </a:lnTo>
                    <a:lnTo>
                      <a:pt x="1793" y="5898"/>
                    </a:lnTo>
                    <a:lnTo>
                      <a:pt x="1799" y="5884"/>
                    </a:lnTo>
                    <a:lnTo>
                      <a:pt x="1801" y="5879"/>
                    </a:lnTo>
                    <a:lnTo>
                      <a:pt x="1870" y="5879"/>
                    </a:lnTo>
                    <a:lnTo>
                      <a:pt x="1870" y="5879"/>
                    </a:lnTo>
                    <a:lnTo>
                      <a:pt x="1868" y="5872"/>
                    </a:lnTo>
                    <a:lnTo>
                      <a:pt x="1868" y="5864"/>
                    </a:lnTo>
                    <a:lnTo>
                      <a:pt x="1868" y="5855"/>
                    </a:lnTo>
                    <a:lnTo>
                      <a:pt x="1869" y="5850"/>
                    </a:lnTo>
                    <a:lnTo>
                      <a:pt x="1870" y="5845"/>
                    </a:lnTo>
                    <a:lnTo>
                      <a:pt x="1873" y="5840"/>
                    </a:lnTo>
                    <a:lnTo>
                      <a:pt x="1877" y="5836"/>
                    </a:lnTo>
                    <a:lnTo>
                      <a:pt x="1880" y="5831"/>
                    </a:lnTo>
                    <a:lnTo>
                      <a:pt x="1886" y="5828"/>
                    </a:lnTo>
                    <a:lnTo>
                      <a:pt x="1892" y="5825"/>
                    </a:lnTo>
                    <a:lnTo>
                      <a:pt x="1900" y="5821"/>
                    </a:lnTo>
                    <a:lnTo>
                      <a:pt x="1900" y="5821"/>
                    </a:lnTo>
                    <a:lnTo>
                      <a:pt x="1909" y="5820"/>
                    </a:lnTo>
                    <a:lnTo>
                      <a:pt x="1918" y="5819"/>
                    </a:lnTo>
                    <a:lnTo>
                      <a:pt x="1927" y="5819"/>
                    </a:lnTo>
                    <a:lnTo>
                      <a:pt x="1936" y="5820"/>
                    </a:lnTo>
                    <a:lnTo>
                      <a:pt x="1954" y="5825"/>
                    </a:lnTo>
                    <a:lnTo>
                      <a:pt x="1970" y="5829"/>
                    </a:lnTo>
                    <a:lnTo>
                      <a:pt x="1984" y="5835"/>
                    </a:lnTo>
                    <a:lnTo>
                      <a:pt x="1995" y="5840"/>
                    </a:lnTo>
                    <a:lnTo>
                      <a:pt x="2005" y="5846"/>
                    </a:lnTo>
                    <a:lnTo>
                      <a:pt x="2052" y="5800"/>
                    </a:lnTo>
                    <a:lnTo>
                      <a:pt x="2127" y="5800"/>
                    </a:lnTo>
                    <a:lnTo>
                      <a:pt x="2128" y="5799"/>
                    </a:lnTo>
                    <a:lnTo>
                      <a:pt x="2130" y="5800"/>
                    </a:lnTo>
                    <a:lnTo>
                      <a:pt x="2167" y="5800"/>
                    </a:lnTo>
                    <a:lnTo>
                      <a:pt x="2167" y="5800"/>
                    </a:lnTo>
                    <a:lnTo>
                      <a:pt x="2178" y="5795"/>
                    </a:lnTo>
                    <a:lnTo>
                      <a:pt x="2201" y="5782"/>
                    </a:lnTo>
                    <a:lnTo>
                      <a:pt x="2229" y="5771"/>
                    </a:lnTo>
                    <a:lnTo>
                      <a:pt x="2240" y="5767"/>
                    </a:lnTo>
                    <a:lnTo>
                      <a:pt x="2248" y="5766"/>
                    </a:lnTo>
                    <a:lnTo>
                      <a:pt x="2248" y="5766"/>
                    </a:lnTo>
                    <a:lnTo>
                      <a:pt x="2251" y="5767"/>
                    </a:lnTo>
                    <a:lnTo>
                      <a:pt x="2254" y="5769"/>
                    </a:lnTo>
                    <a:lnTo>
                      <a:pt x="2258" y="5772"/>
                    </a:lnTo>
                    <a:lnTo>
                      <a:pt x="2261" y="5777"/>
                    </a:lnTo>
                    <a:lnTo>
                      <a:pt x="2267" y="5787"/>
                    </a:lnTo>
                    <a:lnTo>
                      <a:pt x="2272" y="5799"/>
                    </a:lnTo>
                    <a:lnTo>
                      <a:pt x="2280" y="5823"/>
                    </a:lnTo>
                    <a:lnTo>
                      <a:pt x="2282" y="5834"/>
                    </a:lnTo>
                    <a:lnTo>
                      <a:pt x="2282" y="5834"/>
                    </a:lnTo>
                    <a:lnTo>
                      <a:pt x="2287" y="5833"/>
                    </a:lnTo>
                    <a:lnTo>
                      <a:pt x="2298" y="5830"/>
                    </a:lnTo>
                    <a:lnTo>
                      <a:pt x="2306" y="5830"/>
                    </a:lnTo>
                    <a:lnTo>
                      <a:pt x="2315" y="5830"/>
                    </a:lnTo>
                    <a:lnTo>
                      <a:pt x="2325" y="5831"/>
                    </a:lnTo>
                    <a:lnTo>
                      <a:pt x="2335" y="5834"/>
                    </a:lnTo>
                    <a:lnTo>
                      <a:pt x="2335" y="5834"/>
                    </a:lnTo>
                    <a:lnTo>
                      <a:pt x="2340" y="5835"/>
                    </a:lnTo>
                    <a:lnTo>
                      <a:pt x="2346" y="5838"/>
                    </a:lnTo>
                    <a:lnTo>
                      <a:pt x="2357" y="5845"/>
                    </a:lnTo>
                    <a:lnTo>
                      <a:pt x="2367" y="5854"/>
                    </a:lnTo>
                    <a:lnTo>
                      <a:pt x="2377" y="5863"/>
                    </a:lnTo>
                    <a:lnTo>
                      <a:pt x="2393" y="5879"/>
                    </a:lnTo>
                    <a:lnTo>
                      <a:pt x="2398" y="5887"/>
                    </a:lnTo>
                    <a:lnTo>
                      <a:pt x="2502" y="5929"/>
                    </a:lnTo>
                    <a:lnTo>
                      <a:pt x="2502" y="5929"/>
                    </a:lnTo>
                    <a:lnTo>
                      <a:pt x="2498" y="5938"/>
                    </a:lnTo>
                    <a:lnTo>
                      <a:pt x="2496" y="5947"/>
                    </a:lnTo>
                    <a:lnTo>
                      <a:pt x="2493" y="5960"/>
                    </a:lnTo>
                    <a:lnTo>
                      <a:pt x="2492" y="5972"/>
                    </a:lnTo>
                    <a:lnTo>
                      <a:pt x="2492" y="5983"/>
                    </a:lnTo>
                    <a:lnTo>
                      <a:pt x="2493" y="5989"/>
                    </a:lnTo>
                    <a:lnTo>
                      <a:pt x="2495" y="5994"/>
                    </a:lnTo>
                    <a:lnTo>
                      <a:pt x="2498" y="5999"/>
                    </a:lnTo>
                    <a:lnTo>
                      <a:pt x="2502" y="6002"/>
                    </a:lnTo>
                    <a:lnTo>
                      <a:pt x="2502" y="6002"/>
                    </a:lnTo>
                    <a:lnTo>
                      <a:pt x="2512" y="6009"/>
                    </a:lnTo>
                    <a:lnTo>
                      <a:pt x="2525" y="6015"/>
                    </a:lnTo>
                    <a:lnTo>
                      <a:pt x="2554" y="6030"/>
                    </a:lnTo>
                    <a:lnTo>
                      <a:pt x="2567" y="6038"/>
                    </a:lnTo>
                    <a:lnTo>
                      <a:pt x="2578" y="6045"/>
                    </a:lnTo>
                    <a:lnTo>
                      <a:pt x="2582" y="6051"/>
                    </a:lnTo>
                    <a:lnTo>
                      <a:pt x="2585" y="6055"/>
                    </a:lnTo>
                    <a:lnTo>
                      <a:pt x="2588" y="6060"/>
                    </a:lnTo>
                    <a:lnTo>
                      <a:pt x="2589" y="6065"/>
                    </a:lnTo>
                    <a:lnTo>
                      <a:pt x="2589" y="6065"/>
                    </a:lnTo>
                    <a:lnTo>
                      <a:pt x="2590" y="6078"/>
                    </a:lnTo>
                    <a:lnTo>
                      <a:pt x="2593" y="6092"/>
                    </a:lnTo>
                    <a:lnTo>
                      <a:pt x="2599" y="6108"/>
                    </a:lnTo>
                    <a:lnTo>
                      <a:pt x="2605" y="6122"/>
                    </a:lnTo>
                    <a:lnTo>
                      <a:pt x="2618" y="6148"/>
                    </a:lnTo>
                    <a:lnTo>
                      <a:pt x="2623" y="6158"/>
                    </a:lnTo>
                    <a:lnTo>
                      <a:pt x="2623" y="6158"/>
                    </a:lnTo>
                    <a:lnTo>
                      <a:pt x="2625" y="6169"/>
                    </a:lnTo>
                    <a:lnTo>
                      <a:pt x="2628" y="6181"/>
                    </a:lnTo>
                    <a:lnTo>
                      <a:pt x="2632" y="6196"/>
                    </a:lnTo>
                    <a:lnTo>
                      <a:pt x="2638" y="6210"/>
                    </a:lnTo>
                    <a:lnTo>
                      <a:pt x="2644" y="6224"/>
                    </a:lnTo>
                    <a:lnTo>
                      <a:pt x="2649" y="6229"/>
                    </a:lnTo>
                    <a:lnTo>
                      <a:pt x="2653" y="6234"/>
                    </a:lnTo>
                    <a:lnTo>
                      <a:pt x="2658" y="6237"/>
                    </a:lnTo>
                    <a:lnTo>
                      <a:pt x="2663" y="6238"/>
                    </a:lnTo>
                    <a:lnTo>
                      <a:pt x="2663" y="6238"/>
                    </a:lnTo>
                    <a:lnTo>
                      <a:pt x="2669" y="6240"/>
                    </a:lnTo>
                    <a:lnTo>
                      <a:pt x="2674" y="6243"/>
                    </a:lnTo>
                    <a:lnTo>
                      <a:pt x="2686" y="6250"/>
                    </a:lnTo>
                    <a:lnTo>
                      <a:pt x="2698" y="6259"/>
                    </a:lnTo>
                    <a:lnTo>
                      <a:pt x="2709" y="6269"/>
                    </a:lnTo>
                    <a:lnTo>
                      <a:pt x="2726" y="6288"/>
                    </a:lnTo>
                    <a:lnTo>
                      <a:pt x="2732" y="6296"/>
                    </a:lnTo>
                    <a:lnTo>
                      <a:pt x="2732" y="6296"/>
                    </a:lnTo>
                    <a:lnTo>
                      <a:pt x="2739" y="6299"/>
                    </a:lnTo>
                    <a:lnTo>
                      <a:pt x="2747" y="6302"/>
                    </a:lnTo>
                    <a:lnTo>
                      <a:pt x="2756" y="6305"/>
                    </a:lnTo>
                    <a:lnTo>
                      <a:pt x="2767" y="6306"/>
                    </a:lnTo>
                    <a:lnTo>
                      <a:pt x="2778" y="6306"/>
                    </a:lnTo>
                    <a:lnTo>
                      <a:pt x="2785" y="6305"/>
                    </a:lnTo>
                    <a:lnTo>
                      <a:pt x="2790" y="6303"/>
                    </a:lnTo>
                    <a:lnTo>
                      <a:pt x="2796" y="6299"/>
                    </a:lnTo>
                    <a:lnTo>
                      <a:pt x="2801" y="6296"/>
                    </a:lnTo>
                    <a:lnTo>
                      <a:pt x="2801" y="6296"/>
                    </a:lnTo>
                    <a:lnTo>
                      <a:pt x="2813" y="6288"/>
                    </a:lnTo>
                    <a:lnTo>
                      <a:pt x="2823" y="6284"/>
                    </a:lnTo>
                    <a:lnTo>
                      <a:pt x="2834" y="6280"/>
                    </a:lnTo>
                    <a:lnTo>
                      <a:pt x="2844" y="6279"/>
                    </a:lnTo>
                    <a:lnTo>
                      <a:pt x="2853" y="6278"/>
                    </a:lnTo>
                    <a:lnTo>
                      <a:pt x="2862" y="6278"/>
                    </a:lnTo>
                    <a:lnTo>
                      <a:pt x="2876" y="6279"/>
                    </a:lnTo>
                    <a:lnTo>
                      <a:pt x="2876" y="6279"/>
                    </a:lnTo>
                    <a:lnTo>
                      <a:pt x="2879" y="6278"/>
                    </a:lnTo>
                    <a:lnTo>
                      <a:pt x="2882" y="6276"/>
                    </a:lnTo>
                    <a:lnTo>
                      <a:pt x="2883" y="6272"/>
                    </a:lnTo>
                    <a:lnTo>
                      <a:pt x="2883" y="6267"/>
                    </a:lnTo>
                    <a:lnTo>
                      <a:pt x="2883" y="6254"/>
                    </a:lnTo>
                    <a:lnTo>
                      <a:pt x="2881" y="6239"/>
                    </a:lnTo>
                    <a:lnTo>
                      <a:pt x="2876" y="6210"/>
                    </a:lnTo>
                    <a:lnTo>
                      <a:pt x="2875" y="6200"/>
                    </a:lnTo>
                    <a:lnTo>
                      <a:pt x="2876" y="6196"/>
                    </a:lnTo>
                    <a:lnTo>
                      <a:pt x="2876" y="6194"/>
                    </a:lnTo>
                    <a:lnTo>
                      <a:pt x="2876" y="6194"/>
                    </a:lnTo>
                    <a:lnTo>
                      <a:pt x="2879" y="6186"/>
                    </a:lnTo>
                    <a:lnTo>
                      <a:pt x="2885" y="6170"/>
                    </a:lnTo>
                    <a:lnTo>
                      <a:pt x="2898" y="6124"/>
                    </a:lnTo>
                    <a:lnTo>
                      <a:pt x="2917" y="6060"/>
                    </a:lnTo>
                    <a:lnTo>
                      <a:pt x="2876" y="5869"/>
                    </a:lnTo>
                    <a:lnTo>
                      <a:pt x="2876" y="5869"/>
                    </a:lnTo>
                    <a:lnTo>
                      <a:pt x="2877" y="5733"/>
                    </a:lnTo>
                    <a:lnTo>
                      <a:pt x="2878" y="5629"/>
                    </a:lnTo>
                    <a:lnTo>
                      <a:pt x="2881" y="5586"/>
                    </a:lnTo>
                    <a:lnTo>
                      <a:pt x="2882" y="5558"/>
                    </a:lnTo>
                    <a:lnTo>
                      <a:pt x="2882" y="5558"/>
                    </a:lnTo>
                    <a:lnTo>
                      <a:pt x="2885" y="5537"/>
                    </a:lnTo>
                    <a:lnTo>
                      <a:pt x="2891" y="5513"/>
                    </a:lnTo>
                    <a:lnTo>
                      <a:pt x="2904" y="5459"/>
                    </a:lnTo>
                    <a:lnTo>
                      <a:pt x="2910" y="5430"/>
                    </a:lnTo>
                    <a:lnTo>
                      <a:pt x="2915" y="5402"/>
                    </a:lnTo>
                    <a:lnTo>
                      <a:pt x="2917" y="5376"/>
                    </a:lnTo>
                    <a:lnTo>
                      <a:pt x="2917" y="5363"/>
                    </a:lnTo>
                    <a:lnTo>
                      <a:pt x="2917" y="5351"/>
                    </a:lnTo>
                    <a:lnTo>
                      <a:pt x="2917" y="5351"/>
                    </a:lnTo>
                    <a:lnTo>
                      <a:pt x="2916" y="5337"/>
                    </a:lnTo>
                    <a:lnTo>
                      <a:pt x="2916" y="5319"/>
                    </a:lnTo>
                    <a:lnTo>
                      <a:pt x="2917" y="5273"/>
                    </a:lnTo>
                    <a:lnTo>
                      <a:pt x="2922" y="5163"/>
                    </a:lnTo>
                    <a:lnTo>
                      <a:pt x="2924" y="5106"/>
                    </a:lnTo>
                    <a:lnTo>
                      <a:pt x="2924" y="5055"/>
                    </a:lnTo>
                    <a:lnTo>
                      <a:pt x="2924" y="5033"/>
                    </a:lnTo>
                    <a:lnTo>
                      <a:pt x="2922" y="5014"/>
                    </a:lnTo>
                    <a:lnTo>
                      <a:pt x="2921" y="4999"/>
                    </a:lnTo>
                    <a:lnTo>
                      <a:pt x="2917" y="4988"/>
                    </a:lnTo>
                    <a:lnTo>
                      <a:pt x="2917" y="4988"/>
                    </a:lnTo>
                    <a:lnTo>
                      <a:pt x="2914" y="4977"/>
                    </a:lnTo>
                    <a:lnTo>
                      <a:pt x="2912" y="4963"/>
                    </a:lnTo>
                    <a:lnTo>
                      <a:pt x="2911" y="4947"/>
                    </a:lnTo>
                    <a:lnTo>
                      <a:pt x="2908" y="4927"/>
                    </a:lnTo>
                    <a:lnTo>
                      <a:pt x="2907" y="4883"/>
                    </a:lnTo>
                    <a:lnTo>
                      <a:pt x="2906" y="4836"/>
                    </a:lnTo>
                    <a:lnTo>
                      <a:pt x="2905" y="4747"/>
                    </a:lnTo>
                    <a:lnTo>
                      <a:pt x="2903" y="4714"/>
                    </a:lnTo>
                    <a:lnTo>
                      <a:pt x="2902" y="4702"/>
                    </a:lnTo>
                    <a:lnTo>
                      <a:pt x="2900" y="4694"/>
                    </a:lnTo>
                    <a:lnTo>
                      <a:pt x="2900" y="4694"/>
                    </a:lnTo>
                    <a:lnTo>
                      <a:pt x="2895" y="4679"/>
                    </a:lnTo>
                    <a:lnTo>
                      <a:pt x="2892" y="4665"/>
                    </a:lnTo>
                    <a:lnTo>
                      <a:pt x="2890" y="4649"/>
                    </a:lnTo>
                    <a:lnTo>
                      <a:pt x="2888" y="4635"/>
                    </a:lnTo>
                    <a:lnTo>
                      <a:pt x="2890" y="4628"/>
                    </a:lnTo>
                    <a:lnTo>
                      <a:pt x="2892" y="4621"/>
                    </a:lnTo>
                    <a:lnTo>
                      <a:pt x="2894" y="4616"/>
                    </a:lnTo>
                    <a:lnTo>
                      <a:pt x="2897" y="4611"/>
                    </a:lnTo>
                    <a:lnTo>
                      <a:pt x="2902" y="4607"/>
                    </a:lnTo>
                    <a:lnTo>
                      <a:pt x="2908" y="4604"/>
                    </a:lnTo>
                    <a:lnTo>
                      <a:pt x="2915" y="4603"/>
                    </a:lnTo>
                    <a:lnTo>
                      <a:pt x="2924" y="4601"/>
                    </a:lnTo>
                    <a:lnTo>
                      <a:pt x="2924" y="4601"/>
                    </a:lnTo>
                    <a:lnTo>
                      <a:pt x="2934" y="4601"/>
                    </a:lnTo>
                    <a:lnTo>
                      <a:pt x="2943" y="4600"/>
                    </a:lnTo>
                    <a:lnTo>
                      <a:pt x="2952" y="4598"/>
                    </a:lnTo>
                    <a:lnTo>
                      <a:pt x="2961" y="4595"/>
                    </a:lnTo>
                    <a:lnTo>
                      <a:pt x="2976" y="4589"/>
                    </a:lnTo>
                    <a:lnTo>
                      <a:pt x="2991" y="4581"/>
                    </a:lnTo>
                    <a:lnTo>
                      <a:pt x="3003" y="4574"/>
                    </a:lnTo>
                    <a:lnTo>
                      <a:pt x="3012" y="4568"/>
                    </a:lnTo>
                    <a:lnTo>
                      <a:pt x="3021" y="4561"/>
                    </a:lnTo>
                    <a:lnTo>
                      <a:pt x="3078" y="4561"/>
                    </a:lnTo>
                    <a:lnTo>
                      <a:pt x="3078" y="4561"/>
                    </a:lnTo>
                    <a:lnTo>
                      <a:pt x="3144" y="4540"/>
                    </a:lnTo>
                    <a:lnTo>
                      <a:pt x="3288" y="4492"/>
                    </a:lnTo>
                    <a:lnTo>
                      <a:pt x="3368" y="4467"/>
                    </a:lnTo>
                    <a:lnTo>
                      <a:pt x="3438" y="4442"/>
                    </a:lnTo>
                    <a:lnTo>
                      <a:pt x="3491" y="4423"/>
                    </a:lnTo>
                    <a:lnTo>
                      <a:pt x="3508" y="4415"/>
                    </a:lnTo>
                    <a:lnTo>
                      <a:pt x="3517" y="4411"/>
                    </a:lnTo>
                    <a:lnTo>
                      <a:pt x="3517" y="4411"/>
                    </a:lnTo>
                    <a:lnTo>
                      <a:pt x="3530" y="4403"/>
                    </a:lnTo>
                    <a:lnTo>
                      <a:pt x="3551" y="4393"/>
                    </a:lnTo>
                    <a:lnTo>
                      <a:pt x="3606" y="4370"/>
                    </a:lnTo>
                    <a:lnTo>
                      <a:pt x="3656" y="4351"/>
                    </a:lnTo>
                    <a:lnTo>
                      <a:pt x="3677" y="4342"/>
                    </a:lnTo>
                    <a:lnTo>
                      <a:pt x="3677" y="4342"/>
                    </a:lnTo>
                    <a:lnTo>
                      <a:pt x="3686" y="4337"/>
                    </a:lnTo>
                    <a:lnTo>
                      <a:pt x="3695" y="4333"/>
                    </a:lnTo>
                    <a:lnTo>
                      <a:pt x="3705" y="4330"/>
                    </a:lnTo>
                    <a:lnTo>
                      <a:pt x="3716" y="4327"/>
                    </a:lnTo>
                    <a:lnTo>
                      <a:pt x="3722" y="4327"/>
                    </a:lnTo>
                    <a:lnTo>
                      <a:pt x="3726" y="4327"/>
                    </a:lnTo>
                    <a:lnTo>
                      <a:pt x="3731" y="4330"/>
                    </a:lnTo>
                    <a:lnTo>
                      <a:pt x="3735" y="4332"/>
                    </a:lnTo>
                    <a:lnTo>
                      <a:pt x="3739" y="4336"/>
                    </a:lnTo>
                    <a:lnTo>
                      <a:pt x="3741" y="4342"/>
                    </a:lnTo>
                    <a:lnTo>
                      <a:pt x="3741" y="4342"/>
                    </a:lnTo>
                    <a:lnTo>
                      <a:pt x="3744" y="4348"/>
                    </a:lnTo>
                    <a:lnTo>
                      <a:pt x="3747" y="4354"/>
                    </a:lnTo>
                    <a:lnTo>
                      <a:pt x="3752" y="4360"/>
                    </a:lnTo>
                    <a:lnTo>
                      <a:pt x="3756" y="4365"/>
                    </a:lnTo>
                    <a:lnTo>
                      <a:pt x="3768" y="4374"/>
                    </a:lnTo>
                    <a:lnTo>
                      <a:pt x="3780" y="4381"/>
                    </a:lnTo>
                    <a:lnTo>
                      <a:pt x="3791" y="4386"/>
                    </a:lnTo>
                    <a:lnTo>
                      <a:pt x="3801" y="4391"/>
                    </a:lnTo>
                    <a:lnTo>
                      <a:pt x="3810" y="4394"/>
                    </a:lnTo>
                    <a:lnTo>
                      <a:pt x="3810" y="4394"/>
                    </a:lnTo>
                    <a:lnTo>
                      <a:pt x="3819" y="4392"/>
                    </a:lnTo>
                    <a:lnTo>
                      <a:pt x="3839" y="4391"/>
                    </a:lnTo>
                    <a:lnTo>
                      <a:pt x="3850" y="4391"/>
                    </a:lnTo>
                    <a:lnTo>
                      <a:pt x="3861" y="4392"/>
                    </a:lnTo>
                    <a:lnTo>
                      <a:pt x="3871" y="4394"/>
                    </a:lnTo>
                    <a:lnTo>
                      <a:pt x="3876" y="4396"/>
                    </a:lnTo>
                    <a:lnTo>
                      <a:pt x="3879" y="4400"/>
                    </a:lnTo>
                    <a:lnTo>
                      <a:pt x="3879" y="4400"/>
                    </a:lnTo>
                    <a:lnTo>
                      <a:pt x="3886" y="4408"/>
                    </a:lnTo>
                    <a:lnTo>
                      <a:pt x="3892" y="4416"/>
                    </a:lnTo>
                    <a:lnTo>
                      <a:pt x="3905" y="4435"/>
                    </a:lnTo>
                    <a:lnTo>
                      <a:pt x="3912" y="4443"/>
                    </a:lnTo>
                    <a:lnTo>
                      <a:pt x="3921" y="4451"/>
                    </a:lnTo>
                    <a:lnTo>
                      <a:pt x="3926" y="4453"/>
                    </a:lnTo>
                    <a:lnTo>
                      <a:pt x="3931" y="4455"/>
                    </a:lnTo>
                    <a:lnTo>
                      <a:pt x="3937" y="4457"/>
                    </a:lnTo>
                    <a:lnTo>
                      <a:pt x="3942" y="4458"/>
                    </a:lnTo>
                    <a:lnTo>
                      <a:pt x="3942" y="4458"/>
                    </a:lnTo>
                    <a:lnTo>
                      <a:pt x="3949" y="4458"/>
                    </a:lnTo>
                    <a:lnTo>
                      <a:pt x="3954" y="4459"/>
                    </a:lnTo>
                    <a:lnTo>
                      <a:pt x="3958" y="4461"/>
                    </a:lnTo>
                    <a:lnTo>
                      <a:pt x="3963" y="4463"/>
                    </a:lnTo>
                    <a:lnTo>
                      <a:pt x="3968" y="4469"/>
                    </a:lnTo>
                    <a:lnTo>
                      <a:pt x="3974" y="4477"/>
                    </a:lnTo>
                    <a:lnTo>
                      <a:pt x="3981" y="4491"/>
                    </a:lnTo>
                    <a:lnTo>
                      <a:pt x="3987" y="4498"/>
                    </a:lnTo>
                    <a:lnTo>
                      <a:pt x="3990" y="4501"/>
                    </a:lnTo>
                    <a:lnTo>
                      <a:pt x="3995" y="4503"/>
                    </a:lnTo>
                    <a:lnTo>
                      <a:pt x="3995" y="4503"/>
                    </a:lnTo>
                    <a:lnTo>
                      <a:pt x="4019" y="4514"/>
                    </a:lnTo>
                    <a:lnTo>
                      <a:pt x="4049" y="4528"/>
                    </a:lnTo>
                    <a:lnTo>
                      <a:pt x="4087" y="4543"/>
                    </a:lnTo>
                    <a:lnTo>
                      <a:pt x="4139" y="4630"/>
                    </a:lnTo>
                    <a:lnTo>
                      <a:pt x="4139" y="4630"/>
                    </a:lnTo>
                    <a:lnTo>
                      <a:pt x="4155" y="4625"/>
                    </a:lnTo>
                    <a:lnTo>
                      <a:pt x="4171" y="4620"/>
                    </a:lnTo>
                    <a:lnTo>
                      <a:pt x="4178" y="4619"/>
                    </a:lnTo>
                    <a:lnTo>
                      <a:pt x="4185" y="4619"/>
                    </a:lnTo>
                    <a:lnTo>
                      <a:pt x="4185" y="4619"/>
                    </a:lnTo>
                    <a:lnTo>
                      <a:pt x="4192" y="4620"/>
                    </a:lnTo>
                    <a:lnTo>
                      <a:pt x="4200" y="4624"/>
                    </a:lnTo>
                    <a:lnTo>
                      <a:pt x="4208" y="4628"/>
                    </a:lnTo>
                    <a:lnTo>
                      <a:pt x="4214" y="4634"/>
                    </a:lnTo>
                    <a:lnTo>
                      <a:pt x="4227" y="4643"/>
                    </a:lnTo>
                    <a:lnTo>
                      <a:pt x="4231" y="4647"/>
                    </a:lnTo>
                    <a:lnTo>
                      <a:pt x="4231" y="4647"/>
                    </a:lnTo>
                    <a:lnTo>
                      <a:pt x="4251" y="4659"/>
                    </a:lnTo>
                    <a:lnTo>
                      <a:pt x="4270" y="4669"/>
                    </a:lnTo>
                    <a:lnTo>
                      <a:pt x="4280" y="4674"/>
                    </a:lnTo>
                    <a:lnTo>
                      <a:pt x="4289" y="4676"/>
                    </a:lnTo>
                    <a:lnTo>
                      <a:pt x="4289" y="4676"/>
                    </a:lnTo>
                    <a:lnTo>
                      <a:pt x="4364" y="4694"/>
                    </a:lnTo>
                    <a:lnTo>
                      <a:pt x="4409" y="4740"/>
                    </a:lnTo>
                    <a:lnTo>
                      <a:pt x="4473" y="4745"/>
                    </a:lnTo>
                    <a:lnTo>
                      <a:pt x="4473" y="4780"/>
                    </a:lnTo>
                    <a:lnTo>
                      <a:pt x="4473" y="4780"/>
                    </a:lnTo>
                    <a:lnTo>
                      <a:pt x="4494" y="4787"/>
                    </a:lnTo>
                    <a:lnTo>
                      <a:pt x="4512" y="4793"/>
                    </a:lnTo>
                    <a:lnTo>
                      <a:pt x="4526" y="4797"/>
                    </a:lnTo>
                    <a:lnTo>
                      <a:pt x="4526" y="4797"/>
                    </a:lnTo>
                    <a:lnTo>
                      <a:pt x="4535" y="4808"/>
                    </a:lnTo>
                    <a:lnTo>
                      <a:pt x="4546" y="4820"/>
                    </a:lnTo>
                    <a:lnTo>
                      <a:pt x="4560" y="4834"/>
                    </a:lnTo>
                    <a:lnTo>
                      <a:pt x="4560" y="4834"/>
                    </a:lnTo>
                    <a:lnTo>
                      <a:pt x="4587" y="4861"/>
                    </a:lnTo>
                    <a:lnTo>
                      <a:pt x="4587" y="4861"/>
                    </a:lnTo>
                    <a:lnTo>
                      <a:pt x="4590" y="4865"/>
                    </a:lnTo>
                    <a:lnTo>
                      <a:pt x="4592" y="4870"/>
                    </a:lnTo>
                    <a:lnTo>
                      <a:pt x="4592" y="4875"/>
                    </a:lnTo>
                    <a:lnTo>
                      <a:pt x="4591" y="4880"/>
                    </a:lnTo>
                    <a:lnTo>
                      <a:pt x="4589" y="4889"/>
                    </a:lnTo>
                    <a:lnTo>
                      <a:pt x="4587" y="4891"/>
                    </a:lnTo>
                    <a:lnTo>
                      <a:pt x="4592" y="4911"/>
                    </a:lnTo>
                    <a:lnTo>
                      <a:pt x="4592" y="4911"/>
                    </a:lnTo>
                    <a:lnTo>
                      <a:pt x="4601" y="4913"/>
                    </a:lnTo>
                    <a:lnTo>
                      <a:pt x="4609" y="4917"/>
                    </a:lnTo>
                    <a:lnTo>
                      <a:pt x="4618" y="4922"/>
                    </a:lnTo>
                    <a:lnTo>
                      <a:pt x="4618" y="4922"/>
                    </a:lnTo>
                    <a:lnTo>
                      <a:pt x="4622" y="4926"/>
                    </a:lnTo>
                    <a:lnTo>
                      <a:pt x="4627" y="4931"/>
                    </a:lnTo>
                    <a:lnTo>
                      <a:pt x="4637" y="4945"/>
                    </a:lnTo>
                    <a:lnTo>
                      <a:pt x="4646" y="4959"/>
                    </a:lnTo>
                    <a:lnTo>
                      <a:pt x="4652" y="4972"/>
                    </a:lnTo>
                    <a:lnTo>
                      <a:pt x="4652" y="4972"/>
                    </a:lnTo>
                    <a:lnTo>
                      <a:pt x="4654" y="4975"/>
                    </a:lnTo>
                    <a:lnTo>
                      <a:pt x="4657" y="4978"/>
                    </a:lnTo>
                    <a:lnTo>
                      <a:pt x="4666" y="4982"/>
                    </a:lnTo>
                    <a:lnTo>
                      <a:pt x="4675" y="4986"/>
                    </a:lnTo>
                    <a:lnTo>
                      <a:pt x="4686" y="4989"/>
                    </a:lnTo>
                    <a:lnTo>
                      <a:pt x="4706" y="4994"/>
                    </a:lnTo>
                    <a:lnTo>
                      <a:pt x="4714" y="4996"/>
                    </a:lnTo>
                    <a:lnTo>
                      <a:pt x="4714" y="5023"/>
                    </a:lnTo>
                    <a:lnTo>
                      <a:pt x="4764" y="5068"/>
                    </a:lnTo>
                    <a:lnTo>
                      <a:pt x="4764" y="5068"/>
                    </a:lnTo>
                    <a:lnTo>
                      <a:pt x="4796" y="5094"/>
                    </a:lnTo>
                    <a:lnTo>
                      <a:pt x="4821" y="5112"/>
                    </a:lnTo>
                    <a:lnTo>
                      <a:pt x="4831" y="5118"/>
                    </a:lnTo>
                    <a:lnTo>
                      <a:pt x="4837" y="5122"/>
                    </a:lnTo>
                    <a:lnTo>
                      <a:pt x="4837" y="5122"/>
                    </a:lnTo>
                    <a:lnTo>
                      <a:pt x="4842" y="5125"/>
                    </a:lnTo>
                    <a:lnTo>
                      <a:pt x="4847" y="5132"/>
                    </a:lnTo>
                    <a:lnTo>
                      <a:pt x="4861" y="5147"/>
                    </a:lnTo>
                    <a:lnTo>
                      <a:pt x="4871" y="5163"/>
                    </a:lnTo>
                    <a:lnTo>
                      <a:pt x="4875" y="5170"/>
                    </a:lnTo>
                    <a:lnTo>
                      <a:pt x="4875" y="5170"/>
                    </a:lnTo>
                    <a:lnTo>
                      <a:pt x="4878" y="5175"/>
                    </a:lnTo>
                    <a:lnTo>
                      <a:pt x="4886" y="5186"/>
                    </a:lnTo>
                    <a:lnTo>
                      <a:pt x="4892" y="5192"/>
                    </a:lnTo>
                    <a:lnTo>
                      <a:pt x="4897" y="5197"/>
                    </a:lnTo>
                    <a:lnTo>
                      <a:pt x="4904" y="5201"/>
                    </a:lnTo>
                    <a:lnTo>
                      <a:pt x="4910" y="5202"/>
                    </a:lnTo>
                    <a:lnTo>
                      <a:pt x="4910" y="5202"/>
                    </a:lnTo>
                    <a:lnTo>
                      <a:pt x="4968" y="5202"/>
                    </a:lnTo>
                    <a:lnTo>
                      <a:pt x="4968" y="5202"/>
                    </a:lnTo>
                    <a:lnTo>
                      <a:pt x="4980" y="5206"/>
                    </a:lnTo>
                    <a:lnTo>
                      <a:pt x="4992" y="5211"/>
                    </a:lnTo>
                    <a:lnTo>
                      <a:pt x="5007" y="5214"/>
                    </a:lnTo>
                    <a:lnTo>
                      <a:pt x="5021" y="5215"/>
                    </a:lnTo>
                    <a:lnTo>
                      <a:pt x="5028" y="5215"/>
                    </a:lnTo>
                    <a:lnTo>
                      <a:pt x="5033" y="5215"/>
                    </a:lnTo>
                    <a:lnTo>
                      <a:pt x="5039" y="5213"/>
                    </a:lnTo>
                    <a:lnTo>
                      <a:pt x="5043" y="5211"/>
                    </a:lnTo>
                    <a:lnTo>
                      <a:pt x="5047" y="5207"/>
                    </a:lnTo>
                    <a:lnTo>
                      <a:pt x="5048" y="5202"/>
                    </a:lnTo>
                    <a:lnTo>
                      <a:pt x="5048" y="5202"/>
                    </a:lnTo>
                    <a:lnTo>
                      <a:pt x="5049" y="5197"/>
                    </a:lnTo>
                    <a:lnTo>
                      <a:pt x="5051" y="5192"/>
                    </a:lnTo>
                    <a:lnTo>
                      <a:pt x="5056" y="5184"/>
                    </a:lnTo>
                    <a:lnTo>
                      <a:pt x="5061" y="5179"/>
                    </a:lnTo>
                    <a:lnTo>
                      <a:pt x="5067" y="5175"/>
                    </a:lnTo>
                    <a:lnTo>
                      <a:pt x="5072" y="5172"/>
                    </a:lnTo>
                    <a:lnTo>
                      <a:pt x="5078" y="5171"/>
                    </a:lnTo>
                    <a:lnTo>
                      <a:pt x="5082" y="5170"/>
                    </a:lnTo>
                    <a:lnTo>
                      <a:pt x="5082" y="5170"/>
                    </a:lnTo>
                    <a:lnTo>
                      <a:pt x="5085" y="5173"/>
                    </a:lnTo>
                    <a:lnTo>
                      <a:pt x="5088" y="5175"/>
                    </a:lnTo>
                    <a:lnTo>
                      <a:pt x="5094" y="5176"/>
                    </a:lnTo>
                    <a:lnTo>
                      <a:pt x="5100" y="5177"/>
                    </a:lnTo>
                    <a:lnTo>
                      <a:pt x="5109" y="5177"/>
                    </a:lnTo>
                    <a:lnTo>
                      <a:pt x="5119" y="5175"/>
                    </a:lnTo>
                    <a:lnTo>
                      <a:pt x="5133" y="5170"/>
                    </a:lnTo>
                    <a:lnTo>
                      <a:pt x="5133" y="5170"/>
                    </a:lnTo>
                    <a:lnTo>
                      <a:pt x="5147" y="5164"/>
                    </a:lnTo>
                    <a:lnTo>
                      <a:pt x="5163" y="5160"/>
                    </a:lnTo>
                    <a:lnTo>
                      <a:pt x="5176" y="5157"/>
                    </a:lnTo>
                    <a:lnTo>
                      <a:pt x="5189" y="5155"/>
                    </a:lnTo>
                    <a:lnTo>
                      <a:pt x="5209" y="5153"/>
                    </a:lnTo>
                    <a:lnTo>
                      <a:pt x="5217" y="5153"/>
                    </a:lnTo>
                    <a:lnTo>
                      <a:pt x="5263" y="5114"/>
                    </a:lnTo>
                    <a:lnTo>
                      <a:pt x="5263" y="5114"/>
                    </a:lnTo>
                    <a:lnTo>
                      <a:pt x="5286" y="5113"/>
                    </a:lnTo>
                    <a:lnTo>
                      <a:pt x="5317" y="5111"/>
                    </a:lnTo>
                    <a:lnTo>
                      <a:pt x="5317" y="5111"/>
                    </a:lnTo>
                    <a:lnTo>
                      <a:pt x="5331" y="5108"/>
                    </a:lnTo>
                    <a:lnTo>
                      <a:pt x="5349" y="5105"/>
                    </a:lnTo>
                    <a:lnTo>
                      <a:pt x="5371" y="5099"/>
                    </a:lnTo>
                    <a:lnTo>
                      <a:pt x="5371" y="5126"/>
                    </a:lnTo>
                    <a:lnTo>
                      <a:pt x="5451" y="5118"/>
                    </a:lnTo>
                    <a:lnTo>
                      <a:pt x="5514" y="5103"/>
                    </a:lnTo>
                    <a:lnTo>
                      <a:pt x="5514" y="5126"/>
                    </a:lnTo>
                    <a:lnTo>
                      <a:pt x="5597" y="5118"/>
                    </a:lnTo>
                    <a:lnTo>
                      <a:pt x="5652" y="5130"/>
                    </a:lnTo>
                    <a:lnTo>
                      <a:pt x="5709" y="5122"/>
                    </a:lnTo>
                    <a:lnTo>
                      <a:pt x="5763" y="5107"/>
                    </a:lnTo>
                    <a:lnTo>
                      <a:pt x="5801" y="5072"/>
                    </a:lnTo>
                    <a:lnTo>
                      <a:pt x="5851" y="5057"/>
                    </a:lnTo>
                    <a:lnTo>
                      <a:pt x="5866" y="5036"/>
                    </a:lnTo>
                    <a:lnTo>
                      <a:pt x="5875" y="5023"/>
                    </a:lnTo>
                    <a:lnTo>
                      <a:pt x="5917" y="5060"/>
                    </a:lnTo>
                    <a:lnTo>
                      <a:pt x="5917" y="5060"/>
                    </a:lnTo>
                    <a:lnTo>
                      <a:pt x="5920" y="5064"/>
                    </a:lnTo>
                    <a:lnTo>
                      <a:pt x="5929" y="5073"/>
                    </a:lnTo>
                    <a:lnTo>
                      <a:pt x="5936" y="5078"/>
                    </a:lnTo>
                    <a:lnTo>
                      <a:pt x="5944" y="5084"/>
                    </a:lnTo>
                    <a:lnTo>
                      <a:pt x="5953" y="5088"/>
                    </a:lnTo>
                    <a:lnTo>
                      <a:pt x="5963" y="5092"/>
                    </a:lnTo>
                    <a:lnTo>
                      <a:pt x="5963" y="5092"/>
                    </a:lnTo>
                    <a:lnTo>
                      <a:pt x="5968" y="5093"/>
                    </a:lnTo>
                    <a:lnTo>
                      <a:pt x="5973" y="5096"/>
                    </a:lnTo>
                    <a:lnTo>
                      <a:pt x="5982" y="5104"/>
                    </a:lnTo>
                    <a:lnTo>
                      <a:pt x="5989" y="5113"/>
                    </a:lnTo>
                    <a:lnTo>
                      <a:pt x="5996" y="5123"/>
                    </a:lnTo>
                    <a:lnTo>
                      <a:pt x="6002" y="5133"/>
                    </a:lnTo>
                    <a:lnTo>
                      <a:pt x="6005" y="5141"/>
                    </a:lnTo>
                    <a:lnTo>
                      <a:pt x="6009" y="5148"/>
                    </a:lnTo>
                    <a:lnTo>
                      <a:pt x="6009" y="5148"/>
                    </a:lnTo>
                    <a:lnTo>
                      <a:pt x="6014" y="5153"/>
                    </a:lnTo>
                    <a:lnTo>
                      <a:pt x="6025" y="5162"/>
                    </a:lnTo>
                    <a:lnTo>
                      <a:pt x="6032" y="5166"/>
                    </a:lnTo>
                    <a:lnTo>
                      <a:pt x="6040" y="5170"/>
                    </a:lnTo>
                    <a:lnTo>
                      <a:pt x="6047" y="5171"/>
                    </a:lnTo>
                    <a:lnTo>
                      <a:pt x="6051" y="5171"/>
                    </a:lnTo>
                    <a:lnTo>
                      <a:pt x="6054" y="5170"/>
                    </a:lnTo>
                    <a:lnTo>
                      <a:pt x="6054" y="5170"/>
                    </a:lnTo>
                    <a:lnTo>
                      <a:pt x="6054" y="0"/>
                    </a:lnTo>
                    <a:lnTo>
                      <a:pt x="6017" y="10"/>
                    </a:lnTo>
                    <a:lnTo>
                      <a:pt x="5853" y="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" name="object 10">
                <a:extLst>
                  <a:ext uri="{FF2B5EF4-FFF2-40B4-BE49-F238E27FC236}">
                    <a16:creationId xmlns:a16="http://schemas.microsoft.com/office/drawing/2014/main" id="{E02C2740-CD2C-6E44-BE75-5645B8C5DD92}"/>
                  </a:ext>
                </a:extLst>
              </p:cNvPr>
              <p:cNvSpPr txBox="1"/>
              <p:nvPr userDrawn="1"/>
            </p:nvSpPr>
            <p:spPr>
              <a:xfrm>
                <a:off x="11773902" y="97973"/>
                <a:ext cx="229859" cy="142812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1503" marR="0" indent="0" algn="l" defTabSz="828234" rtl="0" eaLnBrk="1" fontAlgn="auto" latinLnBrk="0" hangingPunct="1">
                  <a:lnSpc>
                    <a:spcPct val="100000"/>
                  </a:lnSpc>
                  <a:spcBef>
                    <a:spcPts val="91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B6F15528-21DE-4FAA-801E-634DDDAF4B2B}" type="slidenum">
                  <a:rPr lang="it-IT" sz="1087" b="0" i="0" kern="1200" spc="45" smtClean="0">
                    <a:solidFill>
                      <a:srgbClr val="FF59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pPr marL="11503" marR="0" indent="0" algn="l" defTabSz="828234" rtl="0" eaLnBrk="1" fontAlgn="auto" latinLnBrk="0" hangingPunct="1">
                    <a:lnSpc>
                      <a:spcPct val="100000"/>
                    </a:lnSpc>
                    <a:spcBef>
                      <a:spcPts val="91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‹#›</a:t>
                </a:fld>
                <a:endParaRPr sz="1087" b="0" i="0" kern="1200" spc="45" dirty="0">
                  <a:solidFill>
                    <a:srgbClr val="FF59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6091027-D2B0-5145-8E66-DBEC8314564B}"/>
                </a:ext>
              </a:extLst>
            </p:cNvPr>
            <p:cNvGrpSpPr/>
            <p:nvPr/>
          </p:nvGrpSpPr>
          <p:grpSpPr>
            <a:xfrm>
              <a:off x="4164968" y="5921110"/>
              <a:ext cx="424630" cy="379117"/>
              <a:chOff x="3705612" y="5571721"/>
              <a:chExt cx="955741" cy="853303"/>
            </a:xfrm>
            <a:solidFill>
              <a:schemeClr val="bg2">
                <a:lumMod val="90000"/>
              </a:schemeClr>
            </a:solidFill>
          </p:grpSpPr>
          <p:sp>
            <p:nvSpPr>
              <p:cNvPr id="32" name="Figura a mano libera: forma 1428">
                <a:extLst>
                  <a:ext uri="{FF2B5EF4-FFF2-40B4-BE49-F238E27FC236}">
                    <a16:creationId xmlns:a16="http://schemas.microsoft.com/office/drawing/2014/main" id="{4E94629D-0DF5-0049-B2A1-51BB6DCB2AC8}"/>
                  </a:ext>
                </a:extLst>
              </p:cNvPr>
              <p:cNvSpPr/>
              <p:nvPr/>
            </p:nvSpPr>
            <p:spPr>
              <a:xfrm>
                <a:off x="3705612" y="5827839"/>
                <a:ext cx="459731" cy="218826"/>
              </a:xfrm>
              <a:custGeom>
                <a:avLst/>
                <a:gdLst>
                  <a:gd name="connsiteX0" fmla="*/ 277740 w 459731"/>
                  <a:gd name="connsiteY0" fmla="*/ 209138 h 218826"/>
                  <a:gd name="connsiteX1" fmla="*/ 267446 w 459731"/>
                  <a:gd name="connsiteY1" fmla="*/ 204495 h 218826"/>
                  <a:gd name="connsiteX2" fmla="*/ 254528 w 459731"/>
                  <a:gd name="connsiteY2" fmla="*/ 209138 h 218826"/>
                  <a:gd name="connsiteX3" fmla="*/ 250693 w 459731"/>
                  <a:gd name="connsiteY3" fmla="*/ 214386 h 218826"/>
                  <a:gd name="connsiteX4" fmla="*/ 238582 w 459731"/>
                  <a:gd name="connsiteY4" fmla="*/ 218827 h 218826"/>
                  <a:gd name="connsiteX5" fmla="*/ 230105 w 459731"/>
                  <a:gd name="connsiteY5" fmla="*/ 216203 h 218826"/>
                  <a:gd name="connsiteX6" fmla="*/ 223444 w 459731"/>
                  <a:gd name="connsiteY6" fmla="*/ 209743 h 218826"/>
                  <a:gd name="connsiteX7" fmla="*/ 213351 w 459731"/>
                  <a:gd name="connsiteY7" fmla="*/ 204495 h 218826"/>
                  <a:gd name="connsiteX8" fmla="*/ 200030 w 459731"/>
                  <a:gd name="connsiteY8" fmla="*/ 204495 h 218826"/>
                  <a:gd name="connsiteX9" fmla="*/ 195589 w 459731"/>
                  <a:gd name="connsiteY9" fmla="*/ 201064 h 218826"/>
                  <a:gd name="connsiteX10" fmla="*/ 184689 w 459731"/>
                  <a:gd name="connsiteY10" fmla="*/ 198440 h 218826"/>
                  <a:gd name="connsiteX11" fmla="*/ 164505 w 459731"/>
                  <a:gd name="connsiteY11" fmla="*/ 192788 h 218826"/>
                  <a:gd name="connsiteX12" fmla="*/ 152596 w 459731"/>
                  <a:gd name="connsiteY12" fmla="*/ 187338 h 218826"/>
                  <a:gd name="connsiteX13" fmla="*/ 136448 w 459731"/>
                  <a:gd name="connsiteY13" fmla="*/ 178861 h 218826"/>
                  <a:gd name="connsiteX14" fmla="*/ 128374 w 459731"/>
                  <a:gd name="connsiteY14" fmla="*/ 173815 h 218826"/>
                  <a:gd name="connsiteX15" fmla="*/ 114850 w 459731"/>
                  <a:gd name="connsiteY15" fmla="*/ 173815 h 218826"/>
                  <a:gd name="connsiteX16" fmla="*/ 107988 w 459731"/>
                  <a:gd name="connsiteY16" fmla="*/ 169576 h 218826"/>
                  <a:gd name="connsiteX17" fmla="*/ 93858 w 459731"/>
                  <a:gd name="connsiteY17" fmla="*/ 159484 h 218826"/>
                  <a:gd name="connsiteX18" fmla="*/ 81748 w 459731"/>
                  <a:gd name="connsiteY18" fmla="*/ 148584 h 218826"/>
                  <a:gd name="connsiteX19" fmla="*/ 58334 w 459731"/>
                  <a:gd name="connsiteY19" fmla="*/ 135464 h 218826"/>
                  <a:gd name="connsiteX20" fmla="*/ 43195 w 459731"/>
                  <a:gd name="connsiteY20" fmla="*/ 125977 h 218826"/>
                  <a:gd name="connsiteX21" fmla="*/ 29671 w 459731"/>
                  <a:gd name="connsiteY21" fmla="*/ 114876 h 218826"/>
                  <a:gd name="connsiteX22" fmla="*/ 13726 w 459731"/>
                  <a:gd name="connsiteY22" fmla="*/ 86819 h 218826"/>
                  <a:gd name="connsiteX23" fmla="*/ 5854 w 459731"/>
                  <a:gd name="connsiteY23" fmla="*/ 68048 h 218826"/>
                  <a:gd name="connsiteX24" fmla="*/ 0 w 459731"/>
                  <a:gd name="connsiteY24" fmla="*/ 53716 h 218826"/>
                  <a:gd name="connsiteX25" fmla="*/ 2624 w 459731"/>
                  <a:gd name="connsiteY25" fmla="*/ 45441 h 218826"/>
                  <a:gd name="connsiteX26" fmla="*/ 9083 w 459731"/>
                  <a:gd name="connsiteY26" fmla="*/ 39991 h 218826"/>
                  <a:gd name="connsiteX27" fmla="*/ 25836 w 459731"/>
                  <a:gd name="connsiteY27" fmla="*/ 27476 h 218826"/>
                  <a:gd name="connsiteX28" fmla="*/ 31892 w 459731"/>
                  <a:gd name="connsiteY28" fmla="*/ 16577 h 218826"/>
                  <a:gd name="connsiteX29" fmla="*/ 39158 w 459731"/>
                  <a:gd name="connsiteY29" fmla="*/ 5273 h 218826"/>
                  <a:gd name="connsiteX30" fmla="*/ 50058 w 459731"/>
                  <a:gd name="connsiteY30" fmla="*/ 833 h 218826"/>
                  <a:gd name="connsiteX31" fmla="*/ 65398 w 459731"/>
                  <a:gd name="connsiteY31" fmla="*/ 833 h 218826"/>
                  <a:gd name="connsiteX32" fmla="*/ 72059 w 459731"/>
                  <a:gd name="connsiteY32" fmla="*/ 6888 h 218826"/>
                  <a:gd name="connsiteX33" fmla="*/ 86996 w 459731"/>
                  <a:gd name="connsiteY33" fmla="*/ 22027 h 218826"/>
                  <a:gd name="connsiteX34" fmla="*/ 96482 w 459731"/>
                  <a:gd name="connsiteY34" fmla="*/ 36559 h 218826"/>
                  <a:gd name="connsiteX35" fmla="*/ 112025 w 459731"/>
                  <a:gd name="connsiteY35" fmla="*/ 44230 h 218826"/>
                  <a:gd name="connsiteX36" fmla="*/ 119089 w 459731"/>
                  <a:gd name="connsiteY36" fmla="*/ 45643 h 218826"/>
                  <a:gd name="connsiteX37" fmla="*/ 131200 w 459731"/>
                  <a:gd name="connsiteY37" fmla="*/ 50487 h 218826"/>
                  <a:gd name="connsiteX38" fmla="*/ 145531 w 459731"/>
                  <a:gd name="connsiteY38" fmla="*/ 54120 h 218826"/>
                  <a:gd name="connsiteX39" fmla="*/ 157440 w 459731"/>
                  <a:gd name="connsiteY39" fmla="*/ 56340 h 218826"/>
                  <a:gd name="connsiteX40" fmla="*/ 170156 w 459731"/>
                  <a:gd name="connsiteY40" fmla="*/ 54726 h 218826"/>
                  <a:gd name="connsiteX41" fmla="*/ 187919 w 459731"/>
                  <a:gd name="connsiteY41" fmla="*/ 50689 h 218826"/>
                  <a:gd name="connsiteX42" fmla="*/ 196396 w 459731"/>
                  <a:gd name="connsiteY42" fmla="*/ 43826 h 218826"/>
                  <a:gd name="connsiteX43" fmla="*/ 203259 w 459731"/>
                  <a:gd name="connsiteY43" fmla="*/ 40798 h 218826"/>
                  <a:gd name="connsiteX44" fmla="*/ 214966 w 459731"/>
                  <a:gd name="connsiteY44" fmla="*/ 44230 h 218826"/>
                  <a:gd name="connsiteX45" fmla="*/ 226270 w 459731"/>
                  <a:gd name="connsiteY45" fmla="*/ 44230 h 218826"/>
                  <a:gd name="connsiteX46" fmla="*/ 239591 w 459731"/>
                  <a:gd name="connsiteY46" fmla="*/ 39587 h 218826"/>
                  <a:gd name="connsiteX47" fmla="*/ 251904 w 459731"/>
                  <a:gd name="connsiteY47" fmla="*/ 38174 h 218826"/>
                  <a:gd name="connsiteX48" fmla="*/ 267648 w 459731"/>
                  <a:gd name="connsiteY48" fmla="*/ 34743 h 218826"/>
                  <a:gd name="connsiteX49" fmla="*/ 277135 w 459731"/>
                  <a:gd name="connsiteY49" fmla="*/ 41807 h 218826"/>
                  <a:gd name="connsiteX50" fmla="*/ 285209 w 459731"/>
                  <a:gd name="connsiteY50" fmla="*/ 48670 h 218826"/>
                  <a:gd name="connsiteX51" fmla="*/ 299742 w 459731"/>
                  <a:gd name="connsiteY51" fmla="*/ 60781 h 218826"/>
                  <a:gd name="connsiteX52" fmla="*/ 305797 w 459731"/>
                  <a:gd name="connsiteY52" fmla="*/ 73094 h 218826"/>
                  <a:gd name="connsiteX53" fmla="*/ 315486 w 459731"/>
                  <a:gd name="connsiteY53" fmla="*/ 78543 h 218826"/>
                  <a:gd name="connsiteX54" fmla="*/ 324972 w 459731"/>
                  <a:gd name="connsiteY54" fmla="*/ 87223 h 218826"/>
                  <a:gd name="connsiteX55" fmla="*/ 330422 w 459731"/>
                  <a:gd name="connsiteY55" fmla="*/ 94086 h 218826"/>
                  <a:gd name="connsiteX56" fmla="*/ 335267 w 459731"/>
                  <a:gd name="connsiteY56" fmla="*/ 96911 h 218826"/>
                  <a:gd name="connsiteX57" fmla="*/ 345359 w 459731"/>
                  <a:gd name="connsiteY57" fmla="*/ 102563 h 218826"/>
                  <a:gd name="connsiteX58" fmla="*/ 355047 w 459731"/>
                  <a:gd name="connsiteY58" fmla="*/ 102563 h 218826"/>
                  <a:gd name="connsiteX59" fmla="*/ 363323 w 459731"/>
                  <a:gd name="connsiteY59" fmla="*/ 105994 h 218826"/>
                  <a:gd name="connsiteX60" fmla="*/ 372810 w 459731"/>
                  <a:gd name="connsiteY60" fmla="*/ 105994 h 218826"/>
                  <a:gd name="connsiteX61" fmla="*/ 383508 w 459731"/>
                  <a:gd name="connsiteY61" fmla="*/ 108215 h 218826"/>
                  <a:gd name="connsiteX62" fmla="*/ 396830 w 459731"/>
                  <a:gd name="connsiteY62" fmla="*/ 114068 h 218826"/>
                  <a:gd name="connsiteX63" fmla="*/ 405509 w 459731"/>
                  <a:gd name="connsiteY63" fmla="*/ 115279 h 218826"/>
                  <a:gd name="connsiteX64" fmla="*/ 413179 w 459731"/>
                  <a:gd name="connsiteY64" fmla="*/ 112454 h 218826"/>
                  <a:gd name="connsiteX65" fmla="*/ 424079 w 459731"/>
                  <a:gd name="connsiteY65" fmla="*/ 112454 h 218826"/>
                  <a:gd name="connsiteX66" fmla="*/ 433162 w 459731"/>
                  <a:gd name="connsiteY66" fmla="*/ 114674 h 218826"/>
                  <a:gd name="connsiteX67" fmla="*/ 439823 w 459731"/>
                  <a:gd name="connsiteY67" fmla="*/ 119115 h 218826"/>
                  <a:gd name="connsiteX68" fmla="*/ 447493 w 459731"/>
                  <a:gd name="connsiteY68" fmla="*/ 126785 h 218826"/>
                  <a:gd name="connsiteX69" fmla="*/ 459402 w 459731"/>
                  <a:gd name="connsiteY69" fmla="*/ 131831 h 218826"/>
                  <a:gd name="connsiteX70" fmla="*/ 456980 w 459731"/>
                  <a:gd name="connsiteY70" fmla="*/ 136473 h 218826"/>
                  <a:gd name="connsiteX71" fmla="*/ 450723 w 459731"/>
                  <a:gd name="connsiteY71" fmla="*/ 136473 h 218826"/>
                  <a:gd name="connsiteX72" fmla="*/ 442447 w 459731"/>
                  <a:gd name="connsiteY72" fmla="*/ 136473 h 218826"/>
                  <a:gd name="connsiteX73" fmla="*/ 436997 w 459731"/>
                  <a:gd name="connsiteY73" fmla="*/ 130822 h 218826"/>
                  <a:gd name="connsiteX74" fmla="*/ 432758 w 459731"/>
                  <a:gd name="connsiteY74" fmla="*/ 127592 h 218826"/>
                  <a:gd name="connsiteX75" fmla="*/ 429932 w 459731"/>
                  <a:gd name="connsiteY75" fmla="*/ 121335 h 218826"/>
                  <a:gd name="connsiteX76" fmla="*/ 427510 w 459731"/>
                  <a:gd name="connsiteY76" fmla="*/ 123757 h 218826"/>
                  <a:gd name="connsiteX77" fmla="*/ 417216 w 459731"/>
                  <a:gd name="connsiteY77" fmla="*/ 123757 h 218826"/>
                  <a:gd name="connsiteX78" fmla="*/ 409546 w 459731"/>
                  <a:gd name="connsiteY78" fmla="*/ 121537 h 218826"/>
                  <a:gd name="connsiteX79" fmla="*/ 404702 w 459731"/>
                  <a:gd name="connsiteY79" fmla="*/ 122748 h 218826"/>
                  <a:gd name="connsiteX80" fmla="*/ 391380 w 459731"/>
                  <a:gd name="connsiteY80" fmla="*/ 128399 h 218826"/>
                  <a:gd name="connsiteX81" fmla="*/ 384517 w 459731"/>
                  <a:gd name="connsiteY81" fmla="*/ 134657 h 218826"/>
                  <a:gd name="connsiteX82" fmla="*/ 380884 w 459731"/>
                  <a:gd name="connsiteY82" fmla="*/ 143134 h 218826"/>
                  <a:gd name="connsiteX83" fmla="*/ 375030 w 459731"/>
                  <a:gd name="connsiteY83" fmla="*/ 148786 h 218826"/>
                  <a:gd name="connsiteX84" fmla="*/ 372810 w 459731"/>
                  <a:gd name="connsiteY84" fmla="*/ 154236 h 218826"/>
                  <a:gd name="connsiteX85" fmla="*/ 369177 w 459731"/>
                  <a:gd name="connsiteY85" fmla="*/ 162511 h 218826"/>
                  <a:gd name="connsiteX86" fmla="*/ 362112 w 459731"/>
                  <a:gd name="connsiteY86" fmla="*/ 169172 h 218826"/>
                  <a:gd name="connsiteX87" fmla="*/ 351616 w 459731"/>
                  <a:gd name="connsiteY87" fmla="*/ 172402 h 218826"/>
                  <a:gd name="connsiteX88" fmla="*/ 342331 w 459731"/>
                  <a:gd name="connsiteY88" fmla="*/ 180072 h 218826"/>
                  <a:gd name="connsiteX89" fmla="*/ 342331 w 459731"/>
                  <a:gd name="connsiteY89" fmla="*/ 190972 h 218826"/>
                  <a:gd name="connsiteX90" fmla="*/ 337487 w 459731"/>
                  <a:gd name="connsiteY90" fmla="*/ 199046 h 218826"/>
                  <a:gd name="connsiteX91" fmla="*/ 332844 w 459731"/>
                  <a:gd name="connsiteY91" fmla="*/ 201871 h 218826"/>
                  <a:gd name="connsiteX92" fmla="*/ 323156 w 459731"/>
                  <a:gd name="connsiteY92" fmla="*/ 207523 h 218826"/>
                  <a:gd name="connsiteX93" fmla="*/ 320330 w 459731"/>
                  <a:gd name="connsiteY93" fmla="*/ 213175 h 218826"/>
                  <a:gd name="connsiteX94" fmla="*/ 311045 w 459731"/>
                  <a:gd name="connsiteY94" fmla="*/ 214992 h 218826"/>
                  <a:gd name="connsiteX95" fmla="*/ 301760 w 459731"/>
                  <a:gd name="connsiteY95" fmla="*/ 214992 h 218826"/>
                  <a:gd name="connsiteX96" fmla="*/ 294494 w 459731"/>
                  <a:gd name="connsiteY96" fmla="*/ 210349 h 218826"/>
                  <a:gd name="connsiteX97" fmla="*/ 288640 w 459731"/>
                  <a:gd name="connsiteY97" fmla="*/ 208532 h 218826"/>
                  <a:gd name="connsiteX98" fmla="*/ 277740 w 459731"/>
                  <a:gd name="connsiteY98" fmla="*/ 209138 h 21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459731" h="218826">
                    <a:moveTo>
                      <a:pt x="277740" y="209138"/>
                    </a:moveTo>
                    <a:cubicBezTo>
                      <a:pt x="274914" y="209138"/>
                      <a:pt x="270272" y="204495"/>
                      <a:pt x="267446" y="204495"/>
                    </a:cubicBezTo>
                    <a:cubicBezTo>
                      <a:pt x="262812" y="204899"/>
                      <a:pt x="258363" y="206514"/>
                      <a:pt x="254528" y="209138"/>
                    </a:cubicBezTo>
                    <a:cubicBezTo>
                      <a:pt x="253115" y="210147"/>
                      <a:pt x="251904" y="213377"/>
                      <a:pt x="250693" y="214386"/>
                    </a:cubicBezTo>
                    <a:cubicBezTo>
                      <a:pt x="247078" y="216828"/>
                      <a:pt x="242920" y="218362"/>
                      <a:pt x="238582" y="218827"/>
                    </a:cubicBezTo>
                    <a:cubicBezTo>
                      <a:pt x="235625" y="218443"/>
                      <a:pt x="232759" y="217555"/>
                      <a:pt x="230105" y="216203"/>
                    </a:cubicBezTo>
                    <a:cubicBezTo>
                      <a:pt x="228086" y="214992"/>
                      <a:pt x="225260" y="210955"/>
                      <a:pt x="223444" y="209743"/>
                    </a:cubicBezTo>
                    <a:cubicBezTo>
                      <a:pt x="220370" y="207483"/>
                      <a:pt x="216964" y="205706"/>
                      <a:pt x="213351" y="204495"/>
                    </a:cubicBezTo>
                    <a:cubicBezTo>
                      <a:pt x="210122" y="204495"/>
                      <a:pt x="203057" y="205505"/>
                      <a:pt x="200030" y="204495"/>
                    </a:cubicBezTo>
                    <a:cubicBezTo>
                      <a:pt x="197002" y="203486"/>
                      <a:pt x="196800" y="201670"/>
                      <a:pt x="195589" y="201064"/>
                    </a:cubicBezTo>
                    <a:cubicBezTo>
                      <a:pt x="192030" y="199913"/>
                      <a:pt x="188386" y="199025"/>
                      <a:pt x="184689" y="198440"/>
                    </a:cubicBezTo>
                    <a:cubicBezTo>
                      <a:pt x="179845" y="197027"/>
                      <a:pt x="169954" y="194605"/>
                      <a:pt x="164505" y="192788"/>
                    </a:cubicBezTo>
                    <a:lnTo>
                      <a:pt x="152596" y="187338"/>
                    </a:lnTo>
                    <a:cubicBezTo>
                      <a:pt x="148559" y="185320"/>
                      <a:pt x="140283" y="181081"/>
                      <a:pt x="136448" y="178861"/>
                    </a:cubicBezTo>
                    <a:cubicBezTo>
                      <a:pt x="133897" y="176964"/>
                      <a:pt x="131197" y="175268"/>
                      <a:pt x="128374" y="173815"/>
                    </a:cubicBezTo>
                    <a:cubicBezTo>
                      <a:pt x="124943" y="173815"/>
                      <a:pt x="118080" y="174824"/>
                      <a:pt x="114850" y="173815"/>
                    </a:cubicBezTo>
                    <a:cubicBezTo>
                      <a:pt x="112382" y="172725"/>
                      <a:pt x="110073" y="171292"/>
                      <a:pt x="107988" y="169576"/>
                    </a:cubicBezTo>
                    <a:lnTo>
                      <a:pt x="93858" y="159484"/>
                    </a:lnTo>
                    <a:cubicBezTo>
                      <a:pt x="90629" y="156860"/>
                      <a:pt x="84977" y="151006"/>
                      <a:pt x="81748" y="148584"/>
                    </a:cubicBezTo>
                    <a:cubicBezTo>
                      <a:pt x="78518" y="146162"/>
                      <a:pt x="63985" y="138895"/>
                      <a:pt x="58334" y="135464"/>
                    </a:cubicBezTo>
                    <a:cubicBezTo>
                      <a:pt x="52682" y="132033"/>
                      <a:pt x="46828" y="128601"/>
                      <a:pt x="43195" y="125977"/>
                    </a:cubicBezTo>
                    <a:cubicBezTo>
                      <a:pt x="38374" y="122667"/>
                      <a:pt x="33849" y="118953"/>
                      <a:pt x="29671" y="114876"/>
                    </a:cubicBezTo>
                    <a:cubicBezTo>
                      <a:pt x="23540" y="106015"/>
                      <a:pt x="18204" y="96629"/>
                      <a:pt x="13726" y="86819"/>
                    </a:cubicBezTo>
                    <a:cubicBezTo>
                      <a:pt x="11505" y="82177"/>
                      <a:pt x="7872" y="72690"/>
                      <a:pt x="5854" y="68048"/>
                    </a:cubicBezTo>
                    <a:cubicBezTo>
                      <a:pt x="3355" y="63506"/>
                      <a:pt x="1391" y="58702"/>
                      <a:pt x="0" y="53716"/>
                    </a:cubicBezTo>
                    <a:cubicBezTo>
                      <a:pt x="264" y="50810"/>
                      <a:pt x="1159" y="47984"/>
                      <a:pt x="2624" y="45441"/>
                    </a:cubicBezTo>
                    <a:cubicBezTo>
                      <a:pt x="4535" y="43362"/>
                      <a:pt x="6706" y="41525"/>
                      <a:pt x="9083" y="39991"/>
                    </a:cubicBezTo>
                    <a:cubicBezTo>
                      <a:pt x="14962" y="36237"/>
                      <a:pt x="20561" y="32038"/>
                      <a:pt x="25836" y="27476"/>
                    </a:cubicBezTo>
                    <a:cubicBezTo>
                      <a:pt x="28168" y="24025"/>
                      <a:pt x="30194" y="20371"/>
                      <a:pt x="31892" y="16577"/>
                    </a:cubicBezTo>
                    <a:cubicBezTo>
                      <a:pt x="33887" y="12560"/>
                      <a:pt x="36324" y="8765"/>
                      <a:pt x="39158" y="5273"/>
                    </a:cubicBezTo>
                    <a:cubicBezTo>
                      <a:pt x="42493" y="3154"/>
                      <a:pt x="46186" y="1640"/>
                      <a:pt x="50058" y="833"/>
                    </a:cubicBezTo>
                    <a:cubicBezTo>
                      <a:pt x="55111" y="-278"/>
                      <a:pt x="60345" y="-278"/>
                      <a:pt x="65398" y="833"/>
                    </a:cubicBezTo>
                    <a:cubicBezTo>
                      <a:pt x="67618" y="833"/>
                      <a:pt x="70444" y="5273"/>
                      <a:pt x="72059" y="6888"/>
                    </a:cubicBezTo>
                    <a:cubicBezTo>
                      <a:pt x="77338" y="11632"/>
                      <a:pt x="82326" y="16678"/>
                      <a:pt x="86996" y="22027"/>
                    </a:cubicBezTo>
                    <a:cubicBezTo>
                      <a:pt x="89822" y="25256"/>
                      <a:pt x="93253" y="33733"/>
                      <a:pt x="96482" y="36559"/>
                    </a:cubicBezTo>
                    <a:cubicBezTo>
                      <a:pt x="101278" y="39829"/>
                      <a:pt x="106510" y="42413"/>
                      <a:pt x="112025" y="44230"/>
                    </a:cubicBezTo>
                    <a:cubicBezTo>
                      <a:pt x="113841" y="44230"/>
                      <a:pt x="117273" y="44230"/>
                      <a:pt x="119089" y="45643"/>
                    </a:cubicBezTo>
                    <a:cubicBezTo>
                      <a:pt x="120906" y="47055"/>
                      <a:pt x="128172" y="49478"/>
                      <a:pt x="131200" y="50487"/>
                    </a:cubicBezTo>
                    <a:cubicBezTo>
                      <a:pt x="134228" y="51496"/>
                      <a:pt x="141898" y="53313"/>
                      <a:pt x="145531" y="54120"/>
                    </a:cubicBezTo>
                    <a:cubicBezTo>
                      <a:pt x="149441" y="55149"/>
                      <a:pt x="153421" y="55896"/>
                      <a:pt x="157440" y="56340"/>
                    </a:cubicBezTo>
                    <a:cubicBezTo>
                      <a:pt x="161720" y="56199"/>
                      <a:pt x="165977" y="55654"/>
                      <a:pt x="170156" y="54726"/>
                    </a:cubicBezTo>
                    <a:cubicBezTo>
                      <a:pt x="176218" y="54100"/>
                      <a:pt x="182182" y="52747"/>
                      <a:pt x="187919" y="50689"/>
                    </a:cubicBezTo>
                    <a:cubicBezTo>
                      <a:pt x="190341" y="49478"/>
                      <a:pt x="194176" y="45239"/>
                      <a:pt x="196396" y="43826"/>
                    </a:cubicBezTo>
                    <a:cubicBezTo>
                      <a:pt x="198504" y="42453"/>
                      <a:pt x="200821" y="41424"/>
                      <a:pt x="203259" y="40798"/>
                    </a:cubicBezTo>
                    <a:cubicBezTo>
                      <a:pt x="207237" y="41666"/>
                      <a:pt x="211151" y="42817"/>
                      <a:pt x="214966" y="44230"/>
                    </a:cubicBezTo>
                    <a:cubicBezTo>
                      <a:pt x="218723" y="44633"/>
                      <a:pt x="222513" y="44633"/>
                      <a:pt x="226270" y="44230"/>
                    </a:cubicBezTo>
                    <a:cubicBezTo>
                      <a:pt x="229701" y="44230"/>
                      <a:pt x="236160" y="40394"/>
                      <a:pt x="239591" y="39587"/>
                    </a:cubicBezTo>
                    <a:cubicBezTo>
                      <a:pt x="243023" y="38780"/>
                      <a:pt x="248876" y="38578"/>
                      <a:pt x="251904" y="38174"/>
                    </a:cubicBezTo>
                    <a:cubicBezTo>
                      <a:pt x="256976" y="36338"/>
                      <a:pt x="262271" y="35187"/>
                      <a:pt x="267648" y="34743"/>
                    </a:cubicBezTo>
                    <a:cubicBezTo>
                      <a:pt x="270474" y="34743"/>
                      <a:pt x="274713" y="39991"/>
                      <a:pt x="277135" y="41807"/>
                    </a:cubicBezTo>
                    <a:lnTo>
                      <a:pt x="285209" y="48670"/>
                    </a:lnTo>
                    <a:cubicBezTo>
                      <a:pt x="290406" y="52263"/>
                      <a:pt x="295271" y="56320"/>
                      <a:pt x="299742" y="60781"/>
                    </a:cubicBezTo>
                    <a:cubicBezTo>
                      <a:pt x="301962" y="63405"/>
                      <a:pt x="303375" y="70470"/>
                      <a:pt x="305797" y="73094"/>
                    </a:cubicBezTo>
                    <a:cubicBezTo>
                      <a:pt x="308913" y="75112"/>
                      <a:pt x="312149" y="76929"/>
                      <a:pt x="315486" y="78543"/>
                    </a:cubicBezTo>
                    <a:cubicBezTo>
                      <a:pt x="318885" y="81167"/>
                      <a:pt x="322058" y="84074"/>
                      <a:pt x="324972" y="87223"/>
                    </a:cubicBezTo>
                    <a:cubicBezTo>
                      <a:pt x="326385" y="88838"/>
                      <a:pt x="328807" y="92673"/>
                      <a:pt x="330422" y="94086"/>
                    </a:cubicBezTo>
                    <a:cubicBezTo>
                      <a:pt x="332037" y="95499"/>
                      <a:pt x="334055" y="96104"/>
                      <a:pt x="335267" y="96911"/>
                    </a:cubicBezTo>
                    <a:cubicBezTo>
                      <a:pt x="338498" y="99031"/>
                      <a:pt x="341869" y="100908"/>
                      <a:pt x="345359" y="102563"/>
                    </a:cubicBezTo>
                    <a:cubicBezTo>
                      <a:pt x="347781" y="102563"/>
                      <a:pt x="352827" y="102563"/>
                      <a:pt x="355047" y="102563"/>
                    </a:cubicBezTo>
                    <a:cubicBezTo>
                      <a:pt x="357268" y="102563"/>
                      <a:pt x="361103" y="105389"/>
                      <a:pt x="363323" y="105994"/>
                    </a:cubicBezTo>
                    <a:cubicBezTo>
                      <a:pt x="365543" y="106600"/>
                      <a:pt x="370590" y="105994"/>
                      <a:pt x="372810" y="105994"/>
                    </a:cubicBezTo>
                    <a:cubicBezTo>
                      <a:pt x="376417" y="106519"/>
                      <a:pt x="379990" y="107266"/>
                      <a:pt x="383508" y="108215"/>
                    </a:cubicBezTo>
                    <a:cubicBezTo>
                      <a:pt x="386939" y="109426"/>
                      <a:pt x="393196" y="113059"/>
                      <a:pt x="396830" y="114068"/>
                    </a:cubicBezTo>
                    <a:cubicBezTo>
                      <a:pt x="399651" y="114876"/>
                      <a:pt x="402574" y="115279"/>
                      <a:pt x="405509" y="115279"/>
                    </a:cubicBezTo>
                    <a:cubicBezTo>
                      <a:pt x="407527" y="115279"/>
                      <a:pt x="411161" y="112857"/>
                      <a:pt x="413179" y="112454"/>
                    </a:cubicBezTo>
                    <a:cubicBezTo>
                      <a:pt x="416800" y="112050"/>
                      <a:pt x="420458" y="112050"/>
                      <a:pt x="424079" y="112454"/>
                    </a:cubicBezTo>
                    <a:cubicBezTo>
                      <a:pt x="427191" y="112776"/>
                      <a:pt x="430247" y="113523"/>
                      <a:pt x="433162" y="114674"/>
                    </a:cubicBezTo>
                    <a:cubicBezTo>
                      <a:pt x="435503" y="115966"/>
                      <a:pt x="437730" y="117459"/>
                      <a:pt x="439823" y="119115"/>
                    </a:cubicBezTo>
                    <a:cubicBezTo>
                      <a:pt x="442174" y="121860"/>
                      <a:pt x="444738" y="124443"/>
                      <a:pt x="447493" y="126785"/>
                    </a:cubicBezTo>
                    <a:cubicBezTo>
                      <a:pt x="450117" y="128601"/>
                      <a:pt x="458191" y="128803"/>
                      <a:pt x="459402" y="131831"/>
                    </a:cubicBezTo>
                    <a:cubicBezTo>
                      <a:pt x="460613" y="134859"/>
                      <a:pt x="458191" y="135666"/>
                      <a:pt x="456980" y="136473"/>
                    </a:cubicBezTo>
                    <a:cubicBezTo>
                      <a:pt x="455769" y="137281"/>
                      <a:pt x="452337" y="136473"/>
                      <a:pt x="450723" y="136473"/>
                    </a:cubicBezTo>
                    <a:cubicBezTo>
                      <a:pt x="447979" y="136877"/>
                      <a:pt x="445190" y="136877"/>
                      <a:pt x="442447" y="136473"/>
                    </a:cubicBezTo>
                    <a:cubicBezTo>
                      <a:pt x="440630" y="136473"/>
                      <a:pt x="438410" y="132033"/>
                      <a:pt x="436997" y="130822"/>
                    </a:cubicBezTo>
                    <a:cubicBezTo>
                      <a:pt x="435501" y="129853"/>
                      <a:pt x="434082" y="128783"/>
                      <a:pt x="432758" y="127592"/>
                    </a:cubicBezTo>
                    <a:cubicBezTo>
                      <a:pt x="431749" y="126381"/>
                      <a:pt x="431547" y="121537"/>
                      <a:pt x="429932" y="121335"/>
                    </a:cubicBezTo>
                    <a:cubicBezTo>
                      <a:pt x="428318" y="121133"/>
                      <a:pt x="428318" y="123555"/>
                      <a:pt x="427510" y="123757"/>
                    </a:cubicBezTo>
                    <a:cubicBezTo>
                      <a:pt x="424127" y="124564"/>
                      <a:pt x="420599" y="124564"/>
                      <a:pt x="417216" y="123757"/>
                    </a:cubicBezTo>
                    <a:cubicBezTo>
                      <a:pt x="415198" y="123757"/>
                      <a:pt x="411564" y="121738"/>
                      <a:pt x="409546" y="121537"/>
                    </a:cubicBezTo>
                    <a:cubicBezTo>
                      <a:pt x="407889" y="121738"/>
                      <a:pt x="406264" y="122162"/>
                      <a:pt x="404702" y="122748"/>
                    </a:cubicBezTo>
                    <a:cubicBezTo>
                      <a:pt x="400063" y="124120"/>
                      <a:pt x="395594" y="126018"/>
                      <a:pt x="391380" y="128399"/>
                    </a:cubicBezTo>
                    <a:cubicBezTo>
                      <a:pt x="388814" y="130156"/>
                      <a:pt x="386505" y="132255"/>
                      <a:pt x="384517" y="134657"/>
                    </a:cubicBezTo>
                    <a:cubicBezTo>
                      <a:pt x="383306" y="136473"/>
                      <a:pt x="382095" y="141317"/>
                      <a:pt x="380884" y="143134"/>
                    </a:cubicBezTo>
                    <a:cubicBezTo>
                      <a:pt x="379673" y="144951"/>
                      <a:pt x="376039" y="147171"/>
                      <a:pt x="375030" y="148786"/>
                    </a:cubicBezTo>
                    <a:cubicBezTo>
                      <a:pt x="374168" y="150542"/>
                      <a:pt x="373428" y="152379"/>
                      <a:pt x="372810" y="154236"/>
                    </a:cubicBezTo>
                    <a:cubicBezTo>
                      <a:pt x="371807" y="157082"/>
                      <a:pt x="370592" y="159847"/>
                      <a:pt x="369177" y="162511"/>
                    </a:cubicBezTo>
                    <a:cubicBezTo>
                      <a:pt x="367233" y="165136"/>
                      <a:pt x="364841" y="167396"/>
                      <a:pt x="362112" y="169172"/>
                    </a:cubicBezTo>
                    <a:cubicBezTo>
                      <a:pt x="359690" y="170383"/>
                      <a:pt x="354038" y="171191"/>
                      <a:pt x="351616" y="172402"/>
                    </a:cubicBezTo>
                    <a:cubicBezTo>
                      <a:pt x="348013" y="174279"/>
                      <a:pt x="344848" y="176883"/>
                      <a:pt x="342331" y="180072"/>
                    </a:cubicBezTo>
                    <a:cubicBezTo>
                      <a:pt x="341120" y="182494"/>
                      <a:pt x="342331" y="188348"/>
                      <a:pt x="342331" y="190972"/>
                    </a:cubicBezTo>
                    <a:cubicBezTo>
                      <a:pt x="341156" y="193899"/>
                      <a:pt x="339521" y="196623"/>
                      <a:pt x="337487" y="199046"/>
                    </a:cubicBezTo>
                    <a:cubicBezTo>
                      <a:pt x="336062" y="200176"/>
                      <a:pt x="334504" y="201124"/>
                      <a:pt x="332844" y="201871"/>
                    </a:cubicBezTo>
                    <a:cubicBezTo>
                      <a:pt x="329417" y="203385"/>
                      <a:pt x="326167" y="205283"/>
                      <a:pt x="323156" y="207523"/>
                    </a:cubicBezTo>
                    <a:cubicBezTo>
                      <a:pt x="321945" y="208734"/>
                      <a:pt x="321541" y="212166"/>
                      <a:pt x="320330" y="213175"/>
                    </a:cubicBezTo>
                    <a:cubicBezTo>
                      <a:pt x="317387" y="214386"/>
                      <a:pt x="314230" y="215012"/>
                      <a:pt x="311045" y="214992"/>
                    </a:cubicBezTo>
                    <a:cubicBezTo>
                      <a:pt x="307963" y="215395"/>
                      <a:pt x="304842" y="215395"/>
                      <a:pt x="301760" y="214992"/>
                    </a:cubicBezTo>
                    <a:cubicBezTo>
                      <a:pt x="299742" y="214992"/>
                      <a:pt x="296512" y="211156"/>
                      <a:pt x="294494" y="210349"/>
                    </a:cubicBezTo>
                    <a:cubicBezTo>
                      <a:pt x="292614" y="209542"/>
                      <a:pt x="290650" y="208916"/>
                      <a:pt x="288640" y="208532"/>
                    </a:cubicBezTo>
                    <a:cubicBezTo>
                      <a:pt x="285612" y="207927"/>
                      <a:pt x="279961" y="209743"/>
                      <a:pt x="277740" y="2091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33" name="Figura a mano libera: forma 1429">
                <a:extLst>
                  <a:ext uri="{FF2B5EF4-FFF2-40B4-BE49-F238E27FC236}">
                    <a16:creationId xmlns:a16="http://schemas.microsoft.com/office/drawing/2014/main" id="{B8456B2E-3A1E-024C-B847-C384E2013575}"/>
                  </a:ext>
                </a:extLst>
              </p:cNvPr>
              <p:cNvSpPr/>
              <p:nvPr/>
            </p:nvSpPr>
            <p:spPr>
              <a:xfrm>
                <a:off x="4643165" y="6405008"/>
                <a:ext cx="18188" cy="20016"/>
              </a:xfrm>
              <a:custGeom>
                <a:avLst/>
                <a:gdLst>
                  <a:gd name="connsiteX0" fmla="*/ 11931 w 18188"/>
                  <a:gd name="connsiteY0" fmla="*/ 19917 h 20016"/>
                  <a:gd name="connsiteX1" fmla="*/ 18188 w 18188"/>
                  <a:gd name="connsiteY1" fmla="*/ 15476 h 20016"/>
                  <a:gd name="connsiteX2" fmla="*/ 16170 w 18188"/>
                  <a:gd name="connsiteY2" fmla="*/ 10229 h 20016"/>
                  <a:gd name="connsiteX3" fmla="*/ 11931 w 18188"/>
                  <a:gd name="connsiteY3" fmla="*/ 742 h 20016"/>
                  <a:gd name="connsiteX4" fmla="*/ 4463 w 18188"/>
                  <a:gd name="connsiteY4" fmla="*/ 742 h 20016"/>
                  <a:gd name="connsiteX5" fmla="*/ 2243 w 18188"/>
                  <a:gd name="connsiteY5" fmla="*/ 5384 h 20016"/>
                  <a:gd name="connsiteX6" fmla="*/ 22 w 18188"/>
                  <a:gd name="connsiteY6" fmla="*/ 9017 h 20016"/>
                  <a:gd name="connsiteX7" fmla="*/ 1233 w 18188"/>
                  <a:gd name="connsiteY7" fmla="*/ 15073 h 20016"/>
                  <a:gd name="connsiteX8" fmla="*/ 11931 w 18188"/>
                  <a:gd name="connsiteY8" fmla="*/ 19917 h 2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88" h="20016">
                    <a:moveTo>
                      <a:pt x="11931" y="19917"/>
                    </a:moveTo>
                    <a:cubicBezTo>
                      <a:pt x="14487" y="19251"/>
                      <a:pt x="16709" y="17656"/>
                      <a:pt x="18188" y="15476"/>
                    </a:cubicBezTo>
                    <a:cubicBezTo>
                      <a:pt x="18188" y="14064"/>
                      <a:pt x="16776" y="11641"/>
                      <a:pt x="16170" y="10229"/>
                    </a:cubicBezTo>
                    <a:cubicBezTo>
                      <a:pt x="15564" y="8815"/>
                      <a:pt x="14152" y="2155"/>
                      <a:pt x="11931" y="742"/>
                    </a:cubicBezTo>
                    <a:cubicBezTo>
                      <a:pt x="9541" y="-247"/>
                      <a:pt x="6853" y="-247"/>
                      <a:pt x="4463" y="742"/>
                    </a:cubicBezTo>
                    <a:cubicBezTo>
                      <a:pt x="4463" y="742"/>
                      <a:pt x="2848" y="4173"/>
                      <a:pt x="2243" y="5384"/>
                    </a:cubicBezTo>
                    <a:cubicBezTo>
                      <a:pt x="1637" y="6595"/>
                      <a:pt x="224" y="8008"/>
                      <a:pt x="22" y="9017"/>
                    </a:cubicBezTo>
                    <a:cubicBezTo>
                      <a:pt x="-105" y="11117"/>
                      <a:pt x="313" y="13196"/>
                      <a:pt x="1233" y="15073"/>
                    </a:cubicBezTo>
                    <a:cubicBezTo>
                      <a:pt x="3583" y="18605"/>
                      <a:pt x="7733" y="20482"/>
                      <a:pt x="11931" y="19917"/>
                    </a:cubicBezTo>
                    <a:close/>
                  </a:path>
                </a:pathLst>
              </a:custGeom>
              <a:grpFill/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34" name="Figura a mano libera: forma 1430">
                <a:extLst>
                  <a:ext uri="{FF2B5EF4-FFF2-40B4-BE49-F238E27FC236}">
                    <a16:creationId xmlns:a16="http://schemas.microsoft.com/office/drawing/2014/main" id="{13F9873B-5061-ED4F-9D5C-FA28F31414DF}"/>
                  </a:ext>
                </a:extLst>
              </p:cNvPr>
              <p:cNvSpPr/>
              <p:nvPr/>
            </p:nvSpPr>
            <p:spPr>
              <a:xfrm>
                <a:off x="4281428" y="6236148"/>
                <a:ext cx="28766" cy="58964"/>
              </a:xfrm>
              <a:custGeom>
                <a:avLst/>
                <a:gdLst>
                  <a:gd name="connsiteX0" fmla="*/ 24878 w 28766"/>
                  <a:gd name="connsiteY0" fmla="*/ 58586 h 58964"/>
                  <a:gd name="connsiteX1" fmla="*/ 18822 w 28766"/>
                  <a:gd name="connsiteY1" fmla="*/ 58586 h 58964"/>
                  <a:gd name="connsiteX2" fmla="*/ 13574 w 28766"/>
                  <a:gd name="connsiteY2" fmla="*/ 51723 h 58964"/>
                  <a:gd name="connsiteX3" fmla="*/ 8730 w 28766"/>
                  <a:gd name="connsiteY3" fmla="*/ 49301 h 58964"/>
                  <a:gd name="connsiteX4" fmla="*/ 5702 w 28766"/>
                  <a:gd name="connsiteY4" fmla="*/ 45062 h 58964"/>
                  <a:gd name="connsiteX5" fmla="*/ 5702 w 28766"/>
                  <a:gd name="connsiteY5" fmla="*/ 37796 h 58964"/>
                  <a:gd name="connsiteX6" fmla="*/ 1262 w 28766"/>
                  <a:gd name="connsiteY6" fmla="*/ 31135 h 58964"/>
                  <a:gd name="connsiteX7" fmla="*/ 252 w 28766"/>
                  <a:gd name="connsiteY7" fmla="*/ 20841 h 58964"/>
                  <a:gd name="connsiteX8" fmla="*/ 252 w 28766"/>
                  <a:gd name="connsiteY8" fmla="*/ 11556 h 58964"/>
                  <a:gd name="connsiteX9" fmla="*/ 1262 w 28766"/>
                  <a:gd name="connsiteY9" fmla="*/ 454 h 58964"/>
                  <a:gd name="connsiteX10" fmla="*/ 5097 w 28766"/>
                  <a:gd name="connsiteY10" fmla="*/ 454 h 58964"/>
                  <a:gd name="connsiteX11" fmla="*/ 6913 w 28766"/>
                  <a:gd name="connsiteY11" fmla="*/ 6308 h 58964"/>
                  <a:gd name="connsiteX12" fmla="*/ 8528 w 28766"/>
                  <a:gd name="connsiteY12" fmla="*/ 15996 h 58964"/>
                  <a:gd name="connsiteX13" fmla="*/ 8528 w 28766"/>
                  <a:gd name="connsiteY13" fmla="*/ 22254 h 58964"/>
                  <a:gd name="connsiteX14" fmla="*/ 10748 w 28766"/>
                  <a:gd name="connsiteY14" fmla="*/ 31539 h 58964"/>
                  <a:gd name="connsiteX15" fmla="*/ 16602 w 28766"/>
                  <a:gd name="connsiteY15" fmla="*/ 35777 h 58964"/>
                  <a:gd name="connsiteX16" fmla="*/ 22859 w 28766"/>
                  <a:gd name="connsiteY16" fmla="*/ 43649 h 58964"/>
                  <a:gd name="connsiteX17" fmla="*/ 22859 w 28766"/>
                  <a:gd name="connsiteY17" fmla="*/ 49907 h 58964"/>
                  <a:gd name="connsiteX18" fmla="*/ 28309 w 28766"/>
                  <a:gd name="connsiteY18" fmla="*/ 52733 h 58964"/>
                  <a:gd name="connsiteX19" fmla="*/ 28309 w 28766"/>
                  <a:gd name="connsiteY19" fmla="*/ 56366 h 58964"/>
                  <a:gd name="connsiteX20" fmla="*/ 24878 w 28766"/>
                  <a:gd name="connsiteY20" fmla="*/ 58586 h 5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766" h="58964">
                    <a:moveTo>
                      <a:pt x="24878" y="58586"/>
                    </a:moveTo>
                    <a:cubicBezTo>
                      <a:pt x="22891" y="59090"/>
                      <a:pt x="20808" y="59090"/>
                      <a:pt x="18822" y="58586"/>
                    </a:cubicBezTo>
                    <a:cubicBezTo>
                      <a:pt x="17006" y="58586"/>
                      <a:pt x="15189" y="53136"/>
                      <a:pt x="13574" y="51723"/>
                    </a:cubicBezTo>
                    <a:cubicBezTo>
                      <a:pt x="11959" y="50310"/>
                      <a:pt x="9739" y="50108"/>
                      <a:pt x="8730" y="49301"/>
                    </a:cubicBezTo>
                    <a:cubicBezTo>
                      <a:pt x="7434" y="48110"/>
                      <a:pt x="6403" y="46677"/>
                      <a:pt x="5702" y="45062"/>
                    </a:cubicBezTo>
                    <a:cubicBezTo>
                      <a:pt x="5702" y="43447"/>
                      <a:pt x="5702" y="39411"/>
                      <a:pt x="5702" y="37796"/>
                    </a:cubicBezTo>
                    <a:cubicBezTo>
                      <a:pt x="5702" y="36181"/>
                      <a:pt x="1867" y="32951"/>
                      <a:pt x="1262" y="31135"/>
                    </a:cubicBezTo>
                    <a:cubicBezTo>
                      <a:pt x="517" y="27764"/>
                      <a:pt x="178" y="24292"/>
                      <a:pt x="252" y="20841"/>
                    </a:cubicBezTo>
                    <a:lnTo>
                      <a:pt x="252" y="11556"/>
                    </a:lnTo>
                    <a:cubicBezTo>
                      <a:pt x="252" y="8730"/>
                      <a:pt x="-757" y="2271"/>
                      <a:pt x="1262" y="454"/>
                    </a:cubicBezTo>
                    <a:cubicBezTo>
                      <a:pt x="2467" y="-151"/>
                      <a:pt x="3892" y="-151"/>
                      <a:pt x="5097" y="454"/>
                    </a:cubicBezTo>
                    <a:cubicBezTo>
                      <a:pt x="6308" y="454"/>
                      <a:pt x="6510" y="4895"/>
                      <a:pt x="6913" y="6308"/>
                    </a:cubicBezTo>
                    <a:cubicBezTo>
                      <a:pt x="7648" y="9497"/>
                      <a:pt x="8187" y="12747"/>
                      <a:pt x="8528" y="15996"/>
                    </a:cubicBezTo>
                    <a:cubicBezTo>
                      <a:pt x="8528" y="17611"/>
                      <a:pt x="8528" y="20841"/>
                      <a:pt x="8528" y="22254"/>
                    </a:cubicBezTo>
                    <a:cubicBezTo>
                      <a:pt x="8645" y="25463"/>
                      <a:pt x="9400" y="28612"/>
                      <a:pt x="10748" y="31539"/>
                    </a:cubicBezTo>
                    <a:cubicBezTo>
                      <a:pt x="12579" y="33113"/>
                      <a:pt x="14537" y="34526"/>
                      <a:pt x="16602" y="35777"/>
                    </a:cubicBezTo>
                    <a:cubicBezTo>
                      <a:pt x="19129" y="38018"/>
                      <a:pt x="21246" y="40682"/>
                      <a:pt x="22859" y="43649"/>
                    </a:cubicBezTo>
                    <a:cubicBezTo>
                      <a:pt x="22859" y="45062"/>
                      <a:pt x="22859" y="48494"/>
                      <a:pt x="22859" y="49907"/>
                    </a:cubicBezTo>
                    <a:cubicBezTo>
                      <a:pt x="22859" y="51319"/>
                      <a:pt x="27502" y="51319"/>
                      <a:pt x="28309" y="52733"/>
                    </a:cubicBezTo>
                    <a:cubicBezTo>
                      <a:pt x="28918" y="53863"/>
                      <a:pt x="28918" y="55235"/>
                      <a:pt x="28309" y="56366"/>
                    </a:cubicBezTo>
                    <a:cubicBezTo>
                      <a:pt x="27469" y="57496"/>
                      <a:pt x="26250" y="58283"/>
                      <a:pt x="24878" y="58586"/>
                    </a:cubicBezTo>
                    <a:close/>
                  </a:path>
                </a:pathLst>
              </a:custGeom>
              <a:grpFill/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 dirty="0"/>
              </a:p>
            </p:txBody>
          </p:sp>
          <p:sp>
            <p:nvSpPr>
              <p:cNvPr id="35" name="Figura a mano libera: forma 1431">
                <a:extLst>
                  <a:ext uri="{FF2B5EF4-FFF2-40B4-BE49-F238E27FC236}">
                    <a16:creationId xmlns:a16="http://schemas.microsoft.com/office/drawing/2014/main" id="{533E0C8A-8449-9440-9D52-36FDEAB48EF9}"/>
                  </a:ext>
                </a:extLst>
              </p:cNvPr>
              <p:cNvSpPr/>
              <p:nvPr/>
            </p:nvSpPr>
            <p:spPr>
              <a:xfrm>
                <a:off x="4372244" y="5571721"/>
                <a:ext cx="104218" cy="103966"/>
              </a:xfrm>
              <a:custGeom>
                <a:avLst/>
                <a:gdLst>
                  <a:gd name="connsiteX0" fmla="*/ 14801 w 104218"/>
                  <a:gd name="connsiteY0" fmla="*/ 70848 h 103966"/>
                  <a:gd name="connsiteX1" fmla="*/ 14801 w 104218"/>
                  <a:gd name="connsiteY1" fmla="*/ 65802 h 103966"/>
                  <a:gd name="connsiteX2" fmla="*/ 10158 w 104218"/>
                  <a:gd name="connsiteY2" fmla="*/ 65802 h 103966"/>
                  <a:gd name="connsiteX3" fmla="*/ 6727 w 104218"/>
                  <a:gd name="connsiteY3" fmla="*/ 68224 h 103966"/>
                  <a:gd name="connsiteX4" fmla="*/ 3296 w 104218"/>
                  <a:gd name="connsiteY4" fmla="*/ 68224 h 103966"/>
                  <a:gd name="connsiteX5" fmla="*/ 66 w 104218"/>
                  <a:gd name="connsiteY5" fmla="*/ 63178 h 103966"/>
                  <a:gd name="connsiteX6" fmla="*/ 1075 w 104218"/>
                  <a:gd name="connsiteY6" fmla="*/ 58536 h 103966"/>
                  <a:gd name="connsiteX7" fmla="*/ 8544 w 104218"/>
                  <a:gd name="connsiteY7" fmla="*/ 58536 h 103966"/>
                  <a:gd name="connsiteX8" fmla="*/ 14801 w 104218"/>
                  <a:gd name="connsiteY8" fmla="*/ 57325 h 103966"/>
                  <a:gd name="connsiteX9" fmla="*/ 20251 w 104218"/>
                  <a:gd name="connsiteY9" fmla="*/ 53288 h 103966"/>
                  <a:gd name="connsiteX10" fmla="*/ 23682 w 104218"/>
                  <a:gd name="connsiteY10" fmla="*/ 46021 h 103966"/>
                  <a:gd name="connsiteX11" fmla="*/ 26710 w 104218"/>
                  <a:gd name="connsiteY11" fmla="*/ 37342 h 103966"/>
                  <a:gd name="connsiteX12" fmla="*/ 27921 w 104218"/>
                  <a:gd name="connsiteY12" fmla="*/ 29671 h 103966"/>
                  <a:gd name="connsiteX13" fmla="*/ 32563 w 104218"/>
                  <a:gd name="connsiteY13" fmla="*/ 23212 h 103966"/>
                  <a:gd name="connsiteX14" fmla="*/ 37206 w 104218"/>
                  <a:gd name="connsiteY14" fmla="*/ 21396 h 103966"/>
                  <a:gd name="connsiteX15" fmla="*/ 44876 w 104218"/>
                  <a:gd name="connsiteY15" fmla="*/ 18368 h 103966"/>
                  <a:gd name="connsiteX16" fmla="*/ 48106 w 104218"/>
                  <a:gd name="connsiteY16" fmla="*/ 13726 h 103966"/>
                  <a:gd name="connsiteX17" fmla="*/ 52950 w 104218"/>
                  <a:gd name="connsiteY17" fmla="*/ 10698 h 103966"/>
                  <a:gd name="connsiteX18" fmla="*/ 58803 w 104218"/>
                  <a:gd name="connsiteY18" fmla="*/ 6257 h 103966"/>
                  <a:gd name="connsiteX19" fmla="*/ 62437 w 104218"/>
                  <a:gd name="connsiteY19" fmla="*/ 4643 h 103966"/>
                  <a:gd name="connsiteX20" fmla="*/ 68694 w 104218"/>
                  <a:gd name="connsiteY20" fmla="*/ 0 h 103966"/>
                  <a:gd name="connsiteX21" fmla="*/ 73336 w 104218"/>
                  <a:gd name="connsiteY21" fmla="*/ 2019 h 103966"/>
                  <a:gd name="connsiteX22" fmla="*/ 76364 w 104218"/>
                  <a:gd name="connsiteY22" fmla="*/ 7469 h 103966"/>
                  <a:gd name="connsiteX23" fmla="*/ 82016 w 104218"/>
                  <a:gd name="connsiteY23" fmla="*/ 9083 h 103966"/>
                  <a:gd name="connsiteX24" fmla="*/ 90493 w 104218"/>
                  <a:gd name="connsiteY24" fmla="*/ 9083 h 103966"/>
                  <a:gd name="connsiteX25" fmla="*/ 92310 w 104218"/>
                  <a:gd name="connsiteY25" fmla="*/ 15138 h 103966"/>
                  <a:gd name="connsiteX26" fmla="*/ 87264 w 104218"/>
                  <a:gd name="connsiteY26" fmla="*/ 17763 h 103966"/>
                  <a:gd name="connsiteX27" fmla="*/ 87264 w 104218"/>
                  <a:gd name="connsiteY27" fmla="*/ 23011 h 103966"/>
                  <a:gd name="connsiteX28" fmla="*/ 90493 w 104218"/>
                  <a:gd name="connsiteY28" fmla="*/ 26442 h 103966"/>
                  <a:gd name="connsiteX29" fmla="*/ 92310 w 104218"/>
                  <a:gd name="connsiteY29" fmla="*/ 32296 h 103966"/>
                  <a:gd name="connsiteX30" fmla="*/ 87466 w 104218"/>
                  <a:gd name="connsiteY30" fmla="*/ 36332 h 103966"/>
                  <a:gd name="connsiteX31" fmla="*/ 90897 w 104218"/>
                  <a:gd name="connsiteY31" fmla="*/ 41581 h 103966"/>
                  <a:gd name="connsiteX32" fmla="*/ 97356 w 104218"/>
                  <a:gd name="connsiteY32" fmla="*/ 43801 h 103966"/>
                  <a:gd name="connsiteX33" fmla="*/ 102604 w 104218"/>
                  <a:gd name="connsiteY33" fmla="*/ 45214 h 103966"/>
                  <a:gd name="connsiteX34" fmla="*/ 104219 w 104218"/>
                  <a:gd name="connsiteY34" fmla="*/ 49654 h 103966"/>
                  <a:gd name="connsiteX35" fmla="*/ 101191 w 104218"/>
                  <a:gd name="connsiteY35" fmla="*/ 55710 h 103966"/>
                  <a:gd name="connsiteX36" fmla="*/ 93723 w 104218"/>
                  <a:gd name="connsiteY36" fmla="*/ 53288 h 103966"/>
                  <a:gd name="connsiteX37" fmla="*/ 91301 w 104218"/>
                  <a:gd name="connsiteY37" fmla="*/ 47232 h 103966"/>
                  <a:gd name="connsiteX38" fmla="*/ 85447 w 104218"/>
                  <a:gd name="connsiteY38" fmla="*/ 45819 h 103966"/>
                  <a:gd name="connsiteX39" fmla="*/ 77979 w 104218"/>
                  <a:gd name="connsiteY39" fmla="*/ 44003 h 103966"/>
                  <a:gd name="connsiteX40" fmla="*/ 71722 w 104218"/>
                  <a:gd name="connsiteY40" fmla="*/ 42388 h 103966"/>
                  <a:gd name="connsiteX41" fmla="*/ 65868 w 104218"/>
                  <a:gd name="connsiteY41" fmla="*/ 43397 h 103966"/>
                  <a:gd name="connsiteX42" fmla="*/ 58602 w 104218"/>
                  <a:gd name="connsiteY42" fmla="*/ 47030 h 103966"/>
                  <a:gd name="connsiteX43" fmla="*/ 53555 w 104218"/>
                  <a:gd name="connsiteY43" fmla="*/ 53489 h 103966"/>
                  <a:gd name="connsiteX44" fmla="*/ 45885 w 104218"/>
                  <a:gd name="connsiteY44" fmla="*/ 59545 h 103966"/>
                  <a:gd name="connsiteX45" fmla="*/ 39830 w 104218"/>
                  <a:gd name="connsiteY45" fmla="*/ 65197 h 103966"/>
                  <a:gd name="connsiteX46" fmla="*/ 32967 w 104218"/>
                  <a:gd name="connsiteY46" fmla="*/ 70243 h 103966"/>
                  <a:gd name="connsiteX47" fmla="*/ 30141 w 104218"/>
                  <a:gd name="connsiteY47" fmla="*/ 74885 h 103966"/>
                  <a:gd name="connsiteX48" fmla="*/ 26912 w 104218"/>
                  <a:gd name="connsiteY48" fmla="*/ 74885 h 103966"/>
                  <a:gd name="connsiteX49" fmla="*/ 24893 w 104218"/>
                  <a:gd name="connsiteY49" fmla="*/ 79931 h 103966"/>
                  <a:gd name="connsiteX50" fmla="*/ 24893 w 104218"/>
                  <a:gd name="connsiteY50" fmla="*/ 88005 h 103966"/>
                  <a:gd name="connsiteX51" fmla="*/ 27315 w 104218"/>
                  <a:gd name="connsiteY51" fmla="*/ 93859 h 103966"/>
                  <a:gd name="connsiteX52" fmla="*/ 27315 w 104218"/>
                  <a:gd name="connsiteY52" fmla="*/ 99510 h 103966"/>
                  <a:gd name="connsiteX53" fmla="*/ 23077 w 104218"/>
                  <a:gd name="connsiteY53" fmla="*/ 103951 h 103966"/>
                  <a:gd name="connsiteX54" fmla="*/ 18232 w 104218"/>
                  <a:gd name="connsiteY54" fmla="*/ 102336 h 103966"/>
                  <a:gd name="connsiteX55" fmla="*/ 18232 w 104218"/>
                  <a:gd name="connsiteY55" fmla="*/ 97492 h 103966"/>
                  <a:gd name="connsiteX56" fmla="*/ 14599 w 104218"/>
                  <a:gd name="connsiteY56" fmla="*/ 95473 h 103966"/>
                  <a:gd name="connsiteX57" fmla="*/ 14599 w 104218"/>
                  <a:gd name="connsiteY57" fmla="*/ 89822 h 103966"/>
                  <a:gd name="connsiteX58" fmla="*/ 15608 w 104218"/>
                  <a:gd name="connsiteY58" fmla="*/ 84776 h 103966"/>
                  <a:gd name="connsiteX59" fmla="*/ 19040 w 104218"/>
                  <a:gd name="connsiteY59" fmla="*/ 82353 h 103966"/>
                  <a:gd name="connsiteX60" fmla="*/ 20856 w 104218"/>
                  <a:gd name="connsiteY60" fmla="*/ 79326 h 103966"/>
                  <a:gd name="connsiteX61" fmla="*/ 20856 w 104218"/>
                  <a:gd name="connsiteY61" fmla="*/ 74078 h 103966"/>
                  <a:gd name="connsiteX62" fmla="*/ 17829 w 104218"/>
                  <a:gd name="connsiteY62" fmla="*/ 72463 h 103966"/>
                  <a:gd name="connsiteX63" fmla="*/ 14801 w 104218"/>
                  <a:gd name="connsiteY63" fmla="*/ 70848 h 10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04218" h="103966">
                    <a:moveTo>
                      <a:pt x="14801" y="70848"/>
                    </a:moveTo>
                    <a:cubicBezTo>
                      <a:pt x="14801" y="69637"/>
                      <a:pt x="14801" y="66609"/>
                      <a:pt x="14801" y="65802"/>
                    </a:cubicBezTo>
                    <a:cubicBezTo>
                      <a:pt x="14801" y="64994"/>
                      <a:pt x="11168" y="65802"/>
                      <a:pt x="10158" y="65802"/>
                    </a:cubicBezTo>
                    <a:cubicBezTo>
                      <a:pt x="9149" y="65802"/>
                      <a:pt x="7736" y="67820"/>
                      <a:pt x="6727" y="68224"/>
                    </a:cubicBezTo>
                    <a:cubicBezTo>
                      <a:pt x="5619" y="68628"/>
                      <a:pt x="4404" y="68628"/>
                      <a:pt x="3296" y="68224"/>
                    </a:cubicBezTo>
                    <a:cubicBezTo>
                      <a:pt x="1596" y="67033"/>
                      <a:pt x="436" y="65217"/>
                      <a:pt x="66" y="63178"/>
                    </a:cubicBezTo>
                    <a:cubicBezTo>
                      <a:pt x="-160" y="61563"/>
                      <a:pt x="197" y="59908"/>
                      <a:pt x="1075" y="58536"/>
                    </a:cubicBezTo>
                    <a:cubicBezTo>
                      <a:pt x="2690" y="57325"/>
                      <a:pt x="6727" y="58536"/>
                      <a:pt x="8544" y="58536"/>
                    </a:cubicBezTo>
                    <a:cubicBezTo>
                      <a:pt x="10689" y="58556"/>
                      <a:pt x="12815" y="58132"/>
                      <a:pt x="14801" y="57325"/>
                    </a:cubicBezTo>
                    <a:cubicBezTo>
                      <a:pt x="16856" y="56335"/>
                      <a:pt x="18705" y="54963"/>
                      <a:pt x="20251" y="53288"/>
                    </a:cubicBezTo>
                    <a:cubicBezTo>
                      <a:pt x="21597" y="50966"/>
                      <a:pt x="22744" y="48544"/>
                      <a:pt x="23682" y="46021"/>
                    </a:cubicBezTo>
                    <a:cubicBezTo>
                      <a:pt x="23682" y="44003"/>
                      <a:pt x="26104" y="39562"/>
                      <a:pt x="26710" y="37342"/>
                    </a:cubicBezTo>
                    <a:cubicBezTo>
                      <a:pt x="26916" y="34758"/>
                      <a:pt x="27321" y="32194"/>
                      <a:pt x="27921" y="29671"/>
                    </a:cubicBezTo>
                    <a:cubicBezTo>
                      <a:pt x="29025" y="27229"/>
                      <a:pt x="30604" y="25029"/>
                      <a:pt x="32563" y="23212"/>
                    </a:cubicBezTo>
                    <a:cubicBezTo>
                      <a:pt x="32563" y="23212"/>
                      <a:pt x="35995" y="22001"/>
                      <a:pt x="37206" y="21396"/>
                    </a:cubicBezTo>
                    <a:cubicBezTo>
                      <a:pt x="39870" y="20689"/>
                      <a:pt x="42444" y="19680"/>
                      <a:pt x="44876" y="18368"/>
                    </a:cubicBezTo>
                    <a:cubicBezTo>
                      <a:pt x="46087" y="18368"/>
                      <a:pt x="47096" y="14735"/>
                      <a:pt x="48106" y="13726"/>
                    </a:cubicBezTo>
                    <a:lnTo>
                      <a:pt x="52950" y="10698"/>
                    </a:lnTo>
                    <a:cubicBezTo>
                      <a:pt x="54813" y="9103"/>
                      <a:pt x="56769" y="7630"/>
                      <a:pt x="58803" y="6257"/>
                    </a:cubicBezTo>
                    <a:lnTo>
                      <a:pt x="62437" y="4643"/>
                    </a:lnTo>
                    <a:cubicBezTo>
                      <a:pt x="64253" y="4643"/>
                      <a:pt x="66877" y="202"/>
                      <a:pt x="68694" y="0"/>
                    </a:cubicBezTo>
                    <a:cubicBezTo>
                      <a:pt x="70408" y="202"/>
                      <a:pt x="72024" y="909"/>
                      <a:pt x="73336" y="2019"/>
                    </a:cubicBezTo>
                    <a:cubicBezTo>
                      <a:pt x="74547" y="3028"/>
                      <a:pt x="74951" y="6661"/>
                      <a:pt x="76364" y="7469"/>
                    </a:cubicBezTo>
                    <a:cubicBezTo>
                      <a:pt x="78102" y="8437"/>
                      <a:pt x="80034" y="8982"/>
                      <a:pt x="82016" y="9083"/>
                    </a:cubicBezTo>
                    <a:cubicBezTo>
                      <a:pt x="84236" y="9083"/>
                      <a:pt x="88878" y="7670"/>
                      <a:pt x="90493" y="9083"/>
                    </a:cubicBezTo>
                    <a:cubicBezTo>
                      <a:pt x="91965" y="10738"/>
                      <a:pt x="92631" y="12959"/>
                      <a:pt x="92310" y="15138"/>
                    </a:cubicBezTo>
                    <a:cubicBezTo>
                      <a:pt x="92310" y="16350"/>
                      <a:pt x="88071" y="16552"/>
                      <a:pt x="87264" y="17763"/>
                    </a:cubicBezTo>
                    <a:cubicBezTo>
                      <a:pt x="86759" y="19478"/>
                      <a:pt x="86759" y="21295"/>
                      <a:pt x="87264" y="23011"/>
                    </a:cubicBezTo>
                    <a:cubicBezTo>
                      <a:pt x="87264" y="24020"/>
                      <a:pt x="89888" y="25433"/>
                      <a:pt x="90493" y="26442"/>
                    </a:cubicBezTo>
                    <a:cubicBezTo>
                      <a:pt x="91636" y="28178"/>
                      <a:pt x="92265" y="30217"/>
                      <a:pt x="92310" y="32296"/>
                    </a:cubicBezTo>
                    <a:cubicBezTo>
                      <a:pt x="92310" y="33910"/>
                      <a:pt x="87667" y="34718"/>
                      <a:pt x="87466" y="36332"/>
                    </a:cubicBezTo>
                    <a:cubicBezTo>
                      <a:pt x="87264" y="37947"/>
                      <a:pt x="89686" y="40571"/>
                      <a:pt x="90897" y="41581"/>
                    </a:cubicBezTo>
                    <a:cubicBezTo>
                      <a:pt x="92972" y="42529"/>
                      <a:pt x="95136" y="43276"/>
                      <a:pt x="97356" y="43801"/>
                    </a:cubicBezTo>
                    <a:cubicBezTo>
                      <a:pt x="99156" y="44063"/>
                      <a:pt x="100919" y="44527"/>
                      <a:pt x="102604" y="45214"/>
                    </a:cubicBezTo>
                    <a:cubicBezTo>
                      <a:pt x="103553" y="46505"/>
                      <a:pt x="104112" y="48060"/>
                      <a:pt x="104219" y="49654"/>
                    </a:cubicBezTo>
                    <a:cubicBezTo>
                      <a:pt x="104219" y="51269"/>
                      <a:pt x="102806" y="55104"/>
                      <a:pt x="101191" y="55710"/>
                    </a:cubicBezTo>
                    <a:cubicBezTo>
                      <a:pt x="99576" y="56315"/>
                      <a:pt x="95136" y="54499"/>
                      <a:pt x="93723" y="53288"/>
                    </a:cubicBezTo>
                    <a:cubicBezTo>
                      <a:pt x="92310" y="52076"/>
                      <a:pt x="92310" y="48443"/>
                      <a:pt x="91301" y="47232"/>
                    </a:cubicBezTo>
                    <a:cubicBezTo>
                      <a:pt x="89432" y="46465"/>
                      <a:pt x="87458" y="46001"/>
                      <a:pt x="85447" y="45819"/>
                    </a:cubicBezTo>
                    <a:lnTo>
                      <a:pt x="77979" y="44003"/>
                    </a:lnTo>
                    <a:cubicBezTo>
                      <a:pt x="75946" y="43276"/>
                      <a:pt x="73851" y="42731"/>
                      <a:pt x="71722" y="42388"/>
                    </a:cubicBezTo>
                    <a:cubicBezTo>
                      <a:pt x="69739" y="42509"/>
                      <a:pt x="67777" y="42852"/>
                      <a:pt x="65868" y="43397"/>
                    </a:cubicBezTo>
                    <a:cubicBezTo>
                      <a:pt x="63313" y="44326"/>
                      <a:pt x="60874" y="45537"/>
                      <a:pt x="58602" y="47030"/>
                    </a:cubicBezTo>
                    <a:cubicBezTo>
                      <a:pt x="56987" y="48443"/>
                      <a:pt x="54968" y="52076"/>
                      <a:pt x="53555" y="53489"/>
                    </a:cubicBezTo>
                    <a:cubicBezTo>
                      <a:pt x="52142" y="54902"/>
                      <a:pt x="47702" y="57930"/>
                      <a:pt x="45885" y="59545"/>
                    </a:cubicBezTo>
                    <a:cubicBezTo>
                      <a:pt x="44069" y="61160"/>
                      <a:pt x="41445" y="63986"/>
                      <a:pt x="39830" y="65197"/>
                    </a:cubicBezTo>
                    <a:cubicBezTo>
                      <a:pt x="38215" y="66408"/>
                      <a:pt x="34582" y="68628"/>
                      <a:pt x="32967" y="70243"/>
                    </a:cubicBezTo>
                    <a:cubicBezTo>
                      <a:pt x="31352" y="71857"/>
                      <a:pt x="31150" y="74078"/>
                      <a:pt x="30141" y="74885"/>
                    </a:cubicBezTo>
                    <a:cubicBezTo>
                      <a:pt x="29132" y="75692"/>
                      <a:pt x="27517" y="74885"/>
                      <a:pt x="26912" y="74885"/>
                    </a:cubicBezTo>
                    <a:cubicBezTo>
                      <a:pt x="25866" y="76399"/>
                      <a:pt x="25176" y="78115"/>
                      <a:pt x="24893" y="79931"/>
                    </a:cubicBezTo>
                    <a:cubicBezTo>
                      <a:pt x="24395" y="82596"/>
                      <a:pt x="24395" y="85341"/>
                      <a:pt x="24893" y="88005"/>
                    </a:cubicBezTo>
                    <a:cubicBezTo>
                      <a:pt x="24893" y="89620"/>
                      <a:pt x="27114" y="92446"/>
                      <a:pt x="27315" y="93859"/>
                    </a:cubicBezTo>
                    <a:cubicBezTo>
                      <a:pt x="27822" y="95716"/>
                      <a:pt x="27822" y="97653"/>
                      <a:pt x="27315" y="99510"/>
                    </a:cubicBezTo>
                    <a:cubicBezTo>
                      <a:pt x="26397" y="101388"/>
                      <a:pt x="24915" y="102942"/>
                      <a:pt x="23077" y="103951"/>
                    </a:cubicBezTo>
                    <a:cubicBezTo>
                      <a:pt x="21310" y="104072"/>
                      <a:pt x="19569" y="103487"/>
                      <a:pt x="18232" y="102336"/>
                    </a:cubicBezTo>
                    <a:cubicBezTo>
                      <a:pt x="18232" y="102336"/>
                      <a:pt x="18232" y="98501"/>
                      <a:pt x="18232" y="97492"/>
                    </a:cubicBezTo>
                    <a:cubicBezTo>
                      <a:pt x="18232" y="96483"/>
                      <a:pt x="15003" y="96281"/>
                      <a:pt x="14599" y="95473"/>
                    </a:cubicBezTo>
                    <a:cubicBezTo>
                      <a:pt x="14195" y="94666"/>
                      <a:pt x="14599" y="91235"/>
                      <a:pt x="14599" y="89822"/>
                    </a:cubicBezTo>
                    <a:cubicBezTo>
                      <a:pt x="14641" y="88086"/>
                      <a:pt x="14983" y="86390"/>
                      <a:pt x="15608" y="84776"/>
                    </a:cubicBezTo>
                    <a:cubicBezTo>
                      <a:pt x="15608" y="84776"/>
                      <a:pt x="18434" y="83161"/>
                      <a:pt x="19040" y="82353"/>
                    </a:cubicBezTo>
                    <a:cubicBezTo>
                      <a:pt x="19833" y="81465"/>
                      <a:pt x="20451" y="80436"/>
                      <a:pt x="20856" y="79326"/>
                    </a:cubicBezTo>
                    <a:cubicBezTo>
                      <a:pt x="20856" y="77913"/>
                      <a:pt x="20856" y="75087"/>
                      <a:pt x="20856" y="74078"/>
                    </a:cubicBezTo>
                    <a:cubicBezTo>
                      <a:pt x="20856" y="73069"/>
                      <a:pt x="18434" y="74078"/>
                      <a:pt x="17829" y="72463"/>
                    </a:cubicBezTo>
                    <a:cubicBezTo>
                      <a:pt x="16725" y="72120"/>
                      <a:pt x="15695" y="71575"/>
                      <a:pt x="14801" y="708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36" name="Figura a mano libera: forma 1432">
                <a:extLst>
                  <a:ext uri="{FF2B5EF4-FFF2-40B4-BE49-F238E27FC236}">
                    <a16:creationId xmlns:a16="http://schemas.microsoft.com/office/drawing/2014/main" id="{15EC8E04-8970-BF41-88D8-9A5DB1CE6D94}"/>
                  </a:ext>
                </a:extLst>
              </p:cNvPr>
              <p:cNvSpPr/>
              <p:nvPr/>
            </p:nvSpPr>
            <p:spPr>
              <a:xfrm>
                <a:off x="4240373" y="6120307"/>
                <a:ext cx="48876" cy="106001"/>
              </a:xfrm>
              <a:custGeom>
                <a:avLst/>
                <a:gdLst>
                  <a:gd name="connsiteX0" fmla="*/ 46959 w 48876"/>
                  <a:gd name="connsiteY0" fmla="*/ 106001 h 106001"/>
                  <a:gd name="connsiteX1" fmla="*/ 40702 w 48876"/>
                  <a:gd name="connsiteY1" fmla="*/ 101561 h 106001"/>
                  <a:gd name="connsiteX2" fmla="*/ 40702 w 48876"/>
                  <a:gd name="connsiteY2" fmla="*/ 94294 h 106001"/>
                  <a:gd name="connsiteX3" fmla="*/ 35050 w 48876"/>
                  <a:gd name="connsiteY3" fmla="*/ 90257 h 106001"/>
                  <a:gd name="connsiteX4" fmla="*/ 35050 w 48876"/>
                  <a:gd name="connsiteY4" fmla="*/ 81982 h 106001"/>
                  <a:gd name="connsiteX5" fmla="*/ 31417 w 48876"/>
                  <a:gd name="connsiteY5" fmla="*/ 73302 h 106001"/>
                  <a:gd name="connsiteX6" fmla="*/ 25967 w 48876"/>
                  <a:gd name="connsiteY6" fmla="*/ 64219 h 106001"/>
                  <a:gd name="connsiteX7" fmla="*/ 22132 w 48876"/>
                  <a:gd name="connsiteY7" fmla="*/ 55540 h 106001"/>
                  <a:gd name="connsiteX8" fmla="*/ 15269 w 48876"/>
                  <a:gd name="connsiteY8" fmla="*/ 54127 h 106001"/>
                  <a:gd name="connsiteX9" fmla="*/ 11232 w 48876"/>
                  <a:gd name="connsiteY9" fmla="*/ 48273 h 106001"/>
                  <a:gd name="connsiteX10" fmla="*/ 10021 w 48876"/>
                  <a:gd name="connsiteY10" fmla="*/ 33539 h 106001"/>
                  <a:gd name="connsiteX11" fmla="*/ 10021 w 48876"/>
                  <a:gd name="connsiteY11" fmla="*/ 23244 h 106001"/>
                  <a:gd name="connsiteX12" fmla="*/ 6993 w 48876"/>
                  <a:gd name="connsiteY12" fmla="*/ 17189 h 106001"/>
                  <a:gd name="connsiteX13" fmla="*/ 534 w 48876"/>
                  <a:gd name="connsiteY13" fmla="*/ 12950 h 106001"/>
                  <a:gd name="connsiteX14" fmla="*/ 534 w 48876"/>
                  <a:gd name="connsiteY14" fmla="*/ 5482 h 106001"/>
                  <a:gd name="connsiteX15" fmla="*/ 2553 w 48876"/>
                  <a:gd name="connsiteY15" fmla="*/ 234 h 106001"/>
                  <a:gd name="connsiteX16" fmla="*/ 8608 w 48876"/>
                  <a:gd name="connsiteY16" fmla="*/ 1647 h 106001"/>
                  <a:gd name="connsiteX17" fmla="*/ 10829 w 48876"/>
                  <a:gd name="connsiteY17" fmla="*/ 7500 h 106001"/>
                  <a:gd name="connsiteX18" fmla="*/ 10829 w 48876"/>
                  <a:gd name="connsiteY18" fmla="*/ 12950 h 106001"/>
                  <a:gd name="connsiteX19" fmla="*/ 14058 w 48876"/>
                  <a:gd name="connsiteY19" fmla="*/ 20217 h 106001"/>
                  <a:gd name="connsiteX20" fmla="*/ 16884 w 48876"/>
                  <a:gd name="connsiteY20" fmla="*/ 26474 h 106001"/>
                  <a:gd name="connsiteX21" fmla="*/ 21728 w 48876"/>
                  <a:gd name="connsiteY21" fmla="*/ 30511 h 106001"/>
                  <a:gd name="connsiteX22" fmla="*/ 22939 w 48876"/>
                  <a:gd name="connsiteY22" fmla="*/ 38383 h 106001"/>
                  <a:gd name="connsiteX23" fmla="*/ 27178 w 48876"/>
                  <a:gd name="connsiteY23" fmla="*/ 41209 h 106001"/>
                  <a:gd name="connsiteX24" fmla="*/ 30004 w 48876"/>
                  <a:gd name="connsiteY24" fmla="*/ 50494 h 106001"/>
                  <a:gd name="connsiteX25" fmla="*/ 33435 w 48876"/>
                  <a:gd name="connsiteY25" fmla="*/ 55741 h 106001"/>
                  <a:gd name="connsiteX26" fmla="*/ 35252 w 48876"/>
                  <a:gd name="connsiteY26" fmla="*/ 60788 h 106001"/>
                  <a:gd name="connsiteX27" fmla="*/ 41307 w 48876"/>
                  <a:gd name="connsiteY27" fmla="*/ 64421 h 106001"/>
                  <a:gd name="connsiteX28" fmla="*/ 41307 w 48876"/>
                  <a:gd name="connsiteY28" fmla="*/ 70274 h 106001"/>
                  <a:gd name="connsiteX29" fmla="*/ 42922 w 48876"/>
                  <a:gd name="connsiteY29" fmla="*/ 79156 h 106001"/>
                  <a:gd name="connsiteX30" fmla="*/ 44941 w 48876"/>
                  <a:gd name="connsiteY30" fmla="*/ 89248 h 106001"/>
                  <a:gd name="connsiteX31" fmla="*/ 48574 w 48876"/>
                  <a:gd name="connsiteY31" fmla="*/ 94698 h 106001"/>
                  <a:gd name="connsiteX32" fmla="*/ 48574 w 48876"/>
                  <a:gd name="connsiteY32" fmla="*/ 102166 h 106001"/>
                  <a:gd name="connsiteX33" fmla="*/ 46959 w 48876"/>
                  <a:gd name="connsiteY33" fmla="*/ 106001 h 10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8876" h="106001">
                    <a:moveTo>
                      <a:pt x="46959" y="106001"/>
                    </a:moveTo>
                    <a:cubicBezTo>
                      <a:pt x="45142" y="106001"/>
                      <a:pt x="41711" y="103175"/>
                      <a:pt x="40702" y="101561"/>
                    </a:cubicBezTo>
                    <a:cubicBezTo>
                      <a:pt x="39693" y="99946"/>
                      <a:pt x="41711" y="95909"/>
                      <a:pt x="40702" y="94294"/>
                    </a:cubicBezTo>
                    <a:cubicBezTo>
                      <a:pt x="39693" y="92679"/>
                      <a:pt x="35857" y="91670"/>
                      <a:pt x="35050" y="90257"/>
                    </a:cubicBezTo>
                    <a:cubicBezTo>
                      <a:pt x="34243" y="88844"/>
                      <a:pt x="35050" y="84000"/>
                      <a:pt x="35050" y="81982"/>
                    </a:cubicBezTo>
                    <a:cubicBezTo>
                      <a:pt x="34261" y="78934"/>
                      <a:pt x="33038" y="76007"/>
                      <a:pt x="31417" y="73302"/>
                    </a:cubicBezTo>
                    <a:cubicBezTo>
                      <a:pt x="30206" y="70880"/>
                      <a:pt x="27178" y="66641"/>
                      <a:pt x="25967" y="64219"/>
                    </a:cubicBezTo>
                    <a:cubicBezTo>
                      <a:pt x="24756" y="61797"/>
                      <a:pt x="23949" y="56953"/>
                      <a:pt x="22132" y="55540"/>
                    </a:cubicBezTo>
                    <a:cubicBezTo>
                      <a:pt x="20315" y="54127"/>
                      <a:pt x="16682" y="55540"/>
                      <a:pt x="15269" y="54127"/>
                    </a:cubicBezTo>
                    <a:cubicBezTo>
                      <a:pt x="13440" y="52553"/>
                      <a:pt x="12050" y="50534"/>
                      <a:pt x="11232" y="48273"/>
                    </a:cubicBezTo>
                    <a:cubicBezTo>
                      <a:pt x="10312" y="43409"/>
                      <a:pt x="9906" y="38484"/>
                      <a:pt x="10021" y="33539"/>
                    </a:cubicBezTo>
                    <a:cubicBezTo>
                      <a:pt x="10324" y="30107"/>
                      <a:pt x="10324" y="26676"/>
                      <a:pt x="10021" y="23244"/>
                    </a:cubicBezTo>
                    <a:cubicBezTo>
                      <a:pt x="9424" y="21044"/>
                      <a:pt x="8394" y="18985"/>
                      <a:pt x="6993" y="17189"/>
                    </a:cubicBezTo>
                    <a:cubicBezTo>
                      <a:pt x="5782" y="15574"/>
                      <a:pt x="1342" y="14565"/>
                      <a:pt x="534" y="12950"/>
                    </a:cubicBezTo>
                    <a:cubicBezTo>
                      <a:pt x="-178" y="10508"/>
                      <a:pt x="-178" y="7924"/>
                      <a:pt x="534" y="5482"/>
                    </a:cubicBezTo>
                    <a:cubicBezTo>
                      <a:pt x="534" y="4069"/>
                      <a:pt x="534" y="839"/>
                      <a:pt x="2553" y="234"/>
                    </a:cubicBezTo>
                    <a:cubicBezTo>
                      <a:pt x="4571" y="-372"/>
                      <a:pt x="7397" y="234"/>
                      <a:pt x="8608" y="1647"/>
                    </a:cubicBezTo>
                    <a:cubicBezTo>
                      <a:pt x="9789" y="3403"/>
                      <a:pt x="10550" y="5401"/>
                      <a:pt x="10829" y="7500"/>
                    </a:cubicBezTo>
                    <a:cubicBezTo>
                      <a:pt x="10829" y="8711"/>
                      <a:pt x="10829" y="11537"/>
                      <a:pt x="10829" y="12950"/>
                    </a:cubicBezTo>
                    <a:cubicBezTo>
                      <a:pt x="10829" y="14363"/>
                      <a:pt x="13251" y="18400"/>
                      <a:pt x="14058" y="20217"/>
                    </a:cubicBezTo>
                    <a:cubicBezTo>
                      <a:pt x="14865" y="22033"/>
                      <a:pt x="15875" y="25061"/>
                      <a:pt x="16884" y="26474"/>
                    </a:cubicBezTo>
                    <a:cubicBezTo>
                      <a:pt x="17893" y="27887"/>
                      <a:pt x="20921" y="29300"/>
                      <a:pt x="21728" y="30511"/>
                    </a:cubicBezTo>
                    <a:cubicBezTo>
                      <a:pt x="22536" y="31722"/>
                      <a:pt x="21728" y="36768"/>
                      <a:pt x="22939" y="38383"/>
                    </a:cubicBezTo>
                    <a:cubicBezTo>
                      <a:pt x="24150" y="39998"/>
                      <a:pt x="26371" y="40200"/>
                      <a:pt x="27178" y="41209"/>
                    </a:cubicBezTo>
                    <a:cubicBezTo>
                      <a:pt x="28333" y="44236"/>
                      <a:pt x="29275" y="47345"/>
                      <a:pt x="30004" y="50494"/>
                    </a:cubicBezTo>
                    <a:cubicBezTo>
                      <a:pt x="30004" y="51906"/>
                      <a:pt x="32628" y="54329"/>
                      <a:pt x="33435" y="55741"/>
                    </a:cubicBezTo>
                    <a:cubicBezTo>
                      <a:pt x="33918" y="57457"/>
                      <a:pt x="34525" y="59153"/>
                      <a:pt x="35252" y="60788"/>
                    </a:cubicBezTo>
                    <a:cubicBezTo>
                      <a:pt x="36463" y="62201"/>
                      <a:pt x="40500" y="62806"/>
                      <a:pt x="41307" y="64421"/>
                    </a:cubicBezTo>
                    <a:cubicBezTo>
                      <a:pt x="42115" y="66036"/>
                      <a:pt x="41307" y="68862"/>
                      <a:pt x="41307" y="70274"/>
                    </a:cubicBezTo>
                    <a:cubicBezTo>
                      <a:pt x="41650" y="73262"/>
                      <a:pt x="42189" y="76229"/>
                      <a:pt x="42922" y="79156"/>
                    </a:cubicBezTo>
                    <a:cubicBezTo>
                      <a:pt x="43283" y="82567"/>
                      <a:pt x="43960" y="85958"/>
                      <a:pt x="44941" y="89248"/>
                    </a:cubicBezTo>
                    <a:cubicBezTo>
                      <a:pt x="44941" y="90661"/>
                      <a:pt x="47968" y="93083"/>
                      <a:pt x="48574" y="94698"/>
                    </a:cubicBezTo>
                    <a:cubicBezTo>
                      <a:pt x="48977" y="97181"/>
                      <a:pt x="48977" y="99683"/>
                      <a:pt x="48574" y="102166"/>
                    </a:cubicBezTo>
                    <a:cubicBezTo>
                      <a:pt x="48574" y="103175"/>
                      <a:pt x="47968" y="105800"/>
                      <a:pt x="46959" y="106001"/>
                    </a:cubicBezTo>
                    <a:close/>
                  </a:path>
                </a:pathLst>
              </a:custGeom>
              <a:grpFill/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299BAC10-AE4E-9247-A1F0-A83DE959DF63}"/>
                </a:ext>
              </a:extLst>
            </p:cNvPr>
            <p:cNvGrpSpPr/>
            <p:nvPr/>
          </p:nvGrpSpPr>
          <p:grpSpPr>
            <a:xfrm>
              <a:off x="3973082" y="5194905"/>
              <a:ext cx="576148" cy="408295"/>
              <a:chOff x="3713413" y="3114446"/>
              <a:chExt cx="1810198" cy="1282822"/>
            </a:xfrm>
            <a:solidFill>
              <a:schemeClr val="bg2">
                <a:lumMod val="90000"/>
              </a:schemeClr>
            </a:solidFill>
          </p:grpSpPr>
          <p:sp>
            <p:nvSpPr>
              <p:cNvPr id="22" name="Figura a mano libera: forma 1434">
                <a:extLst>
                  <a:ext uri="{FF2B5EF4-FFF2-40B4-BE49-F238E27FC236}">
                    <a16:creationId xmlns:a16="http://schemas.microsoft.com/office/drawing/2014/main" id="{CDD1DBE7-1AC6-7E4C-85C6-EA23D289914E}"/>
                  </a:ext>
                </a:extLst>
              </p:cNvPr>
              <p:cNvSpPr/>
              <p:nvPr/>
            </p:nvSpPr>
            <p:spPr>
              <a:xfrm>
                <a:off x="3835189" y="3114446"/>
                <a:ext cx="38586" cy="65573"/>
              </a:xfrm>
              <a:custGeom>
                <a:avLst/>
                <a:gdLst>
                  <a:gd name="connsiteX0" fmla="*/ 22211 w 38586"/>
                  <a:gd name="connsiteY0" fmla="*/ 61361 h 65573"/>
                  <a:gd name="connsiteX1" fmla="*/ 18780 w 38586"/>
                  <a:gd name="connsiteY1" fmla="*/ 65196 h 65573"/>
                  <a:gd name="connsiteX2" fmla="*/ 11715 w 38586"/>
                  <a:gd name="connsiteY2" fmla="*/ 65196 h 65573"/>
                  <a:gd name="connsiteX3" fmla="*/ 7476 w 38586"/>
                  <a:gd name="connsiteY3" fmla="*/ 62169 h 65573"/>
                  <a:gd name="connsiteX4" fmla="*/ 8687 w 38586"/>
                  <a:gd name="connsiteY4" fmla="*/ 55911 h 65573"/>
                  <a:gd name="connsiteX5" fmla="*/ 10302 w 38586"/>
                  <a:gd name="connsiteY5" fmla="*/ 47030 h 65573"/>
                  <a:gd name="connsiteX6" fmla="*/ 6871 w 38586"/>
                  <a:gd name="connsiteY6" fmla="*/ 39966 h 65573"/>
                  <a:gd name="connsiteX7" fmla="*/ 1421 w 38586"/>
                  <a:gd name="connsiteY7" fmla="*/ 37745 h 65573"/>
                  <a:gd name="connsiteX8" fmla="*/ 210 w 38586"/>
                  <a:gd name="connsiteY8" fmla="*/ 29671 h 65573"/>
                  <a:gd name="connsiteX9" fmla="*/ 3036 w 38586"/>
                  <a:gd name="connsiteY9" fmla="*/ 27047 h 65573"/>
                  <a:gd name="connsiteX10" fmla="*/ 6871 w 38586"/>
                  <a:gd name="connsiteY10" fmla="*/ 20588 h 65573"/>
                  <a:gd name="connsiteX11" fmla="*/ 6871 w 38586"/>
                  <a:gd name="connsiteY11" fmla="*/ 11303 h 65573"/>
                  <a:gd name="connsiteX12" fmla="*/ 10706 w 38586"/>
                  <a:gd name="connsiteY12" fmla="*/ 3028 h 65573"/>
                  <a:gd name="connsiteX13" fmla="*/ 16358 w 38586"/>
                  <a:gd name="connsiteY13" fmla="*/ 3028 h 65573"/>
                  <a:gd name="connsiteX14" fmla="*/ 19587 w 38586"/>
                  <a:gd name="connsiteY14" fmla="*/ 0 h 65573"/>
                  <a:gd name="connsiteX15" fmla="*/ 26248 w 38586"/>
                  <a:gd name="connsiteY15" fmla="*/ 2220 h 65573"/>
                  <a:gd name="connsiteX16" fmla="*/ 29276 w 38586"/>
                  <a:gd name="connsiteY16" fmla="*/ 5854 h 65573"/>
                  <a:gd name="connsiteX17" fmla="*/ 35735 w 38586"/>
                  <a:gd name="connsiteY17" fmla="*/ 9689 h 65573"/>
                  <a:gd name="connsiteX18" fmla="*/ 37148 w 38586"/>
                  <a:gd name="connsiteY18" fmla="*/ 16551 h 65573"/>
                  <a:gd name="connsiteX19" fmla="*/ 38359 w 38586"/>
                  <a:gd name="connsiteY19" fmla="*/ 26240 h 65573"/>
                  <a:gd name="connsiteX20" fmla="*/ 38359 w 38586"/>
                  <a:gd name="connsiteY20" fmla="*/ 36736 h 65573"/>
                  <a:gd name="connsiteX21" fmla="*/ 36138 w 38586"/>
                  <a:gd name="connsiteY21" fmla="*/ 43195 h 65573"/>
                  <a:gd name="connsiteX22" fmla="*/ 33716 w 38586"/>
                  <a:gd name="connsiteY22" fmla="*/ 47636 h 65573"/>
                  <a:gd name="connsiteX23" fmla="*/ 32707 w 38586"/>
                  <a:gd name="connsiteY23" fmla="*/ 53489 h 65573"/>
                  <a:gd name="connsiteX24" fmla="*/ 27459 w 38586"/>
                  <a:gd name="connsiteY24" fmla="*/ 56719 h 65573"/>
                  <a:gd name="connsiteX25" fmla="*/ 27055 w 38586"/>
                  <a:gd name="connsiteY25" fmla="*/ 60352 h 65573"/>
                  <a:gd name="connsiteX26" fmla="*/ 22211 w 38586"/>
                  <a:gd name="connsiteY26" fmla="*/ 61361 h 6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8586" h="65573">
                    <a:moveTo>
                      <a:pt x="22211" y="61361"/>
                    </a:moveTo>
                    <a:cubicBezTo>
                      <a:pt x="22211" y="61361"/>
                      <a:pt x="19991" y="64591"/>
                      <a:pt x="18780" y="65196"/>
                    </a:cubicBezTo>
                    <a:cubicBezTo>
                      <a:pt x="16452" y="65699"/>
                      <a:pt x="14043" y="65699"/>
                      <a:pt x="11715" y="65196"/>
                    </a:cubicBezTo>
                    <a:cubicBezTo>
                      <a:pt x="10504" y="65196"/>
                      <a:pt x="7880" y="63380"/>
                      <a:pt x="7476" y="62169"/>
                    </a:cubicBezTo>
                    <a:cubicBezTo>
                      <a:pt x="7073" y="60958"/>
                      <a:pt x="7476" y="57526"/>
                      <a:pt x="8687" y="55911"/>
                    </a:cubicBezTo>
                    <a:cubicBezTo>
                      <a:pt x="9614" y="53035"/>
                      <a:pt x="10157" y="50048"/>
                      <a:pt x="10302" y="47030"/>
                    </a:cubicBezTo>
                    <a:cubicBezTo>
                      <a:pt x="9632" y="44473"/>
                      <a:pt x="8466" y="42073"/>
                      <a:pt x="6871" y="39966"/>
                    </a:cubicBezTo>
                    <a:cubicBezTo>
                      <a:pt x="5660" y="39966"/>
                      <a:pt x="2228" y="38755"/>
                      <a:pt x="1421" y="37745"/>
                    </a:cubicBezTo>
                    <a:cubicBezTo>
                      <a:pt x="126" y="35265"/>
                      <a:pt x="-300" y="32423"/>
                      <a:pt x="210" y="29671"/>
                    </a:cubicBezTo>
                    <a:cubicBezTo>
                      <a:pt x="210" y="29671"/>
                      <a:pt x="2430" y="27653"/>
                      <a:pt x="3036" y="27047"/>
                    </a:cubicBezTo>
                    <a:cubicBezTo>
                      <a:pt x="4552" y="25045"/>
                      <a:pt x="5839" y="22877"/>
                      <a:pt x="6871" y="20588"/>
                    </a:cubicBezTo>
                    <a:cubicBezTo>
                      <a:pt x="7069" y="17496"/>
                      <a:pt x="7069" y="14396"/>
                      <a:pt x="6871" y="11303"/>
                    </a:cubicBezTo>
                    <a:cubicBezTo>
                      <a:pt x="7441" y="8270"/>
                      <a:pt x="8759" y="5424"/>
                      <a:pt x="10706" y="3028"/>
                    </a:cubicBezTo>
                    <a:cubicBezTo>
                      <a:pt x="11917" y="3028"/>
                      <a:pt x="14945" y="3028"/>
                      <a:pt x="16358" y="3028"/>
                    </a:cubicBezTo>
                    <a:cubicBezTo>
                      <a:pt x="17770" y="3028"/>
                      <a:pt x="18578" y="404"/>
                      <a:pt x="19587" y="0"/>
                    </a:cubicBezTo>
                    <a:cubicBezTo>
                      <a:pt x="21980" y="55"/>
                      <a:pt x="24301" y="828"/>
                      <a:pt x="26248" y="2220"/>
                    </a:cubicBezTo>
                    <a:cubicBezTo>
                      <a:pt x="26248" y="2220"/>
                      <a:pt x="28266" y="5248"/>
                      <a:pt x="29276" y="5854"/>
                    </a:cubicBezTo>
                    <a:cubicBezTo>
                      <a:pt x="30285" y="6459"/>
                      <a:pt x="34524" y="8276"/>
                      <a:pt x="35735" y="9689"/>
                    </a:cubicBezTo>
                    <a:cubicBezTo>
                      <a:pt x="36533" y="11897"/>
                      <a:pt x="37009" y="14208"/>
                      <a:pt x="37148" y="16551"/>
                    </a:cubicBezTo>
                    <a:cubicBezTo>
                      <a:pt x="37148" y="18974"/>
                      <a:pt x="38157" y="23818"/>
                      <a:pt x="38359" y="26240"/>
                    </a:cubicBezTo>
                    <a:cubicBezTo>
                      <a:pt x="38663" y="29732"/>
                      <a:pt x="38663" y="33244"/>
                      <a:pt x="38359" y="36736"/>
                    </a:cubicBezTo>
                    <a:cubicBezTo>
                      <a:pt x="37803" y="38948"/>
                      <a:pt x="37060" y="41108"/>
                      <a:pt x="36138" y="43195"/>
                    </a:cubicBezTo>
                    <a:cubicBezTo>
                      <a:pt x="35254" y="44632"/>
                      <a:pt x="34446" y="46114"/>
                      <a:pt x="33716" y="47636"/>
                    </a:cubicBezTo>
                    <a:cubicBezTo>
                      <a:pt x="33716" y="49049"/>
                      <a:pt x="33716" y="52278"/>
                      <a:pt x="32707" y="53489"/>
                    </a:cubicBezTo>
                    <a:cubicBezTo>
                      <a:pt x="31698" y="54700"/>
                      <a:pt x="28670" y="55710"/>
                      <a:pt x="27459" y="56719"/>
                    </a:cubicBezTo>
                    <a:cubicBezTo>
                      <a:pt x="26248" y="57728"/>
                      <a:pt x="27055" y="59747"/>
                      <a:pt x="27055" y="60352"/>
                    </a:cubicBezTo>
                    <a:cubicBezTo>
                      <a:pt x="27055" y="60958"/>
                      <a:pt x="23220" y="60958"/>
                      <a:pt x="22211" y="6136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3" name="Figura a mano libera: forma 1435">
                <a:extLst>
                  <a:ext uri="{FF2B5EF4-FFF2-40B4-BE49-F238E27FC236}">
                    <a16:creationId xmlns:a16="http://schemas.microsoft.com/office/drawing/2014/main" id="{2A8DFF20-945F-3C4C-9275-71138B8BB570}"/>
                  </a:ext>
                </a:extLst>
              </p:cNvPr>
              <p:cNvSpPr/>
              <p:nvPr/>
            </p:nvSpPr>
            <p:spPr>
              <a:xfrm>
                <a:off x="3713413" y="3340992"/>
                <a:ext cx="128647" cy="175733"/>
              </a:xfrm>
              <a:custGeom>
                <a:avLst/>
                <a:gdLst>
                  <a:gd name="connsiteX0" fmla="*/ 117344 w 128647"/>
                  <a:gd name="connsiteY0" fmla="*/ 67342 h 175733"/>
                  <a:gd name="connsiteX1" fmla="*/ 114114 w 128647"/>
                  <a:gd name="connsiteY1" fmla="*/ 60681 h 175733"/>
                  <a:gd name="connsiteX2" fmla="*/ 106646 w 128647"/>
                  <a:gd name="connsiteY2" fmla="*/ 56846 h 175733"/>
                  <a:gd name="connsiteX3" fmla="*/ 106646 w 128647"/>
                  <a:gd name="connsiteY3" fmla="*/ 47763 h 175733"/>
                  <a:gd name="connsiteX4" fmla="*/ 103215 w 128647"/>
                  <a:gd name="connsiteY4" fmla="*/ 38680 h 175733"/>
                  <a:gd name="connsiteX5" fmla="*/ 103215 w 128647"/>
                  <a:gd name="connsiteY5" fmla="*/ 30001 h 175733"/>
                  <a:gd name="connsiteX6" fmla="*/ 96755 w 128647"/>
                  <a:gd name="connsiteY6" fmla="*/ 26973 h 175733"/>
                  <a:gd name="connsiteX7" fmla="*/ 83030 w 128647"/>
                  <a:gd name="connsiteY7" fmla="*/ 29395 h 175733"/>
                  <a:gd name="connsiteX8" fmla="*/ 72736 w 128647"/>
                  <a:gd name="connsiteY8" fmla="*/ 25157 h 175733"/>
                  <a:gd name="connsiteX9" fmla="*/ 66479 w 128647"/>
                  <a:gd name="connsiteY9" fmla="*/ 18294 h 175733"/>
                  <a:gd name="connsiteX10" fmla="*/ 56790 w 128647"/>
                  <a:gd name="connsiteY10" fmla="*/ 13853 h 175733"/>
                  <a:gd name="connsiteX11" fmla="*/ 58001 w 128647"/>
                  <a:gd name="connsiteY11" fmla="*/ 3963 h 175733"/>
                  <a:gd name="connsiteX12" fmla="*/ 51340 w 128647"/>
                  <a:gd name="connsiteY12" fmla="*/ 531 h 175733"/>
                  <a:gd name="connsiteX13" fmla="*/ 40239 w 128647"/>
                  <a:gd name="connsiteY13" fmla="*/ 531 h 175733"/>
                  <a:gd name="connsiteX14" fmla="*/ 35394 w 128647"/>
                  <a:gd name="connsiteY14" fmla="*/ 3559 h 175733"/>
                  <a:gd name="connsiteX15" fmla="*/ 29944 w 128647"/>
                  <a:gd name="connsiteY15" fmla="*/ 5174 h 175733"/>
                  <a:gd name="connsiteX16" fmla="*/ 29944 w 128647"/>
                  <a:gd name="connsiteY16" fmla="*/ 14661 h 175733"/>
                  <a:gd name="connsiteX17" fmla="*/ 25302 w 128647"/>
                  <a:gd name="connsiteY17" fmla="*/ 20312 h 175733"/>
                  <a:gd name="connsiteX18" fmla="*/ 21871 w 128647"/>
                  <a:gd name="connsiteY18" fmla="*/ 26771 h 175733"/>
                  <a:gd name="connsiteX19" fmla="*/ 11778 w 128647"/>
                  <a:gd name="connsiteY19" fmla="*/ 31414 h 175733"/>
                  <a:gd name="connsiteX20" fmla="*/ 9154 w 128647"/>
                  <a:gd name="connsiteY20" fmla="*/ 45745 h 175733"/>
                  <a:gd name="connsiteX21" fmla="*/ 12989 w 128647"/>
                  <a:gd name="connsiteY21" fmla="*/ 56443 h 175733"/>
                  <a:gd name="connsiteX22" fmla="*/ 11778 w 128647"/>
                  <a:gd name="connsiteY22" fmla="*/ 66939 h 175733"/>
                  <a:gd name="connsiteX23" fmla="*/ 4714 w 128647"/>
                  <a:gd name="connsiteY23" fmla="*/ 71178 h 175733"/>
                  <a:gd name="connsiteX24" fmla="*/ 677 w 128647"/>
                  <a:gd name="connsiteY24" fmla="*/ 75013 h 175733"/>
                  <a:gd name="connsiteX25" fmla="*/ 677 w 128647"/>
                  <a:gd name="connsiteY25" fmla="*/ 82279 h 175733"/>
                  <a:gd name="connsiteX26" fmla="*/ 7539 w 128647"/>
                  <a:gd name="connsiteY26" fmla="*/ 87123 h 175733"/>
                  <a:gd name="connsiteX27" fmla="*/ 4915 w 128647"/>
                  <a:gd name="connsiteY27" fmla="*/ 93784 h 175733"/>
                  <a:gd name="connsiteX28" fmla="*/ 9760 w 128647"/>
                  <a:gd name="connsiteY28" fmla="*/ 99638 h 175733"/>
                  <a:gd name="connsiteX29" fmla="*/ 6530 w 128647"/>
                  <a:gd name="connsiteY29" fmla="*/ 104078 h 175733"/>
                  <a:gd name="connsiteX30" fmla="*/ 6530 w 128647"/>
                  <a:gd name="connsiteY30" fmla="*/ 118006 h 175733"/>
                  <a:gd name="connsiteX31" fmla="*/ 11375 w 128647"/>
                  <a:gd name="connsiteY31" fmla="*/ 126483 h 175733"/>
                  <a:gd name="connsiteX32" fmla="*/ 12787 w 128647"/>
                  <a:gd name="connsiteY32" fmla="*/ 135163 h 175733"/>
                  <a:gd name="connsiteX33" fmla="*/ 8145 w 128647"/>
                  <a:gd name="connsiteY33" fmla="*/ 143842 h 175733"/>
                  <a:gd name="connsiteX34" fmla="*/ 8145 w 128647"/>
                  <a:gd name="connsiteY34" fmla="*/ 152320 h 175733"/>
                  <a:gd name="connsiteX35" fmla="*/ 11980 w 128647"/>
                  <a:gd name="connsiteY35" fmla="*/ 162816 h 175733"/>
                  <a:gd name="connsiteX36" fmla="*/ 14200 w 128647"/>
                  <a:gd name="connsiteY36" fmla="*/ 165238 h 175733"/>
                  <a:gd name="connsiteX37" fmla="*/ 20659 w 128647"/>
                  <a:gd name="connsiteY37" fmla="*/ 170284 h 175733"/>
                  <a:gd name="connsiteX38" fmla="*/ 32770 w 128647"/>
                  <a:gd name="connsiteY38" fmla="*/ 170284 h 175733"/>
                  <a:gd name="connsiteX39" fmla="*/ 54368 w 128647"/>
                  <a:gd name="connsiteY39" fmla="*/ 170284 h 175733"/>
                  <a:gd name="connsiteX40" fmla="*/ 62240 w 128647"/>
                  <a:gd name="connsiteY40" fmla="*/ 175734 h 175733"/>
                  <a:gd name="connsiteX41" fmla="*/ 67286 w 128647"/>
                  <a:gd name="connsiteY41" fmla="*/ 171899 h 175733"/>
                  <a:gd name="connsiteX42" fmla="*/ 79599 w 128647"/>
                  <a:gd name="connsiteY42" fmla="*/ 171899 h 175733"/>
                  <a:gd name="connsiteX43" fmla="*/ 90498 w 128647"/>
                  <a:gd name="connsiteY43" fmla="*/ 166651 h 175733"/>
                  <a:gd name="connsiteX44" fmla="*/ 96755 w 128647"/>
                  <a:gd name="connsiteY44" fmla="*/ 158577 h 175733"/>
                  <a:gd name="connsiteX45" fmla="*/ 99783 w 128647"/>
                  <a:gd name="connsiteY45" fmla="*/ 145457 h 175733"/>
                  <a:gd name="connsiteX46" fmla="*/ 107655 w 128647"/>
                  <a:gd name="connsiteY46" fmla="*/ 136979 h 175733"/>
                  <a:gd name="connsiteX47" fmla="*/ 108463 w 128647"/>
                  <a:gd name="connsiteY47" fmla="*/ 127896 h 175733"/>
                  <a:gd name="connsiteX48" fmla="*/ 108463 w 128647"/>
                  <a:gd name="connsiteY48" fmla="*/ 117400 h 175733"/>
                  <a:gd name="connsiteX49" fmla="*/ 117747 w 128647"/>
                  <a:gd name="connsiteY49" fmla="*/ 112152 h 175733"/>
                  <a:gd name="connsiteX50" fmla="*/ 114316 w 128647"/>
                  <a:gd name="connsiteY50" fmla="*/ 105088 h 175733"/>
                  <a:gd name="connsiteX51" fmla="*/ 116738 w 128647"/>
                  <a:gd name="connsiteY51" fmla="*/ 93381 h 175733"/>
                  <a:gd name="connsiteX52" fmla="*/ 122995 w 128647"/>
                  <a:gd name="connsiteY52" fmla="*/ 89546 h 175733"/>
                  <a:gd name="connsiteX53" fmla="*/ 128647 w 128647"/>
                  <a:gd name="connsiteY53" fmla="*/ 79251 h 175733"/>
                  <a:gd name="connsiteX54" fmla="*/ 125821 w 128647"/>
                  <a:gd name="connsiteY54" fmla="*/ 69765 h 175733"/>
                  <a:gd name="connsiteX55" fmla="*/ 117344 w 128647"/>
                  <a:gd name="connsiteY55" fmla="*/ 67342 h 17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28647" h="175733">
                    <a:moveTo>
                      <a:pt x="117344" y="67342"/>
                    </a:moveTo>
                    <a:cubicBezTo>
                      <a:pt x="115931" y="66131"/>
                      <a:pt x="115527" y="61893"/>
                      <a:pt x="114114" y="60681"/>
                    </a:cubicBezTo>
                    <a:cubicBezTo>
                      <a:pt x="112701" y="59470"/>
                      <a:pt x="107655" y="58663"/>
                      <a:pt x="106646" y="56846"/>
                    </a:cubicBezTo>
                    <a:cubicBezTo>
                      <a:pt x="105637" y="55030"/>
                      <a:pt x="106646" y="49984"/>
                      <a:pt x="106646" y="47763"/>
                    </a:cubicBezTo>
                    <a:cubicBezTo>
                      <a:pt x="106646" y="45543"/>
                      <a:pt x="103618" y="41102"/>
                      <a:pt x="103215" y="38680"/>
                    </a:cubicBezTo>
                    <a:cubicBezTo>
                      <a:pt x="102811" y="36258"/>
                      <a:pt x="104426" y="31818"/>
                      <a:pt x="103215" y="30001"/>
                    </a:cubicBezTo>
                    <a:cubicBezTo>
                      <a:pt x="101429" y="28344"/>
                      <a:pt x="99171" y="27286"/>
                      <a:pt x="96755" y="26973"/>
                    </a:cubicBezTo>
                    <a:cubicBezTo>
                      <a:pt x="93324" y="26973"/>
                      <a:pt x="86461" y="29799"/>
                      <a:pt x="83030" y="29395"/>
                    </a:cubicBezTo>
                    <a:cubicBezTo>
                      <a:pt x="79370" y="28618"/>
                      <a:pt x="75882" y="27181"/>
                      <a:pt x="72736" y="25157"/>
                    </a:cubicBezTo>
                    <a:cubicBezTo>
                      <a:pt x="70717" y="23744"/>
                      <a:pt x="68295" y="19505"/>
                      <a:pt x="66479" y="18294"/>
                    </a:cubicBezTo>
                    <a:cubicBezTo>
                      <a:pt x="64662" y="17083"/>
                      <a:pt x="58203" y="16074"/>
                      <a:pt x="56790" y="13853"/>
                    </a:cubicBezTo>
                    <a:cubicBezTo>
                      <a:pt x="55377" y="11633"/>
                      <a:pt x="59212" y="5981"/>
                      <a:pt x="58001" y="3963"/>
                    </a:cubicBezTo>
                    <a:cubicBezTo>
                      <a:pt x="56790" y="1944"/>
                      <a:pt x="53157" y="935"/>
                      <a:pt x="51340" y="531"/>
                    </a:cubicBezTo>
                    <a:cubicBezTo>
                      <a:pt x="47674" y="-177"/>
                      <a:pt x="43905" y="-177"/>
                      <a:pt x="40239" y="531"/>
                    </a:cubicBezTo>
                    <a:cubicBezTo>
                      <a:pt x="38552" y="1422"/>
                      <a:pt x="36933" y="2433"/>
                      <a:pt x="35394" y="3559"/>
                    </a:cubicBezTo>
                    <a:cubicBezTo>
                      <a:pt x="34183" y="3559"/>
                      <a:pt x="30752" y="3559"/>
                      <a:pt x="29944" y="5174"/>
                    </a:cubicBezTo>
                    <a:cubicBezTo>
                      <a:pt x="29137" y="6789"/>
                      <a:pt x="29944" y="12440"/>
                      <a:pt x="29944" y="14661"/>
                    </a:cubicBezTo>
                    <a:cubicBezTo>
                      <a:pt x="29944" y="16881"/>
                      <a:pt x="26311" y="18698"/>
                      <a:pt x="25302" y="20312"/>
                    </a:cubicBezTo>
                    <a:cubicBezTo>
                      <a:pt x="24293" y="21927"/>
                      <a:pt x="23283" y="25560"/>
                      <a:pt x="21871" y="26771"/>
                    </a:cubicBezTo>
                    <a:cubicBezTo>
                      <a:pt x="20458" y="27982"/>
                      <a:pt x="13393" y="29194"/>
                      <a:pt x="11778" y="31414"/>
                    </a:cubicBezTo>
                    <a:cubicBezTo>
                      <a:pt x="9579" y="35850"/>
                      <a:pt x="8670" y="40816"/>
                      <a:pt x="9154" y="45745"/>
                    </a:cubicBezTo>
                    <a:cubicBezTo>
                      <a:pt x="9154" y="48571"/>
                      <a:pt x="12586" y="53617"/>
                      <a:pt x="12989" y="56443"/>
                    </a:cubicBezTo>
                    <a:cubicBezTo>
                      <a:pt x="13413" y="59987"/>
                      <a:pt x="12998" y="63584"/>
                      <a:pt x="11778" y="66939"/>
                    </a:cubicBezTo>
                    <a:cubicBezTo>
                      <a:pt x="10567" y="68755"/>
                      <a:pt x="6328" y="69966"/>
                      <a:pt x="4714" y="71178"/>
                    </a:cubicBezTo>
                    <a:cubicBezTo>
                      <a:pt x="3099" y="72389"/>
                      <a:pt x="1080" y="73600"/>
                      <a:pt x="677" y="75013"/>
                    </a:cubicBezTo>
                    <a:cubicBezTo>
                      <a:pt x="-226" y="77350"/>
                      <a:pt x="-226" y="79942"/>
                      <a:pt x="677" y="82279"/>
                    </a:cubicBezTo>
                    <a:cubicBezTo>
                      <a:pt x="677" y="84298"/>
                      <a:pt x="6934" y="85105"/>
                      <a:pt x="7539" y="87123"/>
                    </a:cubicBezTo>
                    <a:cubicBezTo>
                      <a:pt x="8145" y="89142"/>
                      <a:pt x="4714" y="91968"/>
                      <a:pt x="4915" y="93784"/>
                    </a:cubicBezTo>
                    <a:cubicBezTo>
                      <a:pt x="5117" y="95601"/>
                      <a:pt x="9760" y="97619"/>
                      <a:pt x="9760" y="99638"/>
                    </a:cubicBezTo>
                    <a:cubicBezTo>
                      <a:pt x="9760" y="101656"/>
                      <a:pt x="6934" y="102867"/>
                      <a:pt x="6530" y="104078"/>
                    </a:cubicBezTo>
                    <a:cubicBezTo>
                      <a:pt x="5524" y="108666"/>
                      <a:pt x="5524" y="113418"/>
                      <a:pt x="6530" y="118006"/>
                    </a:cubicBezTo>
                    <a:cubicBezTo>
                      <a:pt x="6530" y="120226"/>
                      <a:pt x="10567" y="124061"/>
                      <a:pt x="11375" y="126483"/>
                    </a:cubicBezTo>
                    <a:cubicBezTo>
                      <a:pt x="12350" y="129271"/>
                      <a:pt x="12828" y="132210"/>
                      <a:pt x="12787" y="135163"/>
                    </a:cubicBezTo>
                    <a:cubicBezTo>
                      <a:pt x="12787" y="137585"/>
                      <a:pt x="8751" y="141420"/>
                      <a:pt x="8145" y="143842"/>
                    </a:cubicBezTo>
                    <a:cubicBezTo>
                      <a:pt x="7642" y="146646"/>
                      <a:pt x="7642" y="149516"/>
                      <a:pt x="8145" y="152320"/>
                    </a:cubicBezTo>
                    <a:cubicBezTo>
                      <a:pt x="8848" y="156003"/>
                      <a:pt x="10143" y="159548"/>
                      <a:pt x="11980" y="162816"/>
                    </a:cubicBezTo>
                    <a:cubicBezTo>
                      <a:pt x="12612" y="163716"/>
                      <a:pt x="13359" y="164529"/>
                      <a:pt x="14200" y="165238"/>
                    </a:cubicBezTo>
                    <a:cubicBezTo>
                      <a:pt x="16108" y="167212"/>
                      <a:pt x="18282" y="168911"/>
                      <a:pt x="20659" y="170284"/>
                    </a:cubicBezTo>
                    <a:cubicBezTo>
                      <a:pt x="24681" y="170789"/>
                      <a:pt x="28749" y="170789"/>
                      <a:pt x="32770" y="170284"/>
                    </a:cubicBezTo>
                    <a:cubicBezTo>
                      <a:pt x="39947" y="169477"/>
                      <a:pt x="47191" y="169477"/>
                      <a:pt x="54368" y="170284"/>
                    </a:cubicBezTo>
                    <a:cubicBezTo>
                      <a:pt x="56790" y="170284"/>
                      <a:pt x="59818" y="175734"/>
                      <a:pt x="62240" y="175734"/>
                    </a:cubicBezTo>
                    <a:cubicBezTo>
                      <a:pt x="64662" y="175734"/>
                      <a:pt x="65873" y="172302"/>
                      <a:pt x="67286" y="171899"/>
                    </a:cubicBezTo>
                    <a:cubicBezTo>
                      <a:pt x="68699" y="171495"/>
                      <a:pt x="76571" y="171899"/>
                      <a:pt x="79599" y="171899"/>
                    </a:cubicBezTo>
                    <a:cubicBezTo>
                      <a:pt x="83515" y="170813"/>
                      <a:pt x="87207" y="169035"/>
                      <a:pt x="90498" y="166651"/>
                    </a:cubicBezTo>
                    <a:cubicBezTo>
                      <a:pt x="93029" y="164336"/>
                      <a:pt x="95145" y="161605"/>
                      <a:pt x="96755" y="158577"/>
                    </a:cubicBezTo>
                    <a:cubicBezTo>
                      <a:pt x="98168" y="155549"/>
                      <a:pt x="98168" y="148485"/>
                      <a:pt x="99783" y="145457"/>
                    </a:cubicBezTo>
                    <a:cubicBezTo>
                      <a:pt x="101398" y="142429"/>
                      <a:pt x="106444" y="139603"/>
                      <a:pt x="107655" y="136979"/>
                    </a:cubicBezTo>
                    <a:cubicBezTo>
                      <a:pt x="108232" y="133988"/>
                      <a:pt x="108503" y="130944"/>
                      <a:pt x="108463" y="127896"/>
                    </a:cubicBezTo>
                    <a:cubicBezTo>
                      <a:pt x="108463" y="125272"/>
                      <a:pt x="108463" y="119621"/>
                      <a:pt x="108463" y="117400"/>
                    </a:cubicBezTo>
                    <a:cubicBezTo>
                      <a:pt x="108463" y="115180"/>
                      <a:pt x="117142" y="114776"/>
                      <a:pt x="117747" y="112152"/>
                    </a:cubicBezTo>
                    <a:cubicBezTo>
                      <a:pt x="118353" y="109528"/>
                      <a:pt x="114518" y="107106"/>
                      <a:pt x="114316" y="105088"/>
                    </a:cubicBezTo>
                    <a:cubicBezTo>
                      <a:pt x="114078" y="101041"/>
                      <a:pt x="114914" y="97002"/>
                      <a:pt x="116738" y="93381"/>
                    </a:cubicBezTo>
                    <a:cubicBezTo>
                      <a:pt x="117949" y="91766"/>
                      <a:pt x="121986" y="90958"/>
                      <a:pt x="122995" y="89546"/>
                    </a:cubicBezTo>
                    <a:cubicBezTo>
                      <a:pt x="125858" y="86750"/>
                      <a:pt x="127825" y="83167"/>
                      <a:pt x="128647" y="79251"/>
                    </a:cubicBezTo>
                    <a:cubicBezTo>
                      <a:pt x="128507" y="75903"/>
                      <a:pt x="127536" y="72643"/>
                      <a:pt x="125821" y="69765"/>
                    </a:cubicBezTo>
                    <a:cubicBezTo>
                      <a:pt x="123803" y="68352"/>
                      <a:pt x="118757" y="68352"/>
                      <a:pt x="117344" y="673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4" name="Figura a mano libera: forma 1436">
                <a:extLst>
                  <a:ext uri="{FF2B5EF4-FFF2-40B4-BE49-F238E27FC236}">
                    <a16:creationId xmlns:a16="http://schemas.microsoft.com/office/drawing/2014/main" id="{A427793F-FB09-5146-8CC0-F7876D4F900D}"/>
                  </a:ext>
                </a:extLst>
              </p:cNvPr>
              <p:cNvSpPr/>
              <p:nvPr/>
            </p:nvSpPr>
            <p:spPr>
              <a:xfrm>
                <a:off x="3970543" y="3621484"/>
                <a:ext cx="168205" cy="116492"/>
              </a:xfrm>
              <a:custGeom>
                <a:avLst/>
                <a:gdLst>
                  <a:gd name="connsiteX0" fmla="*/ 156120 w 168205"/>
                  <a:gd name="connsiteY0" fmla="*/ 95271 h 116492"/>
                  <a:gd name="connsiteX1" fmla="*/ 166011 w 168205"/>
                  <a:gd name="connsiteY1" fmla="*/ 93455 h 116492"/>
                  <a:gd name="connsiteX2" fmla="*/ 167827 w 168205"/>
                  <a:gd name="connsiteY2" fmla="*/ 83766 h 116492"/>
                  <a:gd name="connsiteX3" fmla="*/ 163790 w 168205"/>
                  <a:gd name="connsiteY3" fmla="*/ 76298 h 116492"/>
                  <a:gd name="connsiteX4" fmla="*/ 167827 w 168205"/>
                  <a:gd name="connsiteY4" fmla="*/ 67417 h 116492"/>
                  <a:gd name="connsiteX5" fmla="*/ 165809 w 168205"/>
                  <a:gd name="connsiteY5" fmla="*/ 55306 h 116492"/>
                  <a:gd name="connsiteX6" fmla="*/ 167827 w 168205"/>
                  <a:gd name="connsiteY6" fmla="*/ 47434 h 116492"/>
                  <a:gd name="connsiteX7" fmla="*/ 167827 w 168205"/>
                  <a:gd name="connsiteY7" fmla="*/ 38755 h 116492"/>
                  <a:gd name="connsiteX8" fmla="*/ 160157 w 168205"/>
                  <a:gd name="connsiteY8" fmla="*/ 31690 h 116492"/>
                  <a:gd name="connsiteX9" fmla="*/ 152083 w 168205"/>
                  <a:gd name="connsiteY9" fmla="*/ 31690 h 116492"/>
                  <a:gd name="connsiteX10" fmla="*/ 134926 w 168205"/>
                  <a:gd name="connsiteY10" fmla="*/ 25029 h 116492"/>
                  <a:gd name="connsiteX11" fmla="*/ 129880 w 168205"/>
                  <a:gd name="connsiteY11" fmla="*/ 17763 h 116492"/>
                  <a:gd name="connsiteX12" fmla="*/ 121201 w 168205"/>
                  <a:gd name="connsiteY12" fmla="*/ 6459 h 116492"/>
                  <a:gd name="connsiteX13" fmla="*/ 115347 w 168205"/>
                  <a:gd name="connsiteY13" fmla="*/ 4441 h 116492"/>
                  <a:gd name="connsiteX14" fmla="*/ 105457 w 168205"/>
                  <a:gd name="connsiteY14" fmla="*/ 4441 h 116492"/>
                  <a:gd name="connsiteX15" fmla="*/ 94759 w 168205"/>
                  <a:gd name="connsiteY15" fmla="*/ 0 h 116492"/>
                  <a:gd name="connsiteX16" fmla="*/ 86887 w 168205"/>
                  <a:gd name="connsiteY16" fmla="*/ 3432 h 116492"/>
                  <a:gd name="connsiteX17" fmla="*/ 79217 w 168205"/>
                  <a:gd name="connsiteY17" fmla="*/ 5248 h 116492"/>
                  <a:gd name="connsiteX18" fmla="*/ 75382 w 168205"/>
                  <a:gd name="connsiteY18" fmla="*/ 9487 h 116492"/>
                  <a:gd name="connsiteX19" fmla="*/ 71345 w 168205"/>
                  <a:gd name="connsiteY19" fmla="*/ 15946 h 116492"/>
                  <a:gd name="connsiteX20" fmla="*/ 66299 w 168205"/>
                  <a:gd name="connsiteY20" fmla="*/ 22001 h 116492"/>
                  <a:gd name="connsiteX21" fmla="*/ 54188 w 168205"/>
                  <a:gd name="connsiteY21" fmla="*/ 29873 h 116492"/>
                  <a:gd name="connsiteX22" fmla="*/ 37233 w 168205"/>
                  <a:gd name="connsiteY22" fmla="*/ 29873 h 116492"/>
                  <a:gd name="connsiteX23" fmla="*/ 19470 w 168205"/>
                  <a:gd name="connsiteY23" fmla="*/ 29873 h 116492"/>
                  <a:gd name="connsiteX24" fmla="*/ 8369 w 168205"/>
                  <a:gd name="connsiteY24" fmla="*/ 33103 h 116492"/>
                  <a:gd name="connsiteX25" fmla="*/ 497 w 168205"/>
                  <a:gd name="connsiteY25" fmla="*/ 33103 h 116492"/>
                  <a:gd name="connsiteX26" fmla="*/ 1910 w 168205"/>
                  <a:gd name="connsiteY26" fmla="*/ 40773 h 116492"/>
                  <a:gd name="connsiteX27" fmla="*/ 7359 w 168205"/>
                  <a:gd name="connsiteY27" fmla="*/ 49654 h 116492"/>
                  <a:gd name="connsiteX28" fmla="*/ 18865 w 168205"/>
                  <a:gd name="connsiteY28" fmla="*/ 54902 h 116492"/>
                  <a:gd name="connsiteX29" fmla="*/ 22902 w 168205"/>
                  <a:gd name="connsiteY29" fmla="*/ 61765 h 116492"/>
                  <a:gd name="connsiteX30" fmla="*/ 31985 w 168205"/>
                  <a:gd name="connsiteY30" fmla="*/ 67417 h 116492"/>
                  <a:gd name="connsiteX31" fmla="*/ 48536 w 168205"/>
                  <a:gd name="connsiteY31" fmla="*/ 70444 h 116492"/>
                  <a:gd name="connsiteX32" fmla="*/ 54995 w 168205"/>
                  <a:gd name="connsiteY32" fmla="*/ 74683 h 116492"/>
                  <a:gd name="connsiteX33" fmla="*/ 54995 w 168205"/>
                  <a:gd name="connsiteY33" fmla="*/ 84574 h 116492"/>
                  <a:gd name="connsiteX34" fmla="*/ 51766 w 168205"/>
                  <a:gd name="connsiteY34" fmla="*/ 92042 h 116492"/>
                  <a:gd name="connsiteX35" fmla="*/ 54188 w 168205"/>
                  <a:gd name="connsiteY35" fmla="*/ 104556 h 116492"/>
                  <a:gd name="connsiteX36" fmla="*/ 59032 w 168205"/>
                  <a:gd name="connsiteY36" fmla="*/ 109199 h 116492"/>
                  <a:gd name="connsiteX37" fmla="*/ 63876 w 168205"/>
                  <a:gd name="connsiteY37" fmla="*/ 109199 h 116492"/>
                  <a:gd name="connsiteX38" fmla="*/ 72959 w 168205"/>
                  <a:gd name="connsiteY38" fmla="*/ 115658 h 116492"/>
                  <a:gd name="connsiteX39" fmla="*/ 88703 w 168205"/>
                  <a:gd name="connsiteY39" fmla="*/ 115658 h 116492"/>
                  <a:gd name="connsiteX40" fmla="*/ 96575 w 168205"/>
                  <a:gd name="connsiteY40" fmla="*/ 111419 h 116492"/>
                  <a:gd name="connsiteX41" fmla="*/ 106466 w 168205"/>
                  <a:gd name="connsiteY41" fmla="*/ 111419 h 116492"/>
                  <a:gd name="connsiteX42" fmla="*/ 118375 w 168205"/>
                  <a:gd name="connsiteY42" fmla="*/ 114447 h 116492"/>
                  <a:gd name="connsiteX43" fmla="*/ 123017 w 168205"/>
                  <a:gd name="connsiteY43" fmla="*/ 111217 h 116492"/>
                  <a:gd name="connsiteX44" fmla="*/ 136541 w 168205"/>
                  <a:gd name="connsiteY44" fmla="*/ 111217 h 116492"/>
                  <a:gd name="connsiteX45" fmla="*/ 146432 w 168205"/>
                  <a:gd name="connsiteY45" fmla="*/ 115254 h 116492"/>
                  <a:gd name="connsiteX46" fmla="*/ 153294 w 168205"/>
                  <a:gd name="connsiteY46" fmla="*/ 113236 h 116492"/>
                  <a:gd name="connsiteX47" fmla="*/ 153294 w 168205"/>
                  <a:gd name="connsiteY47" fmla="*/ 105566 h 116492"/>
                  <a:gd name="connsiteX48" fmla="*/ 156120 w 168205"/>
                  <a:gd name="connsiteY48" fmla="*/ 95271 h 11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68205" h="116492">
                    <a:moveTo>
                      <a:pt x="156120" y="95271"/>
                    </a:moveTo>
                    <a:cubicBezTo>
                      <a:pt x="157937" y="93455"/>
                      <a:pt x="164194" y="95271"/>
                      <a:pt x="166011" y="93455"/>
                    </a:cubicBezTo>
                    <a:cubicBezTo>
                      <a:pt x="167623" y="90498"/>
                      <a:pt x="168259" y="87107"/>
                      <a:pt x="167827" y="83766"/>
                    </a:cubicBezTo>
                    <a:cubicBezTo>
                      <a:pt x="167827" y="81546"/>
                      <a:pt x="163790" y="78518"/>
                      <a:pt x="163790" y="76298"/>
                    </a:cubicBezTo>
                    <a:cubicBezTo>
                      <a:pt x="163790" y="74078"/>
                      <a:pt x="167423" y="69839"/>
                      <a:pt x="167827" y="67417"/>
                    </a:cubicBezTo>
                    <a:cubicBezTo>
                      <a:pt x="168231" y="64994"/>
                      <a:pt x="165607" y="58334"/>
                      <a:pt x="165809" y="55306"/>
                    </a:cubicBezTo>
                    <a:cubicBezTo>
                      <a:pt x="166011" y="52278"/>
                      <a:pt x="167625" y="49452"/>
                      <a:pt x="167827" y="47434"/>
                    </a:cubicBezTo>
                    <a:cubicBezTo>
                      <a:pt x="168332" y="44564"/>
                      <a:pt x="168332" y="41625"/>
                      <a:pt x="167827" y="38755"/>
                    </a:cubicBezTo>
                    <a:cubicBezTo>
                      <a:pt x="165934" y="35769"/>
                      <a:pt x="163288" y="33333"/>
                      <a:pt x="160157" y="31690"/>
                    </a:cubicBezTo>
                    <a:cubicBezTo>
                      <a:pt x="157470" y="31482"/>
                      <a:pt x="154770" y="31482"/>
                      <a:pt x="152083" y="31690"/>
                    </a:cubicBezTo>
                    <a:cubicBezTo>
                      <a:pt x="146016" y="30501"/>
                      <a:pt x="140207" y="28246"/>
                      <a:pt x="134926" y="25029"/>
                    </a:cubicBezTo>
                    <a:cubicBezTo>
                      <a:pt x="132906" y="22859"/>
                      <a:pt x="131206" y="20413"/>
                      <a:pt x="129880" y="17763"/>
                    </a:cubicBezTo>
                    <a:cubicBezTo>
                      <a:pt x="127565" y="13584"/>
                      <a:pt x="124640" y="9775"/>
                      <a:pt x="121201" y="6459"/>
                    </a:cubicBezTo>
                    <a:cubicBezTo>
                      <a:pt x="119366" y="5490"/>
                      <a:pt x="117390" y="4808"/>
                      <a:pt x="115347" y="4441"/>
                    </a:cubicBezTo>
                    <a:cubicBezTo>
                      <a:pt x="112925" y="4441"/>
                      <a:pt x="107879" y="4441"/>
                      <a:pt x="105457" y="4441"/>
                    </a:cubicBezTo>
                    <a:cubicBezTo>
                      <a:pt x="103035" y="4441"/>
                      <a:pt x="97585" y="0"/>
                      <a:pt x="94759" y="0"/>
                    </a:cubicBezTo>
                    <a:cubicBezTo>
                      <a:pt x="91933" y="0"/>
                      <a:pt x="88905" y="2826"/>
                      <a:pt x="86887" y="3432"/>
                    </a:cubicBezTo>
                    <a:cubicBezTo>
                      <a:pt x="84279" y="3799"/>
                      <a:pt x="81712" y="4406"/>
                      <a:pt x="79217" y="5248"/>
                    </a:cubicBezTo>
                    <a:cubicBezTo>
                      <a:pt x="77687" y="6411"/>
                      <a:pt x="76387" y="7850"/>
                      <a:pt x="75382" y="9487"/>
                    </a:cubicBezTo>
                    <a:cubicBezTo>
                      <a:pt x="74171" y="10900"/>
                      <a:pt x="72354" y="14533"/>
                      <a:pt x="71345" y="15946"/>
                    </a:cubicBezTo>
                    <a:cubicBezTo>
                      <a:pt x="69772" y="18053"/>
                      <a:pt x="68089" y="20076"/>
                      <a:pt x="66299" y="22001"/>
                    </a:cubicBezTo>
                    <a:cubicBezTo>
                      <a:pt x="62732" y="25287"/>
                      <a:pt x="58638" y="27948"/>
                      <a:pt x="54188" y="29873"/>
                    </a:cubicBezTo>
                    <a:cubicBezTo>
                      <a:pt x="48558" y="30582"/>
                      <a:pt x="42862" y="30582"/>
                      <a:pt x="37233" y="29873"/>
                    </a:cubicBezTo>
                    <a:cubicBezTo>
                      <a:pt x="32792" y="29873"/>
                      <a:pt x="23911" y="28460"/>
                      <a:pt x="19470" y="29873"/>
                    </a:cubicBezTo>
                    <a:cubicBezTo>
                      <a:pt x="15030" y="31286"/>
                      <a:pt x="8772" y="33103"/>
                      <a:pt x="8369" y="33103"/>
                    </a:cubicBezTo>
                    <a:cubicBezTo>
                      <a:pt x="7965" y="33103"/>
                      <a:pt x="1708" y="33103"/>
                      <a:pt x="497" y="33103"/>
                    </a:cubicBezTo>
                    <a:cubicBezTo>
                      <a:pt x="-714" y="33103"/>
                      <a:pt x="497" y="38956"/>
                      <a:pt x="1910" y="40773"/>
                    </a:cubicBezTo>
                    <a:cubicBezTo>
                      <a:pt x="3165" y="44043"/>
                      <a:pt x="5012" y="47054"/>
                      <a:pt x="7359" y="49654"/>
                    </a:cubicBezTo>
                    <a:cubicBezTo>
                      <a:pt x="9782" y="51874"/>
                      <a:pt x="16644" y="52884"/>
                      <a:pt x="18865" y="54902"/>
                    </a:cubicBezTo>
                    <a:cubicBezTo>
                      <a:pt x="21085" y="56921"/>
                      <a:pt x="21489" y="60352"/>
                      <a:pt x="22902" y="61765"/>
                    </a:cubicBezTo>
                    <a:cubicBezTo>
                      <a:pt x="25616" y="64110"/>
                      <a:pt x="28682" y="66016"/>
                      <a:pt x="31985" y="67417"/>
                    </a:cubicBezTo>
                    <a:cubicBezTo>
                      <a:pt x="35820" y="69032"/>
                      <a:pt x="44499" y="68830"/>
                      <a:pt x="48536" y="70444"/>
                    </a:cubicBezTo>
                    <a:cubicBezTo>
                      <a:pt x="50970" y="71373"/>
                      <a:pt x="53175" y="72818"/>
                      <a:pt x="54995" y="74683"/>
                    </a:cubicBezTo>
                    <a:cubicBezTo>
                      <a:pt x="55700" y="77943"/>
                      <a:pt x="55700" y="81314"/>
                      <a:pt x="54995" y="84574"/>
                    </a:cubicBezTo>
                    <a:cubicBezTo>
                      <a:pt x="54995" y="86592"/>
                      <a:pt x="51967" y="90023"/>
                      <a:pt x="51766" y="92042"/>
                    </a:cubicBezTo>
                    <a:cubicBezTo>
                      <a:pt x="51651" y="96339"/>
                      <a:pt x="52476" y="100612"/>
                      <a:pt x="54188" y="104556"/>
                    </a:cubicBezTo>
                    <a:cubicBezTo>
                      <a:pt x="55381" y="106492"/>
                      <a:pt x="57048" y="108091"/>
                      <a:pt x="59032" y="109199"/>
                    </a:cubicBezTo>
                    <a:cubicBezTo>
                      <a:pt x="59032" y="109199"/>
                      <a:pt x="62665" y="109199"/>
                      <a:pt x="63876" y="109199"/>
                    </a:cubicBezTo>
                    <a:cubicBezTo>
                      <a:pt x="65087" y="109199"/>
                      <a:pt x="70335" y="114649"/>
                      <a:pt x="72959" y="115658"/>
                    </a:cubicBezTo>
                    <a:cubicBezTo>
                      <a:pt x="78149" y="116770"/>
                      <a:pt x="83514" y="116770"/>
                      <a:pt x="88703" y="115658"/>
                    </a:cubicBezTo>
                    <a:cubicBezTo>
                      <a:pt x="90924" y="115658"/>
                      <a:pt x="94355" y="112025"/>
                      <a:pt x="96575" y="111419"/>
                    </a:cubicBezTo>
                    <a:cubicBezTo>
                      <a:pt x="99853" y="110915"/>
                      <a:pt x="103188" y="110915"/>
                      <a:pt x="106466" y="111419"/>
                    </a:cubicBezTo>
                    <a:cubicBezTo>
                      <a:pt x="109494" y="111419"/>
                      <a:pt x="115347" y="114851"/>
                      <a:pt x="118375" y="114447"/>
                    </a:cubicBezTo>
                    <a:cubicBezTo>
                      <a:pt x="121403" y="114043"/>
                      <a:pt x="121604" y="111621"/>
                      <a:pt x="123017" y="111217"/>
                    </a:cubicBezTo>
                    <a:cubicBezTo>
                      <a:pt x="127478" y="110303"/>
                      <a:pt x="132080" y="110303"/>
                      <a:pt x="136541" y="111217"/>
                    </a:cubicBezTo>
                    <a:cubicBezTo>
                      <a:pt x="139165" y="111217"/>
                      <a:pt x="143807" y="115052"/>
                      <a:pt x="146432" y="115254"/>
                    </a:cubicBezTo>
                    <a:cubicBezTo>
                      <a:pt x="148876" y="115327"/>
                      <a:pt x="151280" y="114620"/>
                      <a:pt x="153294" y="113236"/>
                    </a:cubicBezTo>
                    <a:cubicBezTo>
                      <a:pt x="154505" y="111823"/>
                      <a:pt x="153294" y="107584"/>
                      <a:pt x="153294" y="105566"/>
                    </a:cubicBezTo>
                    <a:cubicBezTo>
                      <a:pt x="153294" y="103547"/>
                      <a:pt x="154102" y="96886"/>
                      <a:pt x="156120" y="9527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5" name="Figura a mano libera: forma 1437">
                <a:extLst>
                  <a:ext uri="{FF2B5EF4-FFF2-40B4-BE49-F238E27FC236}">
                    <a16:creationId xmlns:a16="http://schemas.microsoft.com/office/drawing/2014/main" id="{98C1EE7F-536B-8144-9EDA-1EDF3FDF3643}"/>
                  </a:ext>
                </a:extLst>
              </p:cNvPr>
              <p:cNvSpPr/>
              <p:nvPr/>
            </p:nvSpPr>
            <p:spPr>
              <a:xfrm>
                <a:off x="4185473" y="3693569"/>
                <a:ext cx="379054" cy="160724"/>
              </a:xfrm>
              <a:custGeom>
                <a:avLst/>
                <a:gdLst>
                  <a:gd name="connsiteX0" fmla="*/ 128503 w 379054"/>
                  <a:gd name="connsiteY0" fmla="*/ 136623 h 160724"/>
                  <a:gd name="connsiteX1" fmla="*/ 120833 w 379054"/>
                  <a:gd name="connsiteY1" fmla="*/ 131981 h 160724"/>
                  <a:gd name="connsiteX2" fmla="*/ 106502 w 379054"/>
                  <a:gd name="connsiteY2" fmla="*/ 130164 h 160724"/>
                  <a:gd name="connsiteX3" fmla="*/ 100245 w 379054"/>
                  <a:gd name="connsiteY3" fmla="*/ 123907 h 160724"/>
                  <a:gd name="connsiteX4" fmla="*/ 87327 w 379054"/>
                  <a:gd name="connsiteY4" fmla="*/ 123907 h 160724"/>
                  <a:gd name="connsiteX5" fmla="*/ 80868 w 379054"/>
                  <a:gd name="connsiteY5" fmla="*/ 128347 h 160724"/>
                  <a:gd name="connsiteX6" fmla="*/ 71583 w 379054"/>
                  <a:gd name="connsiteY6" fmla="*/ 128347 h 160724"/>
                  <a:gd name="connsiteX7" fmla="*/ 61490 w 379054"/>
                  <a:gd name="connsiteY7" fmla="*/ 119466 h 160724"/>
                  <a:gd name="connsiteX8" fmla="*/ 49581 w 379054"/>
                  <a:gd name="connsiteY8" fmla="*/ 119466 h 160724"/>
                  <a:gd name="connsiteX9" fmla="*/ 44333 w 379054"/>
                  <a:gd name="connsiteY9" fmla="*/ 111998 h 160724"/>
                  <a:gd name="connsiteX10" fmla="*/ 35856 w 379054"/>
                  <a:gd name="connsiteY10" fmla="*/ 108970 h 160724"/>
                  <a:gd name="connsiteX11" fmla="*/ 29195 w 379054"/>
                  <a:gd name="connsiteY11" fmla="*/ 104731 h 160724"/>
                  <a:gd name="connsiteX12" fmla="*/ 20717 w 379054"/>
                  <a:gd name="connsiteY12" fmla="*/ 101906 h 160724"/>
                  <a:gd name="connsiteX13" fmla="*/ 17286 w 379054"/>
                  <a:gd name="connsiteY13" fmla="*/ 96254 h 160724"/>
                  <a:gd name="connsiteX14" fmla="*/ 13855 w 379054"/>
                  <a:gd name="connsiteY14" fmla="*/ 81519 h 160724"/>
                  <a:gd name="connsiteX15" fmla="*/ 5781 w 379054"/>
                  <a:gd name="connsiteY15" fmla="*/ 76271 h 160724"/>
                  <a:gd name="connsiteX16" fmla="*/ 533 w 379054"/>
                  <a:gd name="connsiteY16" fmla="*/ 69005 h 160724"/>
                  <a:gd name="connsiteX17" fmla="*/ 533 w 379054"/>
                  <a:gd name="connsiteY17" fmla="*/ 55077 h 160724"/>
                  <a:gd name="connsiteX18" fmla="*/ 4166 w 379054"/>
                  <a:gd name="connsiteY18" fmla="*/ 41554 h 160724"/>
                  <a:gd name="connsiteX19" fmla="*/ 6790 w 379054"/>
                  <a:gd name="connsiteY19" fmla="*/ 29039 h 160724"/>
                  <a:gd name="connsiteX20" fmla="*/ 11433 w 379054"/>
                  <a:gd name="connsiteY20" fmla="*/ 19956 h 160724"/>
                  <a:gd name="connsiteX21" fmla="*/ 20717 w 379054"/>
                  <a:gd name="connsiteY21" fmla="*/ 13295 h 160724"/>
                  <a:gd name="connsiteX22" fmla="*/ 26975 w 379054"/>
                  <a:gd name="connsiteY22" fmla="*/ 9056 h 160724"/>
                  <a:gd name="connsiteX23" fmla="*/ 36260 w 379054"/>
                  <a:gd name="connsiteY23" fmla="*/ 3405 h 160724"/>
                  <a:gd name="connsiteX24" fmla="*/ 52407 w 379054"/>
                  <a:gd name="connsiteY24" fmla="*/ 377 h 160724"/>
                  <a:gd name="connsiteX25" fmla="*/ 63913 w 379054"/>
                  <a:gd name="connsiteY25" fmla="*/ 377 h 160724"/>
                  <a:gd name="connsiteX26" fmla="*/ 75821 w 379054"/>
                  <a:gd name="connsiteY26" fmla="*/ 5221 h 160724"/>
                  <a:gd name="connsiteX27" fmla="*/ 84299 w 379054"/>
                  <a:gd name="connsiteY27" fmla="*/ 5221 h 160724"/>
                  <a:gd name="connsiteX28" fmla="*/ 94391 w 379054"/>
                  <a:gd name="connsiteY28" fmla="*/ 1184 h 160724"/>
                  <a:gd name="connsiteX29" fmla="*/ 108319 w 379054"/>
                  <a:gd name="connsiteY29" fmla="*/ 3203 h 160724"/>
                  <a:gd name="connsiteX30" fmla="*/ 115787 w 379054"/>
                  <a:gd name="connsiteY30" fmla="*/ 5423 h 160724"/>
                  <a:gd name="connsiteX31" fmla="*/ 120833 w 379054"/>
                  <a:gd name="connsiteY31" fmla="*/ 12891 h 160724"/>
                  <a:gd name="connsiteX32" fmla="*/ 133146 w 379054"/>
                  <a:gd name="connsiteY32" fmla="*/ 12891 h 160724"/>
                  <a:gd name="connsiteX33" fmla="*/ 142027 w 379054"/>
                  <a:gd name="connsiteY33" fmla="*/ 18341 h 160724"/>
                  <a:gd name="connsiteX34" fmla="*/ 151716 w 379054"/>
                  <a:gd name="connsiteY34" fmla="*/ 18341 h 160724"/>
                  <a:gd name="connsiteX35" fmla="*/ 158578 w 379054"/>
                  <a:gd name="connsiteY35" fmla="*/ 23589 h 160724"/>
                  <a:gd name="connsiteX36" fmla="*/ 165037 w 379054"/>
                  <a:gd name="connsiteY36" fmla="*/ 28635 h 160724"/>
                  <a:gd name="connsiteX37" fmla="*/ 171900 w 379054"/>
                  <a:gd name="connsiteY37" fmla="*/ 36507 h 160724"/>
                  <a:gd name="connsiteX38" fmla="*/ 179570 w 379054"/>
                  <a:gd name="connsiteY38" fmla="*/ 44985 h 160724"/>
                  <a:gd name="connsiteX39" fmla="*/ 186029 w 379054"/>
                  <a:gd name="connsiteY39" fmla="*/ 51848 h 160724"/>
                  <a:gd name="connsiteX40" fmla="*/ 199755 w 379054"/>
                  <a:gd name="connsiteY40" fmla="*/ 55885 h 160724"/>
                  <a:gd name="connsiteX41" fmla="*/ 212875 w 379054"/>
                  <a:gd name="connsiteY41" fmla="*/ 57096 h 160724"/>
                  <a:gd name="connsiteX42" fmla="*/ 220545 w 379054"/>
                  <a:gd name="connsiteY42" fmla="*/ 60729 h 160724"/>
                  <a:gd name="connsiteX43" fmla="*/ 229225 w 379054"/>
                  <a:gd name="connsiteY43" fmla="*/ 62747 h 160724"/>
                  <a:gd name="connsiteX44" fmla="*/ 234271 w 379054"/>
                  <a:gd name="connsiteY44" fmla="*/ 68601 h 160724"/>
                  <a:gd name="connsiteX45" fmla="*/ 242950 w 379054"/>
                  <a:gd name="connsiteY45" fmla="*/ 71629 h 160724"/>
                  <a:gd name="connsiteX46" fmla="*/ 249611 w 379054"/>
                  <a:gd name="connsiteY46" fmla="*/ 75666 h 160724"/>
                  <a:gd name="connsiteX47" fmla="*/ 253244 w 379054"/>
                  <a:gd name="connsiteY47" fmla="*/ 81923 h 160724"/>
                  <a:gd name="connsiteX48" fmla="*/ 259703 w 379054"/>
                  <a:gd name="connsiteY48" fmla="*/ 87373 h 160724"/>
                  <a:gd name="connsiteX49" fmla="*/ 267777 w 379054"/>
                  <a:gd name="connsiteY49" fmla="*/ 93428 h 160724"/>
                  <a:gd name="connsiteX50" fmla="*/ 282310 w 379054"/>
                  <a:gd name="connsiteY50" fmla="*/ 98272 h 160724"/>
                  <a:gd name="connsiteX51" fmla="*/ 296036 w 379054"/>
                  <a:gd name="connsiteY51" fmla="*/ 98272 h 160724"/>
                  <a:gd name="connsiteX52" fmla="*/ 311578 w 379054"/>
                  <a:gd name="connsiteY52" fmla="*/ 104126 h 160724"/>
                  <a:gd name="connsiteX53" fmla="*/ 328331 w 379054"/>
                  <a:gd name="connsiteY53" fmla="*/ 106346 h 160724"/>
                  <a:gd name="connsiteX54" fmla="*/ 347305 w 379054"/>
                  <a:gd name="connsiteY54" fmla="*/ 110787 h 160724"/>
                  <a:gd name="connsiteX55" fmla="*/ 363654 w 379054"/>
                  <a:gd name="connsiteY55" fmla="*/ 115227 h 160724"/>
                  <a:gd name="connsiteX56" fmla="*/ 374958 w 379054"/>
                  <a:gd name="connsiteY56" fmla="*/ 124714 h 160724"/>
                  <a:gd name="connsiteX57" fmla="*/ 378994 w 379054"/>
                  <a:gd name="connsiteY57" fmla="*/ 130971 h 160724"/>
                  <a:gd name="connsiteX58" fmla="*/ 377783 w 379054"/>
                  <a:gd name="connsiteY58" fmla="*/ 137632 h 160724"/>
                  <a:gd name="connsiteX59" fmla="*/ 369508 w 379054"/>
                  <a:gd name="connsiteY59" fmla="*/ 144495 h 160724"/>
                  <a:gd name="connsiteX60" fmla="*/ 359012 w 379054"/>
                  <a:gd name="connsiteY60" fmla="*/ 144495 h 160724"/>
                  <a:gd name="connsiteX61" fmla="*/ 349121 w 379054"/>
                  <a:gd name="connsiteY61" fmla="*/ 147119 h 160724"/>
                  <a:gd name="connsiteX62" fmla="*/ 342258 w 379054"/>
                  <a:gd name="connsiteY62" fmla="*/ 150550 h 160724"/>
                  <a:gd name="connsiteX63" fmla="*/ 328937 w 379054"/>
                  <a:gd name="connsiteY63" fmla="*/ 150550 h 160724"/>
                  <a:gd name="connsiteX64" fmla="*/ 314202 w 379054"/>
                  <a:gd name="connsiteY64" fmla="*/ 145303 h 160724"/>
                  <a:gd name="connsiteX65" fmla="*/ 305321 w 379054"/>
                  <a:gd name="connsiteY65" fmla="*/ 141467 h 160724"/>
                  <a:gd name="connsiteX66" fmla="*/ 296237 w 379054"/>
                  <a:gd name="connsiteY66" fmla="*/ 141467 h 160724"/>
                  <a:gd name="connsiteX67" fmla="*/ 290182 w 379054"/>
                  <a:gd name="connsiteY67" fmla="*/ 144495 h 160724"/>
                  <a:gd name="connsiteX68" fmla="*/ 282916 w 379054"/>
                  <a:gd name="connsiteY68" fmla="*/ 141064 h 160724"/>
                  <a:gd name="connsiteX69" fmla="*/ 270805 w 379054"/>
                  <a:gd name="connsiteY69" fmla="*/ 139651 h 160724"/>
                  <a:gd name="connsiteX70" fmla="*/ 258896 w 379054"/>
                  <a:gd name="connsiteY70" fmla="*/ 142477 h 160724"/>
                  <a:gd name="connsiteX71" fmla="*/ 250418 w 379054"/>
                  <a:gd name="connsiteY71" fmla="*/ 150550 h 160724"/>
                  <a:gd name="connsiteX72" fmla="*/ 241739 w 379054"/>
                  <a:gd name="connsiteY72" fmla="*/ 157817 h 160724"/>
                  <a:gd name="connsiteX73" fmla="*/ 226601 w 379054"/>
                  <a:gd name="connsiteY73" fmla="*/ 160643 h 160724"/>
                  <a:gd name="connsiteX74" fmla="*/ 215903 w 379054"/>
                  <a:gd name="connsiteY74" fmla="*/ 159028 h 160724"/>
                  <a:gd name="connsiteX75" fmla="*/ 210251 w 379054"/>
                  <a:gd name="connsiteY75" fmla="*/ 147321 h 160724"/>
                  <a:gd name="connsiteX76" fmla="*/ 204397 w 379054"/>
                  <a:gd name="connsiteY76" fmla="*/ 139449 h 160724"/>
                  <a:gd name="connsiteX77" fmla="*/ 186837 w 379054"/>
                  <a:gd name="connsiteY77" fmla="*/ 138238 h 160724"/>
                  <a:gd name="connsiteX78" fmla="*/ 168873 w 379054"/>
                  <a:gd name="connsiteY78" fmla="*/ 138238 h 160724"/>
                  <a:gd name="connsiteX79" fmla="*/ 155954 w 379054"/>
                  <a:gd name="connsiteY79" fmla="*/ 135210 h 160724"/>
                  <a:gd name="connsiteX80" fmla="*/ 144449 w 379054"/>
                  <a:gd name="connsiteY80" fmla="*/ 135210 h 160724"/>
                  <a:gd name="connsiteX81" fmla="*/ 134761 w 379054"/>
                  <a:gd name="connsiteY81" fmla="*/ 137632 h 160724"/>
                  <a:gd name="connsiteX82" fmla="*/ 128503 w 379054"/>
                  <a:gd name="connsiteY82" fmla="*/ 136623 h 16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79054" h="160724">
                    <a:moveTo>
                      <a:pt x="128503" y="136623"/>
                    </a:moveTo>
                    <a:cubicBezTo>
                      <a:pt x="126283" y="136623"/>
                      <a:pt x="122852" y="132788"/>
                      <a:pt x="120833" y="131981"/>
                    </a:cubicBezTo>
                    <a:cubicBezTo>
                      <a:pt x="118815" y="131173"/>
                      <a:pt x="109732" y="131981"/>
                      <a:pt x="106502" y="130164"/>
                    </a:cubicBezTo>
                    <a:cubicBezTo>
                      <a:pt x="103273" y="128347"/>
                      <a:pt x="102263" y="124916"/>
                      <a:pt x="100245" y="123907"/>
                    </a:cubicBezTo>
                    <a:cubicBezTo>
                      <a:pt x="95998" y="122894"/>
                      <a:pt x="91574" y="122894"/>
                      <a:pt x="87327" y="123907"/>
                    </a:cubicBezTo>
                    <a:cubicBezTo>
                      <a:pt x="85510" y="123907"/>
                      <a:pt x="82684" y="127742"/>
                      <a:pt x="80868" y="128347"/>
                    </a:cubicBezTo>
                    <a:cubicBezTo>
                      <a:pt x="77814" y="129068"/>
                      <a:pt x="74637" y="129068"/>
                      <a:pt x="71583" y="128347"/>
                    </a:cubicBezTo>
                    <a:cubicBezTo>
                      <a:pt x="68353" y="127136"/>
                      <a:pt x="64720" y="120879"/>
                      <a:pt x="61490" y="119466"/>
                    </a:cubicBezTo>
                    <a:cubicBezTo>
                      <a:pt x="58261" y="118053"/>
                      <a:pt x="52205" y="119466"/>
                      <a:pt x="49581" y="119466"/>
                    </a:cubicBezTo>
                    <a:cubicBezTo>
                      <a:pt x="46957" y="119466"/>
                      <a:pt x="46150" y="113411"/>
                      <a:pt x="44333" y="111998"/>
                    </a:cubicBezTo>
                    <a:cubicBezTo>
                      <a:pt x="41586" y="110781"/>
                      <a:pt x="38752" y="109768"/>
                      <a:pt x="35856" y="108970"/>
                    </a:cubicBezTo>
                    <a:cubicBezTo>
                      <a:pt x="34241" y="108970"/>
                      <a:pt x="31012" y="105539"/>
                      <a:pt x="29195" y="104731"/>
                    </a:cubicBezTo>
                    <a:cubicBezTo>
                      <a:pt x="26303" y="103999"/>
                      <a:pt x="23471" y="103054"/>
                      <a:pt x="20717" y="101906"/>
                    </a:cubicBezTo>
                    <a:cubicBezTo>
                      <a:pt x="19270" y="100222"/>
                      <a:pt x="18112" y="98313"/>
                      <a:pt x="17286" y="96254"/>
                    </a:cubicBezTo>
                    <a:cubicBezTo>
                      <a:pt x="15873" y="92621"/>
                      <a:pt x="16075" y="84547"/>
                      <a:pt x="13855" y="81519"/>
                    </a:cubicBezTo>
                    <a:cubicBezTo>
                      <a:pt x="11634" y="78491"/>
                      <a:pt x="5781" y="76675"/>
                      <a:pt x="5781" y="76271"/>
                    </a:cubicBezTo>
                    <a:cubicBezTo>
                      <a:pt x="5781" y="75867"/>
                      <a:pt x="1340" y="71225"/>
                      <a:pt x="533" y="69005"/>
                    </a:cubicBezTo>
                    <a:cubicBezTo>
                      <a:pt x="-178" y="64391"/>
                      <a:pt x="-178" y="59693"/>
                      <a:pt x="533" y="55077"/>
                    </a:cubicBezTo>
                    <a:cubicBezTo>
                      <a:pt x="533" y="51646"/>
                      <a:pt x="3359" y="44985"/>
                      <a:pt x="4166" y="41554"/>
                    </a:cubicBezTo>
                    <a:cubicBezTo>
                      <a:pt x="4973" y="38122"/>
                      <a:pt x="5781" y="32067"/>
                      <a:pt x="6790" y="29039"/>
                    </a:cubicBezTo>
                    <a:cubicBezTo>
                      <a:pt x="7888" y="25801"/>
                      <a:pt x="9450" y="22742"/>
                      <a:pt x="11433" y="19956"/>
                    </a:cubicBezTo>
                    <a:cubicBezTo>
                      <a:pt x="14345" y="17492"/>
                      <a:pt x="17450" y="15263"/>
                      <a:pt x="20717" y="13295"/>
                    </a:cubicBezTo>
                    <a:lnTo>
                      <a:pt x="26975" y="9056"/>
                    </a:lnTo>
                    <a:cubicBezTo>
                      <a:pt x="29950" y="6981"/>
                      <a:pt x="33050" y="5094"/>
                      <a:pt x="36260" y="3405"/>
                    </a:cubicBezTo>
                    <a:cubicBezTo>
                      <a:pt x="41512" y="1796"/>
                      <a:pt x="46929" y="779"/>
                      <a:pt x="52407" y="377"/>
                    </a:cubicBezTo>
                    <a:cubicBezTo>
                      <a:pt x="56226" y="-126"/>
                      <a:pt x="60094" y="-126"/>
                      <a:pt x="63913" y="377"/>
                    </a:cubicBezTo>
                    <a:cubicBezTo>
                      <a:pt x="67142" y="377"/>
                      <a:pt x="72592" y="4818"/>
                      <a:pt x="75821" y="5221"/>
                    </a:cubicBezTo>
                    <a:cubicBezTo>
                      <a:pt x="78633" y="5625"/>
                      <a:pt x="81487" y="5625"/>
                      <a:pt x="84299" y="5221"/>
                    </a:cubicBezTo>
                    <a:cubicBezTo>
                      <a:pt x="86923" y="5221"/>
                      <a:pt x="91767" y="1588"/>
                      <a:pt x="94391" y="1184"/>
                    </a:cubicBezTo>
                    <a:cubicBezTo>
                      <a:pt x="99100" y="1261"/>
                      <a:pt x="103781" y="1939"/>
                      <a:pt x="108319" y="3203"/>
                    </a:cubicBezTo>
                    <a:cubicBezTo>
                      <a:pt x="110890" y="3635"/>
                      <a:pt x="113397" y="4382"/>
                      <a:pt x="115787" y="5423"/>
                    </a:cubicBezTo>
                    <a:cubicBezTo>
                      <a:pt x="117604" y="6836"/>
                      <a:pt x="119017" y="11680"/>
                      <a:pt x="120833" y="12891"/>
                    </a:cubicBezTo>
                    <a:cubicBezTo>
                      <a:pt x="122650" y="14103"/>
                      <a:pt x="130118" y="12891"/>
                      <a:pt x="133146" y="12891"/>
                    </a:cubicBezTo>
                    <a:cubicBezTo>
                      <a:pt x="136173" y="12891"/>
                      <a:pt x="139403" y="17332"/>
                      <a:pt x="142027" y="18341"/>
                    </a:cubicBezTo>
                    <a:cubicBezTo>
                      <a:pt x="145255" y="18154"/>
                      <a:pt x="148488" y="18154"/>
                      <a:pt x="151716" y="18341"/>
                    </a:cubicBezTo>
                    <a:cubicBezTo>
                      <a:pt x="154146" y="19895"/>
                      <a:pt x="156441" y="21652"/>
                      <a:pt x="158578" y="23589"/>
                    </a:cubicBezTo>
                    <a:cubicBezTo>
                      <a:pt x="160817" y="25160"/>
                      <a:pt x="162973" y="26843"/>
                      <a:pt x="165037" y="28635"/>
                    </a:cubicBezTo>
                    <a:cubicBezTo>
                      <a:pt x="167056" y="30452"/>
                      <a:pt x="170286" y="34691"/>
                      <a:pt x="171900" y="36507"/>
                    </a:cubicBezTo>
                    <a:cubicBezTo>
                      <a:pt x="173515" y="38324"/>
                      <a:pt x="177754" y="42765"/>
                      <a:pt x="179570" y="44985"/>
                    </a:cubicBezTo>
                    <a:cubicBezTo>
                      <a:pt x="181512" y="47464"/>
                      <a:pt x="183674" y="49761"/>
                      <a:pt x="186029" y="51848"/>
                    </a:cubicBezTo>
                    <a:cubicBezTo>
                      <a:pt x="190430" y="53731"/>
                      <a:pt x="195036" y="55085"/>
                      <a:pt x="199755" y="55885"/>
                    </a:cubicBezTo>
                    <a:cubicBezTo>
                      <a:pt x="202985" y="55885"/>
                      <a:pt x="209646" y="55885"/>
                      <a:pt x="212875" y="57096"/>
                    </a:cubicBezTo>
                    <a:cubicBezTo>
                      <a:pt x="216105" y="58307"/>
                      <a:pt x="218527" y="60123"/>
                      <a:pt x="220545" y="60729"/>
                    </a:cubicBezTo>
                    <a:cubicBezTo>
                      <a:pt x="222564" y="61334"/>
                      <a:pt x="227206" y="60729"/>
                      <a:pt x="229225" y="62747"/>
                    </a:cubicBezTo>
                    <a:cubicBezTo>
                      <a:pt x="231243" y="64766"/>
                      <a:pt x="232656" y="67390"/>
                      <a:pt x="234271" y="68601"/>
                    </a:cubicBezTo>
                    <a:cubicBezTo>
                      <a:pt x="237109" y="69762"/>
                      <a:pt x="240005" y="70773"/>
                      <a:pt x="242950" y="71629"/>
                    </a:cubicBezTo>
                    <a:cubicBezTo>
                      <a:pt x="245324" y="72702"/>
                      <a:pt x="247560" y="74057"/>
                      <a:pt x="249611" y="75666"/>
                    </a:cubicBezTo>
                    <a:cubicBezTo>
                      <a:pt x="250822" y="76877"/>
                      <a:pt x="252033" y="80510"/>
                      <a:pt x="253244" y="81923"/>
                    </a:cubicBezTo>
                    <a:cubicBezTo>
                      <a:pt x="255305" y="83846"/>
                      <a:pt x="257461" y="85665"/>
                      <a:pt x="259703" y="87373"/>
                    </a:cubicBezTo>
                    <a:cubicBezTo>
                      <a:pt x="262259" y="89567"/>
                      <a:pt x="264955" y="91589"/>
                      <a:pt x="267777" y="93428"/>
                    </a:cubicBezTo>
                    <a:cubicBezTo>
                      <a:pt x="272426" y="95582"/>
                      <a:pt x="277300" y="97207"/>
                      <a:pt x="282310" y="98272"/>
                    </a:cubicBezTo>
                    <a:cubicBezTo>
                      <a:pt x="285741" y="98272"/>
                      <a:pt x="292806" y="98272"/>
                      <a:pt x="296036" y="98272"/>
                    </a:cubicBezTo>
                    <a:cubicBezTo>
                      <a:pt x="299265" y="98272"/>
                      <a:pt x="307541" y="103117"/>
                      <a:pt x="311578" y="104126"/>
                    </a:cubicBezTo>
                    <a:cubicBezTo>
                      <a:pt x="315615" y="105135"/>
                      <a:pt x="324294" y="105539"/>
                      <a:pt x="328331" y="106346"/>
                    </a:cubicBezTo>
                    <a:cubicBezTo>
                      <a:pt x="332368" y="107154"/>
                      <a:pt x="342662" y="109576"/>
                      <a:pt x="347305" y="110787"/>
                    </a:cubicBezTo>
                    <a:cubicBezTo>
                      <a:pt x="352861" y="111838"/>
                      <a:pt x="358329" y="113322"/>
                      <a:pt x="363654" y="115227"/>
                    </a:cubicBezTo>
                    <a:cubicBezTo>
                      <a:pt x="367820" y="117882"/>
                      <a:pt x="371621" y="121071"/>
                      <a:pt x="374958" y="124714"/>
                    </a:cubicBezTo>
                    <a:cubicBezTo>
                      <a:pt x="376679" y="126531"/>
                      <a:pt x="378048" y="128654"/>
                      <a:pt x="378994" y="130971"/>
                    </a:cubicBezTo>
                    <a:cubicBezTo>
                      <a:pt x="379221" y="133262"/>
                      <a:pt x="378801" y="135570"/>
                      <a:pt x="377783" y="137632"/>
                    </a:cubicBezTo>
                    <a:cubicBezTo>
                      <a:pt x="375559" y="140497"/>
                      <a:pt x="372735" y="142840"/>
                      <a:pt x="369508" y="144495"/>
                    </a:cubicBezTo>
                    <a:cubicBezTo>
                      <a:pt x="366012" y="144697"/>
                      <a:pt x="362508" y="144697"/>
                      <a:pt x="359012" y="144495"/>
                    </a:cubicBezTo>
                    <a:cubicBezTo>
                      <a:pt x="355625" y="144990"/>
                      <a:pt x="352306" y="145870"/>
                      <a:pt x="349121" y="147119"/>
                    </a:cubicBezTo>
                    <a:cubicBezTo>
                      <a:pt x="347305" y="147119"/>
                      <a:pt x="344075" y="150147"/>
                      <a:pt x="342258" y="150550"/>
                    </a:cubicBezTo>
                    <a:cubicBezTo>
                      <a:pt x="337846" y="151257"/>
                      <a:pt x="333349" y="151257"/>
                      <a:pt x="328937" y="150550"/>
                    </a:cubicBezTo>
                    <a:cubicBezTo>
                      <a:pt x="323894" y="149194"/>
                      <a:pt x="318967" y="147438"/>
                      <a:pt x="314202" y="145303"/>
                    </a:cubicBezTo>
                    <a:cubicBezTo>
                      <a:pt x="311374" y="143736"/>
                      <a:pt x="308399" y="142450"/>
                      <a:pt x="305321" y="141467"/>
                    </a:cubicBezTo>
                    <a:cubicBezTo>
                      <a:pt x="302323" y="140864"/>
                      <a:pt x="299235" y="140864"/>
                      <a:pt x="296237" y="141467"/>
                    </a:cubicBezTo>
                    <a:cubicBezTo>
                      <a:pt x="294623" y="141467"/>
                      <a:pt x="291999" y="144495"/>
                      <a:pt x="290182" y="144495"/>
                    </a:cubicBezTo>
                    <a:cubicBezTo>
                      <a:pt x="288365" y="144495"/>
                      <a:pt x="284934" y="141669"/>
                      <a:pt x="282916" y="141064"/>
                    </a:cubicBezTo>
                    <a:cubicBezTo>
                      <a:pt x="278953" y="140085"/>
                      <a:pt x="274884" y="139610"/>
                      <a:pt x="270805" y="139651"/>
                    </a:cubicBezTo>
                    <a:cubicBezTo>
                      <a:pt x="266697" y="139871"/>
                      <a:pt x="262664" y="140830"/>
                      <a:pt x="258896" y="142477"/>
                    </a:cubicBezTo>
                    <a:cubicBezTo>
                      <a:pt x="255878" y="144959"/>
                      <a:pt x="253044" y="147658"/>
                      <a:pt x="250418" y="150550"/>
                    </a:cubicBezTo>
                    <a:cubicBezTo>
                      <a:pt x="247817" y="153302"/>
                      <a:pt x="244904" y="155740"/>
                      <a:pt x="241739" y="157817"/>
                    </a:cubicBezTo>
                    <a:cubicBezTo>
                      <a:pt x="236848" y="159456"/>
                      <a:pt x="231754" y="160407"/>
                      <a:pt x="226601" y="160643"/>
                    </a:cubicBezTo>
                    <a:cubicBezTo>
                      <a:pt x="222957" y="160948"/>
                      <a:pt x="219294" y="160394"/>
                      <a:pt x="215903" y="159028"/>
                    </a:cubicBezTo>
                    <a:cubicBezTo>
                      <a:pt x="213279" y="157211"/>
                      <a:pt x="211866" y="150147"/>
                      <a:pt x="210251" y="147321"/>
                    </a:cubicBezTo>
                    <a:cubicBezTo>
                      <a:pt x="208838" y="144336"/>
                      <a:pt x="206848" y="141661"/>
                      <a:pt x="204397" y="139449"/>
                    </a:cubicBezTo>
                    <a:cubicBezTo>
                      <a:pt x="198645" y="138125"/>
                      <a:pt x="192719" y="137715"/>
                      <a:pt x="186837" y="138238"/>
                    </a:cubicBezTo>
                    <a:cubicBezTo>
                      <a:pt x="182396" y="138238"/>
                      <a:pt x="173313" y="138238"/>
                      <a:pt x="168873" y="138238"/>
                    </a:cubicBezTo>
                    <a:cubicBezTo>
                      <a:pt x="164432" y="138238"/>
                      <a:pt x="159184" y="135614"/>
                      <a:pt x="155954" y="135210"/>
                    </a:cubicBezTo>
                    <a:cubicBezTo>
                      <a:pt x="152121" y="135008"/>
                      <a:pt x="148282" y="135008"/>
                      <a:pt x="144449" y="135210"/>
                    </a:cubicBezTo>
                    <a:cubicBezTo>
                      <a:pt x="142027" y="135210"/>
                      <a:pt x="137183" y="137431"/>
                      <a:pt x="134761" y="137632"/>
                    </a:cubicBezTo>
                    <a:cubicBezTo>
                      <a:pt x="132631" y="137683"/>
                      <a:pt x="130510" y="137340"/>
                      <a:pt x="128503" y="1366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6" name="Figura a mano libera: forma 1438">
                <a:extLst>
                  <a:ext uri="{FF2B5EF4-FFF2-40B4-BE49-F238E27FC236}">
                    <a16:creationId xmlns:a16="http://schemas.microsoft.com/office/drawing/2014/main" id="{544EA9D7-960E-9644-AA61-5536D84FE72E}"/>
                  </a:ext>
                </a:extLst>
              </p:cNvPr>
              <p:cNvSpPr/>
              <p:nvPr/>
            </p:nvSpPr>
            <p:spPr>
              <a:xfrm>
                <a:off x="4354472" y="3518736"/>
                <a:ext cx="408612" cy="209322"/>
              </a:xfrm>
              <a:custGeom>
                <a:avLst/>
                <a:gdLst>
                  <a:gd name="connsiteX0" fmla="*/ 377326 w 408612"/>
                  <a:gd name="connsiteY0" fmla="*/ 209322 h 209322"/>
                  <a:gd name="connsiteX1" fmla="*/ 391052 w 408612"/>
                  <a:gd name="connsiteY1" fmla="*/ 204882 h 209322"/>
                  <a:gd name="connsiteX2" fmla="*/ 404979 w 408612"/>
                  <a:gd name="connsiteY2" fmla="*/ 203872 h 209322"/>
                  <a:gd name="connsiteX3" fmla="*/ 408612 w 408612"/>
                  <a:gd name="connsiteY3" fmla="*/ 199835 h 209322"/>
                  <a:gd name="connsiteX4" fmla="*/ 405787 w 408612"/>
                  <a:gd name="connsiteY4" fmla="*/ 190551 h 209322"/>
                  <a:gd name="connsiteX5" fmla="*/ 399327 w 408612"/>
                  <a:gd name="connsiteY5" fmla="*/ 182880 h 209322"/>
                  <a:gd name="connsiteX6" fmla="*/ 389033 w 408612"/>
                  <a:gd name="connsiteY6" fmla="*/ 178036 h 209322"/>
                  <a:gd name="connsiteX7" fmla="*/ 381969 w 408612"/>
                  <a:gd name="connsiteY7" fmla="*/ 173192 h 209322"/>
                  <a:gd name="connsiteX8" fmla="*/ 369858 w 408612"/>
                  <a:gd name="connsiteY8" fmla="*/ 166934 h 209322"/>
                  <a:gd name="connsiteX9" fmla="*/ 359160 w 408612"/>
                  <a:gd name="connsiteY9" fmla="*/ 164714 h 209322"/>
                  <a:gd name="connsiteX10" fmla="*/ 345233 w 408612"/>
                  <a:gd name="connsiteY10" fmla="*/ 158457 h 209322"/>
                  <a:gd name="connsiteX11" fmla="*/ 333526 w 408612"/>
                  <a:gd name="connsiteY11" fmla="*/ 149778 h 209322"/>
                  <a:gd name="connsiteX12" fmla="*/ 317782 w 408612"/>
                  <a:gd name="connsiteY12" fmla="*/ 139483 h 209322"/>
                  <a:gd name="connsiteX13" fmla="*/ 306478 w 408612"/>
                  <a:gd name="connsiteY13" fmla="*/ 134034 h 209322"/>
                  <a:gd name="connsiteX14" fmla="*/ 289725 w 408612"/>
                  <a:gd name="connsiteY14" fmla="*/ 131208 h 209322"/>
                  <a:gd name="connsiteX15" fmla="*/ 280642 w 408612"/>
                  <a:gd name="connsiteY15" fmla="*/ 118895 h 209322"/>
                  <a:gd name="connsiteX16" fmla="*/ 270953 w 408612"/>
                  <a:gd name="connsiteY16" fmla="*/ 115060 h 209322"/>
                  <a:gd name="connsiteX17" fmla="*/ 259044 w 408612"/>
                  <a:gd name="connsiteY17" fmla="*/ 110619 h 209322"/>
                  <a:gd name="connsiteX18" fmla="*/ 242089 w 408612"/>
                  <a:gd name="connsiteY18" fmla="*/ 101334 h 209322"/>
                  <a:gd name="connsiteX19" fmla="*/ 227355 w 408612"/>
                  <a:gd name="connsiteY19" fmla="*/ 90838 h 209322"/>
                  <a:gd name="connsiteX20" fmla="*/ 208179 w 408612"/>
                  <a:gd name="connsiteY20" fmla="*/ 78929 h 209322"/>
                  <a:gd name="connsiteX21" fmla="*/ 198692 w 408612"/>
                  <a:gd name="connsiteY21" fmla="*/ 75700 h 209322"/>
                  <a:gd name="connsiteX22" fmla="*/ 186783 w 408612"/>
                  <a:gd name="connsiteY22" fmla="*/ 75700 h 209322"/>
                  <a:gd name="connsiteX23" fmla="*/ 173865 w 408612"/>
                  <a:gd name="connsiteY23" fmla="*/ 71259 h 209322"/>
                  <a:gd name="connsiteX24" fmla="*/ 167608 w 408612"/>
                  <a:gd name="connsiteY24" fmla="*/ 63993 h 209322"/>
                  <a:gd name="connsiteX25" fmla="*/ 149038 w 408612"/>
                  <a:gd name="connsiteY25" fmla="*/ 60763 h 209322"/>
                  <a:gd name="connsiteX26" fmla="*/ 132689 w 408612"/>
                  <a:gd name="connsiteY26" fmla="*/ 55314 h 209322"/>
                  <a:gd name="connsiteX27" fmla="*/ 119972 w 408612"/>
                  <a:gd name="connsiteY27" fmla="*/ 47442 h 209322"/>
                  <a:gd name="connsiteX28" fmla="*/ 112302 w 408612"/>
                  <a:gd name="connsiteY28" fmla="*/ 44212 h 209322"/>
                  <a:gd name="connsiteX29" fmla="*/ 99788 w 408612"/>
                  <a:gd name="connsiteY29" fmla="*/ 40377 h 209322"/>
                  <a:gd name="connsiteX30" fmla="*/ 89897 w 408612"/>
                  <a:gd name="connsiteY30" fmla="*/ 35331 h 209322"/>
                  <a:gd name="connsiteX31" fmla="*/ 81420 w 408612"/>
                  <a:gd name="connsiteY31" fmla="*/ 32303 h 209322"/>
                  <a:gd name="connsiteX32" fmla="*/ 67694 w 408612"/>
                  <a:gd name="connsiteY32" fmla="*/ 29074 h 209322"/>
                  <a:gd name="connsiteX33" fmla="*/ 63455 w 408612"/>
                  <a:gd name="connsiteY33" fmla="*/ 26449 h 209322"/>
                  <a:gd name="connsiteX34" fmla="*/ 55382 w 408612"/>
                  <a:gd name="connsiteY34" fmla="*/ 20596 h 209322"/>
                  <a:gd name="connsiteX35" fmla="*/ 44482 w 408612"/>
                  <a:gd name="connsiteY35" fmla="*/ 19183 h 209322"/>
                  <a:gd name="connsiteX36" fmla="*/ 41050 w 408612"/>
                  <a:gd name="connsiteY36" fmla="*/ 13329 h 209322"/>
                  <a:gd name="connsiteX37" fmla="*/ 32371 w 408612"/>
                  <a:gd name="connsiteY37" fmla="*/ 7476 h 209322"/>
                  <a:gd name="connsiteX38" fmla="*/ 20866 w 408612"/>
                  <a:gd name="connsiteY38" fmla="*/ 5659 h 209322"/>
                  <a:gd name="connsiteX39" fmla="*/ 13599 w 408612"/>
                  <a:gd name="connsiteY39" fmla="*/ 3641 h 209322"/>
                  <a:gd name="connsiteX40" fmla="*/ 4920 w 408612"/>
                  <a:gd name="connsiteY40" fmla="*/ 8 h 209322"/>
                  <a:gd name="connsiteX41" fmla="*/ 681 w 408612"/>
                  <a:gd name="connsiteY41" fmla="*/ 3439 h 209322"/>
                  <a:gd name="connsiteX42" fmla="*/ 681 w 408612"/>
                  <a:gd name="connsiteY42" fmla="*/ 11311 h 209322"/>
                  <a:gd name="connsiteX43" fmla="*/ 10975 w 408612"/>
                  <a:gd name="connsiteY43" fmla="*/ 15550 h 209322"/>
                  <a:gd name="connsiteX44" fmla="*/ 10975 w 408612"/>
                  <a:gd name="connsiteY44" fmla="*/ 21807 h 209322"/>
                  <a:gd name="connsiteX45" fmla="*/ 18242 w 408612"/>
                  <a:gd name="connsiteY45" fmla="*/ 24633 h 209322"/>
                  <a:gd name="connsiteX46" fmla="*/ 26316 w 408612"/>
                  <a:gd name="connsiteY46" fmla="*/ 29881 h 209322"/>
                  <a:gd name="connsiteX47" fmla="*/ 28738 w 408612"/>
                  <a:gd name="connsiteY47" fmla="*/ 36340 h 209322"/>
                  <a:gd name="connsiteX48" fmla="*/ 36812 w 408612"/>
                  <a:gd name="connsiteY48" fmla="*/ 41184 h 209322"/>
                  <a:gd name="connsiteX49" fmla="*/ 45289 w 408612"/>
                  <a:gd name="connsiteY49" fmla="*/ 47240 h 209322"/>
                  <a:gd name="connsiteX50" fmla="*/ 53767 w 408612"/>
                  <a:gd name="connsiteY50" fmla="*/ 47240 h 209322"/>
                  <a:gd name="connsiteX51" fmla="*/ 60024 w 408612"/>
                  <a:gd name="connsiteY51" fmla="*/ 52690 h 209322"/>
                  <a:gd name="connsiteX52" fmla="*/ 61235 w 408612"/>
                  <a:gd name="connsiteY52" fmla="*/ 59754 h 209322"/>
                  <a:gd name="connsiteX53" fmla="*/ 66281 w 408612"/>
                  <a:gd name="connsiteY53" fmla="*/ 70048 h 209322"/>
                  <a:gd name="connsiteX54" fmla="*/ 75970 w 408612"/>
                  <a:gd name="connsiteY54" fmla="*/ 72470 h 209322"/>
                  <a:gd name="connsiteX55" fmla="*/ 88282 w 408612"/>
                  <a:gd name="connsiteY55" fmla="*/ 76911 h 209322"/>
                  <a:gd name="connsiteX56" fmla="*/ 93530 w 408612"/>
                  <a:gd name="connsiteY56" fmla="*/ 85187 h 209322"/>
                  <a:gd name="connsiteX57" fmla="*/ 100797 w 408612"/>
                  <a:gd name="connsiteY57" fmla="*/ 86801 h 209322"/>
                  <a:gd name="connsiteX58" fmla="*/ 107862 w 408612"/>
                  <a:gd name="connsiteY58" fmla="*/ 89426 h 209322"/>
                  <a:gd name="connsiteX59" fmla="*/ 111091 w 408612"/>
                  <a:gd name="connsiteY59" fmla="*/ 94674 h 209322"/>
                  <a:gd name="connsiteX60" fmla="*/ 118156 w 408612"/>
                  <a:gd name="connsiteY60" fmla="*/ 98912 h 209322"/>
                  <a:gd name="connsiteX61" fmla="*/ 130266 w 408612"/>
                  <a:gd name="connsiteY61" fmla="*/ 98912 h 209322"/>
                  <a:gd name="connsiteX62" fmla="*/ 136120 w 408612"/>
                  <a:gd name="connsiteY62" fmla="*/ 106179 h 209322"/>
                  <a:gd name="connsiteX63" fmla="*/ 153681 w 408612"/>
                  <a:gd name="connsiteY63" fmla="*/ 111629 h 209322"/>
                  <a:gd name="connsiteX64" fmla="*/ 168012 w 408612"/>
                  <a:gd name="connsiteY64" fmla="*/ 119702 h 209322"/>
                  <a:gd name="connsiteX65" fmla="*/ 178911 w 408612"/>
                  <a:gd name="connsiteY65" fmla="*/ 122528 h 209322"/>
                  <a:gd name="connsiteX66" fmla="*/ 188802 w 408612"/>
                  <a:gd name="connsiteY66" fmla="*/ 126767 h 209322"/>
                  <a:gd name="connsiteX67" fmla="*/ 194050 w 408612"/>
                  <a:gd name="connsiteY67" fmla="*/ 135043 h 209322"/>
                  <a:gd name="connsiteX68" fmla="*/ 211207 w 408612"/>
                  <a:gd name="connsiteY68" fmla="*/ 143318 h 209322"/>
                  <a:gd name="connsiteX69" fmla="*/ 228767 w 408612"/>
                  <a:gd name="connsiteY69" fmla="*/ 148566 h 209322"/>
                  <a:gd name="connsiteX70" fmla="*/ 242291 w 408612"/>
                  <a:gd name="connsiteY70" fmla="*/ 148566 h 209322"/>
                  <a:gd name="connsiteX71" fmla="*/ 255815 w 408612"/>
                  <a:gd name="connsiteY71" fmla="*/ 149979 h 209322"/>
                  <a:gd name="connsiteX72" fmla="*/ 268733 w 408612"/>
                  <a:gd name="connsiteY72" fmla="*/ 155631 h 209322"/>
                  <a:gd name="connsiteX73" fmla="*/ 280440 w 408612"/>
                  <a:gd name="connsiteY73" fmla="*/ 162292 h 209322"/>
                  <a:gd name="connsiteX74" fmla="*/ 288918 w 408612"/>
                  <a:gd name="connsiteY74" fmla="*/ 169559 h 209322"/>
                  <a:gd name="connsiteX75" fmla="*/ 299212 w 408612"/>
                  <a:gd name="connsiteY75" fmla="*/ 173393 h 209322"/>
                  <a:gd name="connsiteX76" fmla="*/ 310717 w 408612"/>
                  <a:gd name="connsiteY76" fmla="*/ 184899 h 209322"/>
                  <a:gd name="connsiteX77" fmla="*/ 323030 w 408612"/>
                  <a:gd name="connsiteY77" fmla="*/ 188128 h 209322"/>
                  <a:gd name="connsiteX78" fmla="*/ 331103 w 408612"/>
                  <a:gd name="connsiteY78" fmla="*/ 191762 h 209322"/>
                  <a:gd name="connsiteX79" fmla="*/ 338370 w 408612"/>
                  <a:gd name="connsiteY79" fmla="*/ 198019 h 209322"/>
                  <a:gd name="connsiteX80" fmla="*/ 347049 w 408612"/>
                  <a:gd name="connsiteY80" fmla="*/ 201450 h 209322"/>
                  <a:gd name="connsiteX81" fmla="*/ 364812 w 408612"/>
                  <a:gd name="connsiteY81" fmla="*/ 207707 h 209322"/>
                  <a:gd name="connsiteX82" fmla="*/ 377326 w 408612"/>
                  <a:gd name="connsiteY82" fmla="*/ 209322 h 20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08612" h="209322">
                    <a:moveTo>
                      <a:pt x="377326" y="209322"/>
                    </a:moveTo>
                    <a:cubicBezTo>
                      <a:pt x="380959" y="209322"/>
                      <a:pt x="387419" y="205487"/>
                      <a:pt x="391052" y="204882"/>
                    </a:cubicBezTo>
                    <a:cubicBezTo>
                      <a:pt x="394685" y="204276"/>
                      <a:pt x="401951" y="204882"/>
                      <a:pt x="404979" y="203872"/>
                    </a:cubicBezTo>
                    <a:cubicBezTo>
                      <a:pt x="406543" y="202891"/>
                      <a:pt x="407801" y="201495"/>
                      <a:pt x="408612" y="199835"/>
                    </a:cubicBezTo>
                    <a:cubicBezTo>
                      <a:pt x="408439" y="196557"/>
                      <a:pt x="407470" y="193370"/>
                      <a:pt x="405787" y="190551"/>
                    </a:cubicBezTo>
                    <a:cubicBezTo>
                      <a:pt x="404030" y="187684"/>
                      <a:pt x="401853" y="185099"/>
                      <a:pt x="399327" y="182880"/>
                    </a:cubicBezTo>
                    <a:cubicBezTo>
                      <a:pt x="397107" y="181265"/>
                      <a:pt x="391455" y="179449"/>
                      <a:pt x="389033" y="178036"/>
                    </a:cubicBezTo>
                    <a:cubicBezTo>
                      <a:pt x="386611" y="176623"/>
                      <a:pt x="383785" y="174201"/>
                      <a:pt x="381969" y="173192"/>
                    </a:cubicBezTo>
                    <a:cubicBezTo>
                      <a:pt x="378150" y="170711"/>
                      <a:pt x="374093" y="168614"/>
                      <a:pt x="369858" y="166934"/>
                    </a:cubicBezTo>
                    <a:cubicBezTo>
                      <a:pt x="367234" y="166934"/>
                      <a:pt x="361784" y="165521"/>
                      <a:pt x="359160" y="164714"/>
                    </a:cubicBezTo>
                    <a:cubicBezTo>
                      <a:pt x="354342" y="163043"/>
                      <a:pt x="349681" y="160950"/>
                      <a:pt x="345233" y="158457"/>
                    </a:cubicBezTo>
                    <a:cubicBezTo>
                      <a:pt x="342205" y="156640"/>
                      <a:pt x="336553" y="151796"/>
                      <a:pt x="333526" y="149778"/>
                    </a:cubicBezTo>
                    <a:cubicBezTo>
                      <a:pt x="330498" y="147759"/>
                      <a:pt x="321819" y="141906"/>
                      <a:pt x="317782" y="139483"/>
                    </a:cubicBezTo>
                    <a:cubicBezTo>
                      <a:pt x="313745" y="137061"/>
                      <a:pt x="307891" y="134437"/>
                      <a:pt x="306478" y="134034"/>
                    </a:cubicBezTo>
                    <a:cubicBezTo>
                      <a:pt x="300808" y="133704"/>
                      <a:pt x="295189" y="132758"/>
                      <a:pt x="289725" y="131208"/>
                    </a:cubicBezTo>
                    <a:cubicBezTo>
                      <a:pt x="286495" y="129189"/>
                      <a:pt x="281853" y="119904"/>
                      <a:pt x="280642" y="118895"/>
                    </a:cubicBezTo>
                    <a:cubicBezTo>
                      <a:pt x="279431" y="117886"/>
                      <a:pt x="273375" y="116069"/>
                      <a:pt x="270953" y="115060"/>
                    </a:cubicBezTo>
                    <a:cubicBezTo>
                      <a:pt x="266908" y="113788"/>
                      <a:pt x="262934" y="112307"/>
                      <a:pt x="259044" y="110619"/>
                    </a:cubicBezTo>
                    <a:cubicBezTo>
                      <a:pt x="254604" y="108601"/>
                      <a:pt x="246328" y="103757"/>
                      <a:pt x="242089" y="101334"/>
                    </a:cubicBezTo>
                    <a:cubicBezTo>
                      <a:pt x="237850" y="98912"/>
                      <a:pt x="230988" y="93261"/>
                      <a:pt x="227355" y="90838"/>
                    </a:cubicBezTo>
                    <a:cubicBezTo>
                      <a:pt x="221176" y="86535"/>
                      <a:pt x="214775" y="82561"/>
                      <a:pt x="208179" y="78929"/>
                    </a:cubicBezTo>
                    <a:cubicBezTo>
                      <a:pt x="205139" y="77523"/>
                      <a:pt x="201960" y="76441"/>
                      <a:pt x="198692" y="75700"/>
                    </a:cubicBezTo>
                    <a:cubicBezTo>
                      <a:pt x="195866" y="75700"/>
                      <a:pt x="189811" y="75700"/>
                      <a:pt x="186783" y="75700"/>
                    </a:cubicBezTo>
                    <a:cubicBezTo>
                      <a:pt x="182256" y="74965"/>
                      <a:pt x="177888" y="73464"/>
                      <a:pt x="173865" y="71259"/>
                    </a:cubicBezTo>
                    <a:cubicBezTo>
                      <a:pt x="171847" y="70048"/>
                      <a:pt x="169627" y="65204"/>
                      <a:pt x="167608" y="63993"/>
                    </a:cubicBezTo>
                    <a:cubicBezTo>
                      <a:pt x="161547" y="62279"/>
                      <a:pt x="155324" y="61197"/>
                      <a:pt x="149038" y="60763"/>
                    </a:cubicBezTo>
                    <a:cubicBezTo>
                      <a:pt x="143483" y="59282"/>
                      <a:pt x="138023" y="57461"/>
                      <a:pt x="132689" y="55314"/>
                    </a:cubicBezTo>
                    <a:cubicBezTo>
                      <a:pt x="129257" y="53699"/>
                      <a:pt x="123404" y="49258"/>
                      <a:pt x="119972" y="47442"/>
                    </a:cubicBezTo>
                    <a:cubicBezTo>
                      <a:pt x="117508" y="46160"/>
                      <a:pt x="114942" y="45078"/>
                      <a:pt x="112302" y="44212"/>
                    </a:cubicBezTo>
                    <a:cubicBezTo>
                      <a:pt x="109274" y="43001"/>
                      <a:pt x="102815" y="41588"/>
                      <a:pt x="99788" y="40377"/>
                    </a:cubicBezTo>
                    <a:cubicBezTo>
                      <a:pt x="96760" y="39166"/>
                      <a:pt x="92319" y="36542"/>
                      <a:pt x="89897" y="35331"/>
                    </a:cubicBezTo>
                    <a:lnTo>
                      <a:pt x="81420" y="32303"/>
                    </a:lnTo>
                    <a:cubicBezTo>
                      <a:pt x="77988" y="32303"/>
                      <a:pt x="70924" y="30487"/>
                      <a:pt x="67694" y="29074"/>
                    </a:cubicBezTo>
                    <a:cubicBezTo>
                      <a:pt x="66211" y="28319"/>
                      <a:pt x="64794" y="27441"/>
                      <a:pt x="63455" y="26449"/>
                    </a:cubicBezTo>
                    <a:cubicBezTo>
                      <a:pt x="60985" y="24211"/>
                      <a:pt x="58278" y="22247"/>
                      <a:pt x="55382" y="20596"/>
                    </a:cubicBezTo>
                    <a:cubicBezTo>
                      <a:pt x="52758" y="19385"/>
                      <a:pt x="46702" y="20596"/>
                      <a:pt x="44482" y="19183"/>
                    </a:cubicBezTo>
                    <a:cubicBezTo>
                      <a:pt x="42262" y="17770"/>
                      <a:pt x="42262" y="14541"/>
                      <a:pt x="41050" y="13329"/>
                    </a:cubicBezTo>
                    <a:cubicBezTo>
                      <a:pt x="38507" y="10905"/>
                      <a:pt x="35572" y="8925"/>
                      <a:pt x="32371" y="7476"/>
                    </a:cubicBezTo>
                    <a:cubicBezTo>
                      <a:pt x="28591" y="6568"/>
                      <a:pt x="24743" y="5960"/>
                      <a:pt x="20866" y="5659"/>
                    </a:cubicBezTo>
                    <a:lnTo>
                      <a:pt x="13599" y="3641"/>
                    </a:lnTo>
                    <a:cubicBezTo>
                      <a:pt x="11379" y="3641"/>
                      <a:pt x="7140" y="-194"/>
                      <a:pt x="4920" y="8"/>
                    </a:cubicBezTo>
                    <a:cubicBezTo>
                      <a:pt x="3144" y="609"/>
                      <a:pt x="1640" y="1826"/>
                      <a:pt x="681" y="3439"/>
                    </a:cubicBezTo>
                    <a:cubicBezTo>
                      <a:pt x="-227" y="5984"/>
                      <a:pt x="-227" y="8766"/>
                      <a:pt x="681" y="11311"/>
                    </a:cubicBezTo>
                    <a:cubicBezTo>
                      <a:pt x="2296" y="13733"/>
                      <a:pt x="9361" y="13329"/>
                      <a:pt x="10975" y="15550"/>
                    </a:cubicBezTo>
                    <a:cubicBezTo>
                      <a:pt x="12590" y="17770"/>
                      <a:pt x="10975" y="20596"/>
                      <a:pt x="10975" y="21807"/>
                    </a:cubicBezTo>
                    <a:cubicBezTo>
                      <a:pt x="10975" y="23018"/>
                      <a:pt x="16627" y="23826"/>
                      <a:pt x="18242" y="24633"/>
                    </a:cubicBezTo>
                    <a:cubicBezTo>
                      <a:pt x="21191" y="25949"/>
                      <a:pt x="23916" y="27721"/>
                      <a:pt x="26316" y="29881"/>
                    </a:cubicBezTo>
                    <a:cubicBezTo>
                      <a:pt x="26316" y="31092"/>
                      <a:pt x="27729" y="34927"/>
                      <a:pt x="28738" y="36340"/>
                    </a:cubicBezTo>
                    <a:cubicBezTo>
                      <a:pt x="31263" y="38217"/>
                      <a:pt x="33968" y="39840"/>
                      <a:pt x="36812" y="41184"/>
                    </a:cubicBezTo>
                    <a:cubicBezTo>
                      <a:pt x="39454" y="43447"/>
                      <a:pt x="42292" y="45474"/>
                      <a:pt x="45289" y="47240"/>
                    </a:cubicBezTo>
                    <a:cubicBezTo>
                      <a:pt x="47308" y="47240"/>
                      <a:pt x="51748" y="47240"/>
                      <a:pt x="53767" y="47240"/>
                    </a:cubicBezTo>
                    <a:cubicBezTo>
                      <a:pt x="56286" y="48487"/>
                      <a:pt x="58442" y="50364"/>
                      <a:pt x="60024" y="52690"/>
                    </a:cubicBezTo>
                    <a:cubicBezTo>
                      <a:pt x="60024" y="54304"/>
                      <a:pt x="60024" y="58139"/>
                      <a:pt x="61235" y="59754"/>
                    </a:cubicBezTo>
                    <a:cubicBezTo>
                      <a:pt x="62125" y="63521"/>
                      <a:pt x="63849" y="67039"/>
                      <a:pt x="66281" y="70048"/>
                    </a:cubicBezTo>
                    <a:cubicBezTo>
                      <a:pt x="68300" y="71663"/>
                      <a:pt x="73548" y="71663"/>
                      <a:pt x="75970" y="72470"/>
                    </a:cubicBezTo>
                    <a:cubicBezTo>
                      <a:pt x="80253" y="73401"/>
                      <a:pt x="84393" y="74895"/>
                      <a:pt x="88282" y="76911"/>
                    </a:cubicBezTo>
                    <a:cubicBezTo>
                      <a:pt x="90099" y="78324"/>
                      <a:pt x="91512" y="83774"/>
                      <a:pt x="93530" y="85187"/>
                    </a:cubicBezTo>
                    <a:cubicBezTo>
                      <a:pt x="95846" y="86127"/>
                      <a:pt x="98302" y="86672"/>
                      <a:pt x="100797" y="86801"/>
                    </a:cubicBezTo>
                    <a:cubicBezTo>
                      <a:pt x="103243" y="87407"/>
                      <a:pt x="105613" y="88287"/>
                      <a:pt x="107862" y="89426"/>
                    </a:cubicBezTo>
                    <a:cubicBezTo>
                      <a:pt x="109073" y="89426"/>
                      <a:pt x="109880" y="93664"/>
                      <a:pt x="111091" y="94674"/>
                    </a:cubicBezTo>
                    <a:cubicBezTo>
                      <a:pt x="113130" y="96557"/>
                      <a:pt x="115534" y="98000"/>
                      <a:pt x="118156" y="98912"/>
                    </a:cubicBezTo>
                    <a:cubicBezTo>
                      <a:pt x="120982" y="98912"/>
                      <a:pt x="127441" y="97701"/>
                      <a:pt x="130266" y="98912"/>
                    </a:cubicBezTo>
                    <a:cubicBezTo>
                      <a:pt x="133092" y="100123"/>
                      <a:pt x="134303" y="104766"/>
                      <a:pt x="136120" y="106179"/>
                    </a:cubicBezTo>
                    <a:cubicBezTo>
                      <a:pt x="141796" y="108526"/>
                      <a:pt x="147674" y="110351"/>
                      <a:pt x="153681" y="111629"/>
                    </a:cubicBezTo>
                    <a:cubicBezTo>
                      <a:pt x="157516" y="113243"/>
                      <a:pt x="164177" y="118088"/>
                      <a:pt x="168012" y="119702"/>
                    </a:cubicBezTo>
                    <a:cubicBezTo>
                      <a:pt x="171847" y="121317"/>
                      <a:pt x="176287" y="121721"/>
                      <a:pt x="178911" y="122528"/>
                    </a:cubicBezTo>
                    <a:cubicBezTo>
                      <a:pt x="182373" y="123521"/>
                      <a:pt x="185695" y="124946"/>
                      <a:pt x="188802" y="126767"/>
                    </a:cubicBezTo>
                    <a:cubicBezTo>
                      <a:pt x="190619" y="128382"/>
                      <a:pt x="192233" y="133428"/>
                      <a:pt x="194050" y="135043"/>
                    </a:cubicBezTo>
                    <a:cubicBezTo>
                      <a:pt x="199348" y="138599"/>
                      <a:pt x="205125" y="141387"/>
                      <a:pt x="211207" y="143318"/>
                    </a:cubicBezTo>
                    <a:cubicBezTo>
                      <a:pt x="216903" y="145557"/>
                      <a:pt x="222777" y="147311"/>
                      <a:pt x="228767" y="148566"/>
                    </a:cubicBezTo>
                    <a:cubicBezTo>
                      <a:pt x="232199" y="148566"/>
                      <a:pt x="238860" y="148566"/>
                      <a:pt x="242291" y="148566"/>
                    </a:cubicBezTo>
                    <a:cubicBezTo>
                      <a:pt x="246833" y="148627"/>
                      <a:pt x="251360" y="149099"/>
                      <a:pt x="255815" y="149979"/>
                    </a:cubicBezTo>
                    <a:cubicBezTo>
                      <a:pt x="260278" y="151483"/>
                      <a:pt x="264599" y="153374"/>
                      <a:pt x="268733" y="155631"/>
                    </a:cubicBezTo>
                    <a:cubicBezTo>
                      <a:pt x="271559" y="157246"/>
                      <a:pt x="277614" y="160274"/>
                      <a:pt x="280440" y="162292"/>
                    </a:cubicBezTo>
                    <a:cubicBezTo>
                      <a:pt x="283266" y="164310"/>
                      <a:pt x="286495" y="168146"/>
                      <a:pt x="288918" y="169559"/>
                    </a:cubicBezTo>
                    <a:cubicBezTo>
                      <a:pt x="291340" y="170971"/>
                      <a:pt x="296790" y="171779"/>
                      <a:pt x="299212" y="173393"/>
                    </a:cubicBezTo>
                    <a:cubicBezTo>
                      <a:pt x="301634" y="175008"/>
                      <a:pt x="307084" y="182880"/>
                      <a:pt x="310717" y="184899"/>
                    </a:cubicBezTo>
                    <a:cubicBezTo>
                      <a:pt x="314350" y="186917"/>
                      <a:pt x="320002" y="186917"/>
                      <a:pt x="323030" y="188128"/>
                    </a:cubicBezTo>
                    <a:cubicBezTo>
                      <a:pt x="325845" y="189041"/>
                      <a:pt x="328554" y="190258"/>
                      <a:pt x="331103" y="191762"/>
                    </a:cubicBezTo>
                    <a:cubicBezTo>
                      <a:pt x="333122" y="192973"/>
                      <a:pt x="336351" y="196808"/>
                      <a:pt x="338370" y="198019"/>
                    </a:cubicBezTo>
                    <a:cubicBezTo>
                      <a:pt x="341176" y="199371"/>
                      <a:pt x="344078" y="200518"/>
                      <a:pt x="347049" y="201450"/>
                    </a:cubicBezTo>
                    <a:cubicBezTo>
                      <a:pt x="351288" y="203065"/>
                      <a:pt x="363601" y="207707"/>
                      <a:pt x="364812" y="207707"/>
                    </a:cubicBezTo>
                    <a:cubicBezTo>
                      <a:pt x="368950" y="208478"/>
                      <a:pt x="373128" y="209017"/>
                      <a:pt x="377326" y="2093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7" name="Figura a mano libera: forma 1439">
                <a:extLst>
                  <a:ext uri="{FF2B5EF4-FFF2-40B4-BE49-F238E27FC236}">
                    <a16:creationId xmlns:a16="http://schemas.microsoft.com/office/drawing/2014/main" id="{880615DA-DD5D-E241-95AD-656F499A7B0B}"/>
                  </a:ext>
                </a:extLst>
              </p:cNvPr>
              <p:cNvSpPr/>
              <p:nvPr/>
            </p:nvSpPr>
            <p:spPr>
              <a:xfrm>
                <a:off x="4522271" y="3275114"/>
                <a:ext cx="93387" cy="80373"/>
              </a:xfrm>
              <a:custGeom>
                <a:avLst/>
                <a:gdLst>
                  <a:gd name="connsiteX0" fmla="*/ 80345 w 93387"/>
                  <a:gd name="connsiteY0" fmla="*/ 79529 h 80373"/>
                  <a:gd name="connsiteX1" fmla="*/ 75097 w 93387"/>
                  <a:gd name="connsiteY1" fmla="*/ 74886 h 80373"/>
                  <a:gd name="connsiteX2" fmla="*/ 68436 w 93387"/>
                  <a:gd name="connsiteY2" fmla="*/ 77107 h 80373"/>
                  <a:gd name="connsiteX3" fmla="*/ 59353 w 93387"/>
                  <a:gd name="connsiteY3" fmla="*/ 74886 h 80373"/>
                  <a:gd name="connsiteX4" fmla="*/ 46435 w 93387"/>
                  <a:gd name="connsiteY4" fmla="*/ 69033 h 80373"/>
                  <a:gd name="connsiteX5" fmla="*/ 35737 w 93387"/>
                  <a:gd name="connsiteY5" fmla="*/ 60555 h 80373"/>
                  <a:gd name="connsiteX6" fmla="*/ 28471 w 93387"/>
                  <a:gd name="connsiteY6" fmla="*/ 60555 h 80373"/>
                  <a:gd name="connsiteX7" fmla="*/ 22617 w 93387"/>
                  <a:gd name="connsiteY7" fmla="*/ 56317 h 80373"/>
                  <a:gd name="connsiteX8" fmla="*/ 19387 w 93387"/>
                  <a:gd name="connsiteY8" fmla="*/ 48848 h 80373"/>
                  <a:gd name="connsiteX9" fmla="*/ 11314 w 93387"/>
                  <a:gd name="connsiteY9" fmla="*/ 42995 h 80373"/>
                  <a:gd name="connsiteX10" fmla="*/ 8891 w 93387"/>
                  <a:gd name="connsiteY10" fmla="*/ 35728 h 80373"/>
                  <a:gd name="connsiteX11" fmla="*/ 212 w 93387"/>
                  <a:gd name="connsiteY11" fmla="*/ 29067 h 80373"/>
                  <a:gd name="connsiteX12" fmla="*/ 1827 w 93387"/>
                  <a:gd name="connsiteY12" fmla="*/ 20186 h 80373"/>
                  <a:gd name="connsiteX13" fmla="*/ 9497 w 93387"/>
                  <a:gd name="connsiteY13" fmla="*/ 16149 h 80373"/>
                  <a:gd name="connsiteX14" fmla="*/ 13332 w 93387"/>
                  <a:gd name="connsiteY14" fmla="*/ 11305 h 80373"/>
                  <a:gd name="connsiteX15" fmla="*/ 16158 w 93387"/>
                  <a:gd name="connsiteY15" fmla="*/ 3837 h 80373"/>
                  <a:gd name="connsiteX16" fmla="*/ 21608 w 93387"/>
                  <a:gd name="connsiteY16" fmla="*/ 607 h 80373"/>
                  <a:gd name="connsiteX17" fmla="*/ 32911 w 93387"/>
                  <a:gd name="connsiteY17" fmla="*/ 607 h 80373"/>
                  <a:gd name="connsiteX18" fmla="*/ 39168 w 93387"/>
                  <a:gd name="connsiteY18" fmla="*/ 3837 h 80373"/>
                  <a:gd name="connsiteX19" fmla="*/ 54509 w 93387"/>
                  <a:gd name="connsiteY19" fmla="*/ 9690 h 80373"/>
                  <a:gd name="connsiteX20" fmla="*/ 61372 w 93387"/>
                  <a:gd name="connsiteY20" fmla="*/ 17158 h 80373"/>
                  <a:gd name="connsiteX21" fmla="*/ 69042 w 93387"/>
                  <a:gd name="connsiteY21" fmla="*/ 26040 h 80373"/>
                  <a:gd name="connsiteX22" fmla="*/ 72069 w 93387"/>
                  <a:gd name="connsiteY22" fmla="*/ 33710 h 80373"/>
                  <a:gd name="connsiteX23" fmla="*/ 79134 w 93387"/>
                  <a:gd name="connsiteY23" fmla="*/ 30077 h 80373"/>
                  <a:gd name="connsiteX24" fmla="*/ 87813 w 93387"/>
                  <a:gd name="connsiteY24" fmla="*/ 33104 h 80373"/>
                  <a:gd name="connsiteX25" fmla="*/ 87813 w 93387"/>
                  <a:gd name="connsiteY25" fmla="*/ 39967 h 80373"/>
                  <a:gd name="connsiteX26" fmla="*/ 81152 w 93387"/>
                  <a:gd name="connsiteY26" fmla="*/ 39967 h 80373"/>
                  <a:gd name="connsiteX27" fmla="*/ 81152 w 93387"/>
                  <a:gd name="connsiteY27" fmla="*/ 47435 h 80373"/>
                  <a:gd name="connsiteX28" fmla="*/ 85189 w 93387"/>
                  <a:gd name="connsiteY28" fmla="*/ 51876 h 80373"/>
                  <a:gd name="connsiteX29" fmla="*/ 88823 w 93387"/>
                  <a:gd name="connsiteY29" fmla="*/ 61968 h 80373"/>
                  <a:gd name="connsiteX30" fmla="*/ 92859 w 93387"/>
                  <a:gd name="connsiteY30" fmla="*/ 69033 h 80373"/>
                  <a:gd name="connsiteX31" fmla="*/ 92859 w 93387"/>
                  <a:gd name="connsiteY31" fmla="*/ 76905 h 80373"/>
                  <a:gd name="connsiteX32" fmla="*/ 87006 w 93387"/>
                  <a:gd name="connsiteY32" fmla="*/ 80134 h 80373"/>
                  <a:gd name="connsiteX33" fmla="*/ 80345 w 93387"/>
                  <a:gd name="connsiteY33" fmla="*/ 79529 h 8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3387" h="80373">
                    <a:moveTo>
                      <a:pt x="80345" y="79529"/>
                    </a:moveTo>
                    <a:cubicBezTo>
                      <a:pt x="78730" y="79529"/>
                      <a:pt x="76914" y="75088"/>
                      <a:pt x="75097" y="74886"/>
                    </a:cubicBezTo>
                    <a:cubicBezTo>
                      <a:pt x="73280" y="74685"/>
                      <a:pt x="70253" y="77107"/>
                      <a:pt x="68436" y="77107"/>
                    </a:cubicBezTo>
                    <a:cubicBezTo>
                      <a:pt x="65324" y="76776"/>
                      <a:pt x="62268" y="76029"/>
                      <a:pt x="59353" y="74886"/>
                    </a:cubicBezTo>
                    <a:cubicBezTo>
                      <a:pt x="54920" y="73227"/>
                      <a:pt x="50605" y="71271"/>
                      <a:pt x="46435" y="69033"/>
                    </a:cubicBezTo>
                    <a:cubicBezTo>
                      <a:pt x="43407" y="67216"/>
                      <a:pt x="38967" y="61766"/>
                      <a:pt x="35737" y="60555"/>
                    </a:cubicBezTo>
                    <a:cubicBezTo>
                      <a:pt x="32508" y="59344"/>
                      <a:pt x="30085" y="60555"/>
                      <a:pt x="28471" y="60555"/>
                    </a:cubicBezTo>
                    <a:cubicBezTo>
                      <a:pt x="26176" y="59691"/>
                      <a:pt x="24155" y="58228"/>
                      <a:pt x="22617" y="56317"/>
                    </a:cubicBezTo>
                    <a:cubicBezTo>
                      <a:pt x="21204" y="54702"/>
                      <a:pt x="20599" y="50463"/>
                      <a:pt x="19387" y="48848"/>
                    </a:cubicBezTo>
                    <a:cubicBezTo>
                      <a:pt x="18176" y="47234"/>
                      <a:pt x="12727" y="45013"/>
                      <a:pt x="11314" y="42995"/>
                    </a:cubicBezTo>
                    <a:cubicBezTo>
                      <a:pt x="9901" y="40976"/>
                      <a:pt x="9901" y="37343"/>
                      <a:pt x="8891" y="35728"/>
                    </a:cubicBezTo>
                    <a:cubicBezTo>
                      <a:pt x="7882" y="34114"/>
                      <a:pt x="1221" y="31691"/>
                      <a:pt x="212" y="29067"/>
                    </a:cubicBezTo>
                    <a:cubicBezTo>
                      <a:pt x="-353" y="26009"/>
                      <a:pt x="220" y="22848"/>
                      <a:pt x="1827" y="20186"/>
                    </a:cubicBezTo>
                    <a:cubicBezTo>
                      <a:pt x="3038" y="18370"/>
                      <a:pt x="7882" y="17360"/>
                      <a:pt x="9497" y="16149"/>
                    </a:cubicBezTo>
                    <a:cubicBezTo>
                      <a:pt x="10991" y="14718"/>
                      <a:pt x="12280" y="13087"/>
                      <a:pt x="13332" y="11305"/>
                    </a:cubicBezTo>
                    <a:cubicBezTo>
                      <a:pt x="13332" y="9690"/>
                      <a:pt x="14947" y="5451"/>
                      <a:pt x="16158" y="3837"/>
                    </a:cubicBezTo>
                    <a:cubicBezTo>
                      <a:pt x="17694" y="2343"/>
                      <a:pt x="19561" y="1237"/>
                      <a:pt x="21608" y="607"/>
                    </a:cubicBezTo>
                    <a:cubicBezTo>
                      <a:pt x="25332" y="-202"/>
                      <a:pt x="29187" y="-202"/>
                      <a:pt x="32911" y="607"/>
                    </a:cubicBezTo>
                    <a:cubicBezTo>
                      <a:pt x="34526" y="607"/>
                      <a:pt x="37554" y="3231"/>
                      <a:pt x="39168" y="3837"/>
                    </a:cubicBezTo>
                    <a:cubicBezTo>
                      <a:pt x="40783" y="4442"/>
                      <a:pt x="51077" y="7470"/>
                      <a:pt x="54509" y="9690"/>
                    </a:cubicBezTo>
                    <a:cubicBezTo>
                      <a:pt x="57001" y="11983"/>
                      <a:pt x="59296" y="14482"/>
                      <a:pt x="61372" y="17158"/>
                    </a:cubicBezTo>
                    <a:cubicBezTo>
                      <a:pt x="64195" y="19877"/>
                      <a:pt x="66763" y="22851"/>
                      <a:pt x="69042" y="26040"/>
                    </a:cubicBezTo>
                    <a:cubicBezTo>
                      <a:pt x="70253" y="27654"/>
                      <a:pt x="70051" y="32902"/>
                      <a:pt x="72069" y="33710"/>
                    </a:cubicBezTo>
                    <a:cubicBezTo>
                      <a:pt x="74088" y="34517"/>
                      <a:pt x="77317" y="30077"/>
                      <a:pt x="79134" y="30077"/>
                    </a:cubicBezTo>
                    <a:cubicBezTo>
                      <a:pt x="82303" y="29968"/>
                      <a:pt x="85399" y="31047"/>
                      <a:pt x="87813" y="33104"/>
                    </a:cubicBezTo>
                    <a:cubicBezTo>
                      <a:pt x="88806" y="35284"/>
                      <a:pt x="88806" y="37787"/>
                      <a:pt x="87813" y="39967"/>
                    </a:cubicBezTo>
                    <a:cubicBezTo>
                      <a:pt x="86602" y="41178"/>
                      <a:pt x="82162" y="39967"/>
                      <a:pt x="81152" y="39967"/>
                    </a:cubicBezTo>
                    <a:cubicBezTo>
                      <a:pt x="80143" y="39967"/>
                      <a:pt x="81152" y="45821"/>
                      <a:pt x="81152" y="47435"/>
                    </a:cubicBezTo>
                    <a:cubicBezTo>
                      <a:pt x="81152" y="49050"/>
                      <a:pt x="84382" y="50665"/>
                      <a:pt x="85189" y="51876"/>
                    </a:cubicBezTo>
                    <a:cubicBezTo>
                      <a:pt x="85997" y="53087"/>
                      <a:pt x="87611" y="59546"/>
                      <a:pt x="88823" y="61968"/>
                    </a:cubicBezTo>
                    <a:cubicBezTo>
                      <a:pt x="90286" y="64253"/>
                      <a:pt x="91634" y="66611"/>
                      <a:pt x="92859" y="69033"/>
                    </a:cubicBezTo>
                    <a:cubicBezTo>
                      <a:pt x="93564" y="71610"/>
                      <a:pt x="93564" y="74327"/>
                      <a:pt x="92859" y="76905"/>
                    </a:cubicBezTo>
                    <a:cubicBezTo>
                      <a:pt x="91313" y="78590"/>
                      <a:pt x="89256" y="79725"/>
                      <a:pt x="87006" y="80134"/>
                    </a:cubicBezTo>
                    <a:cubicBezTo>
                      <a:pt x="84776" y="80597"/>
                      <a:pt x="82456" y="80387"/>
                      <a:pt x="80345" y="795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8" name="Figura a mano libera: forma 1440">
                <a:extLst>
                  <a:ext uri="{FF2B5EF4-FFF2-40B4-BE49-F238E27FC236}">
                    <a16:creationId xmlns:a16="http://schemas.microsoft.com/office/drawing/2014/main" id="{84754E50-9559-A24D-B565-7687E047A776}"/>
                  </a:ext>
                </a:extLst>
              </p:cNvPr>
              <p:cNvSpPr/>
              <p:nvPr/>
            </p:nvSpPr>
            <p:spPr>
              <a:xfrm>
                <a:off x="5501437" y="4215505"/>
                <a:ext cx="22174" cy="20398"/>
              </a:xfrm>
              <a:custGeom>
                <a:avLst/>
                <a:gdLst>
                  <a:gd name="connsiteX0" fmla="*/ 15946 w 22174"/>
                  <a:gd name="connsiteY0" fmla="*/ 20398 h 20398"/>
                  <a:gd name="connsiteX1" fmla="*/ 13121 w 22174"/>
                  <a:gd name="connsiteY1" fmla="*/ 15958 h 20398"/>
                  <a:gd name="connsiteX2" fmla="*/ 6258 w 22174"/>
                  <a:gd name="connsiteY2" fmla="*/ 15958 h 20398"/>
                  <a:gd name="connsiteX3" fmla="*/ 2019 w 22174"/>
                  <a:gd name="connsiteY3" fmla="*/ 14343 h 20398"/>
                  <a:gd name="connsiteX4" fmla="*/ 0 w 22174"/>
                  <a:gd name="connsiteY4" fmla="*/ 9903 h 20398"/>
                  <a:gd name="connsiteX5" fmla="*/ 1817 w 22174"/>
                  <a:gd name="connsiteY5" fmla="*/ 2232 h 20398"/>
                  <a:gd name="connsiteX6" fmla="*/ 5854 w 22174"/>
                  <a:gd name="connsiteY6" fmla="*/ 12 h 20398"/>
                  <a:gd name="connsiteX7" fmla="*/ 9891 w 22174"/>
                  <a:gd name="connsiteY7" fmla="*/ 3242 h 20398"/>
                  <a:gd name="connsiteX8" fmla="*/ 13524 w 22174"/>
                  <a:gd name="connsiteY8" fmla="*/ 1829 h 20398"/>
                  <a:gd name="connsiteX9" fmla="*/ 19378 w 22174"/>
                  <a:gd name="connsiteY9" fmla="*/ 3040 h 20398"/>
                  <a:gd name="connsiteX10" fmla="*/ 22002 w 22174"/>
                  <a:gd name="connsiteY10" fmla="*/ 8893 h 20398"/>
                  <a:gd name="connsiteX11" fmla="*/ 18974 w 22174"/>
                  <a:gd name="connsiteY11" fmla="*/ 8893 h 20398"/>
                  <a:gd name="connsiteX12" fmla="*/ 18974 w 22174"/>
                  <a:gd name="connsiteY12" fmla="*/ 14747 h 20398"/>
                  <a:gd name="connsiteX13" fmla="*/ 15946 w 22174"/>
                  <a:gd name="connsiteY13" fmla="*/ 20398 h 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74" h="20398">
                    <a:moveTo>
                      <a:pt x="15946" y="20398"/>
                    </a:moveTo>
                    <a:cubicBezTo>
                      <a:pt x="14533" y="20398"/>
                      <a:pt x="14130" y="16563"/>
                      <a:pt x="13121" y="15958"/>
                    </a:cubicBezTo>
                    <a:cubicBezTo>
                      <a:pt x="12111" y="15352"/>
                      <a:pt x="7872" y="15958"/>
                      <a:pt x="6258" y="15958"/>
                    </a:cubicBezTo>
                    <a:cubicBezTo>
                      <a:pt x="4748" y="15716"/>
                      <a:pt x="3303" y="15171"/>
                      <a:pt x="2019" y="14343"/>
                    </a:cubicBezTo>
                    <a:cubicBezTo>
                      <a:pt x="1026" y="13031"/>
                      <a:pt x="336" y="11517"/>
                      <a:pt x="0" y="9903"/>
                    </a:cubicBezTo>
                    <a:cubicBezTo>
                      <a:pt x="-20" y="7238"/>
                      <a:pt x="602" y="4614"/>
                      <a:pt x="1817" y="2232"/>
                    </a:cubicBezTo>
                    <a:cubicBezTo>
                      <a:pt x="1817" y="2232"/>
                      <a:pt x="4643" y="-190"/>
                      <a:pt x="5854" y="12"/>
                    </a:cubicBezTo>
                    <a:cubicBezTo>
                      <a:pt x="7065" y="214"/>
                      <a:pt x="8680" y="3040"/>
                      <a:pt x="9891" y="3242"/>
                    </a:cubicBezTo>
                    <a:cubicBezTo>
                      <a:pt x="11102" y="3443"/>
                      <a:pt x="12515" y="1829"/>
                      <a:pt x="13524" y="1829"/>
                    </a:cubicBezTo>
                    <a:cubicBezTo>
                      <a:pt x="15555" y="1607"/>
                      <a:pt x="17603" y="2030"/>
                      <a:pt x="19378" y="3040"/>
                    </a:cubicBezTo>
                    <a:cubicBezTo>
                      <a:pt x="20589" y="3040"/>
                      <a:pt x="22809" y="7480"/>
                      <a:pt x="22002" y="8893"/>
                    </a:cubicBezTo>
                    <a:cubicBezTo>
                      <a:pt x="21194" y="10306"/>
                      <a:pt x="19580" y="8893"/>
                      <a:pt x="18974" y="8893"/>
                    </a:cubicBezTo>
                    <a:cubicBezTo>
                      <a:pt x="18369" y="8893"/>
                      <a:pt x="18974" y="13334"/>
                      <a:pt x="18974" y="14747"/>
                    </a:cubicBezTo>
                    <a:cubicBezTo>
                      <a:pt x="18974" y="16160"/>
                      <a:pt x="17359" y="20398"/>
                      <a:pt x="15946" y="20398"/>
                    </a:cubicBezTo>
                    <a:close/>
                  </a:path>
                </a:pathLst>
              </a:custGeom>
              <a:grpFill/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9" name="Figura a mano libera: forma 1441">
                <a:extLst>
                  <a:ext uri="{FF2B5EF4-FFF2-40B4-BE49-F238E27FC236}">
                    <a16:creationId xmlns:a16="http://schemas.microsoft.com/office/drawing/2014/main" id="{D1E2748B-AAE3-4248-B10D-0A4EA4C5D893}"/>
                  </a:ext>
                </a:extLst>
              </p:cNvPr>
              <p:cNvSpPr/>
              <p:nvPr/>
            </p:nvSpPr>
            <p:spPr>
              <a:xfrm>
                <a:off x="5209358" y="4333572"/>
                <a:ext cx="112234" cy="63696"/>
              </a:xfrm>
              <a:custGeom>
                <a:avLst/>
                <a:gdLst>
                  <a:gd name="connsiteX0" fmla="*/ 111427 w 112234"/>
                  <a:gd name="connsiteY0" fmla="*/ 48065 h 63696"/>
                  <a:gd name="connsiteX1" fmla="*/ 110014 w 112234"/>
                  <a:gd name="connsiteY1" fmla="*/ 36559 h 63696"/>
                  <a:gd name="connsiteX2" fmla="*/ 101940 w 112234"/>
                  <a:gd name="connsiteY2" fmla="*/ 31513 h 63696"/>
                  <a:gd name="connsiteX3" fmla="*/ 97702 w 112234"/>
                  <a:gd name="connsiteY3" fmla="*/ 26669 h 63696"/>
                  <a:gd name="connsiteX4" fmla="*/ 93867 w 112234"/>
                  <a:gd name="connsiteY4" fmla="*/ 24247 h 63696"/>
                  <a:gd name="connsiteX5" fmla="*/ 86802 w 112234"/>
                  <a:gd name="connsiteY5" fmla="*/ 19201 h 63696"/>
                  <a:gd name="connsiteX6" fmla="*/ 86802 w 112234"/>
                  <a:gd name="connsiteY6" fmla="*/ 13145 h 63696"/>
                  <a:gd name="connsiteX7" fmla="*/ 90839 w 112234"/>
                  <a:gd name="connsiteY7" fmla="*/ 7897 h 63696"/>
                  <a:gd name="connsiteX8" fmla="*/ 85793 w 112234"/>
                  <a:gd name="connsiteY8" fmla="*/ 1842 h 63696"/>
                  <a:gd name="connsiteX9" fmla="*/ 70453 w 112234"/>
                  <a:gd name="connsiteY9" fmla="*/ 227 h 63696"/>
                  <a:gd name="connsiteX10" fmla="*/ 57131 w 112234"/>
                  <a:gd name="connsiteY10" fmla="*/ 227 h 63696"/>
                  <a:gd name="connsiteX11" fmla="*/ 49662 w 112234"/>
                  <a:gd name="connsiteY11" fmla="*/ 2447 h 63696"/>
                  <a:gd name="connsiteX12" fmla="*/ 37350 w 112234"/>
                  <a:gd name="connsiteY12" fmla="*/ 4062 h 63696"/>
                  <a:gd name="connsiteX13" fmla="*/ 29478 w 112234"/>
                  <a:gd name="connsiteY13" fmla="*/ 2044 h 63696"/>
                  <a:gd name="connsiteX14" fmla="*/ 24230 w 112234"/>
                  <a:gd name="connsiteY14" fmla="*/ 4466 h 63696"/>
                  <a:gd name="connsiteX15" fmla="*/ 12926 w 112234"/>
                  <a:gd name="connsiteY15" fmla="*/ 4466 h 63696"/>
                  <a:gd name="connsiteX16" fmla="*/ 10504 w 112234"/>
                  <a:gd name="connsiteY16" fmla="*/ 7695 h 63696"/>
                  <a:gd name="connsiteX17" fmla="*/ 5862 w 112234"/>
                  <a:gd name="connsiteY17" fmla="*/ 13953 h 63696"/>
                  <a:gd name="connsiteX18" fmla="*/ 3440 w 112234"/>
                  <a:gd name="connsiteY18" fmla="*/ 16577 h 63696"/>
                  <a:gd name="connsiteX19" fmla="*/ 8 w 112234"/>
                  <a:gd name="connsiteY19" fmla="*/ 23036 h 63696"/>
                  <a:gd name="connsiteX20" fmla="*/ 5660 w 112234"/>
                  <a:gd name="connsiteY20" fmla="*/ 29293 h 63696"/>
                  <a:gd name="connsiteX21" fmla="*/ 5660 w 112234"/>
                  <a:gd name="connsiteY21" fmla="*/ 32321 h 63696"/>
                  <a:gd name="connsiteX22" fmla="*/ 9495 w 112234"/>
                  <a:gd name="connsiteY22" fmla="*/ 36156 h 63696"/>
                  <a:gd name="connsiteX23" fmla="*/ 9495 w 112234"/>
                  <a:gd name="connsiteY23" fmla="*/ 42615 h 63696"/>
                  <a:gd name="connsiteX24" fmla="*/ 12523 w 112234"/>
                  <a:gd name="connsiteY24" fmla="*/ 48468 h 63696"/>
                  <a:gd name="connsiteX25" fmla="*/ 17972 w 112234"/>
                  <a:gd name="connsiteY25" fmla="*/ 51900 h 63696"/>
                  <a:gd name="connsiteX26" fmla="*/ 22413 w 112234"/>
                  <a:gd name="connsiteY26" fmla="*/ 57955 h 63696"/>
                  <a:gd name="connsiteX27" fmla="*/ 36542 w 112234"/>
                  <a:gd name="connsiteY27" fmla="*/ 57955 h 63696"/>
                  <a:gd name="connsiteX28" fmla="*/ 42598 w 112234"/>
                  <a:gd name="connsiteY28" fmla="*/ 51900 h 63696"/>
                  <a:gd name="connsiteX29" fmla="*/ 51681 w 112234"/>
                  <a:gd name="connsiteY29" fmla="*/ 49881 h 63696"/>
                  <a:gd name="connsiteX30" fmla="*/ 57736 w 112234"/>
                  <a:gd name="connsiteY30" fmla="*/ 49881 h 63696"/>
                  <a:gd name="connsiteX31" fmla="*/ 68636 w 112234"/>
                  <a:gd name="connsiteY31" fmla="*/ 49881 h 63696"/>
                  <a:gd name="connsiteX32" fmla="*/ 68636 w 112234"/>
                  <a:gd name="connsiteY32" fmla="*/ 58157 h 63696"/>
                  <a:gd name="connsiteX33" fmla="*/ 75095 w 112234"/>
                  <a:gd name="connsiteY33" fmla="*/ 62799 h 63696"/>
                  <a:gd name="connsiteX34" fmla="*/ 89426 w 112234"/>
                  <a:gd name="connsiteY34" fmla="*/ 62799 h 63696"/>
                  <a:gd name="connsiteX35" fmla="*/ 106785 w 112234"/>
                  <a:gd name="connsiteY35" fmla="*/ 62799 h 63696"/>
                  <a:gd name="connsiteX36" fmla="*/ 112235 w 112234"/>
                  <a:gd name="connsiteY36" fmla="*/ 56139 h 63696"/>
                  <a:gd name="connsiteX37" fmla="*/ 109611 w 112234"/>
                  <a:gd name="connsiteY37" fmla="*/ 51900 h 63696"/>
                  <a:gd name="connsiteX38" fmla="*/ 111427 w 112234"/>
                  <a:gd name="connsiteY38" fmla="*/ 48065 h 63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2234" h="63696">
                    <a:moveTo>
                      <a:pt x="111427" y="48065"/>
                    </a:moveTo>
                    <a:cubicBezTo>
                      <a:pt x="111893" y="44169"/>
                      <a:pt x="111409" y="40233"/>
                      <a:pt x="110014" y="36559"/>
                    </a:cubicBezTo>
                    <a:cubicBezTo>
                      <a:pt x="108803" y="34541"/>
                      <a:pt x="103757" y="33128"/>
                      <a:pt x="101940" y="31513"/>
                    </a:cubicBezTo>
                    <a:cubicBezTo>
                      <a:pt x="100124" y="29898"/>
                      <a:pt x="98913" y="27678"/>
                      <a:pt x="97702" y="26669"/>
                    </a:cubicBezTo>
                    <a:cubicBezTo>
                      <a:pt x="96470" y="25781"/>
                      <a:pt x="95189" y="24973"/>
                      <a:pt x="93867" y="24247"/>
                    </a:cubicBezTo>
                    <a:cubicBezTo>
                      <a:pt x="91208" y="23036"/>
                      <a:pt x="88808" y="21320"/>
                      <a:pt x="86802" y="19201"/>
                    </a:cubicBezTo>
                    <a:cubicBezTo>
                      <a:pt x="86297" y="17223"/>
                      <a:pt x="86297" y="15123"/>
                      <a:pt x="86802" y="13145"/>
                    </a:cubicBezTo>
                    <a:cubicBezTo>
                      <a:pt x="86802" y="11531"/>
                      <a:pt x="91041" y="9512"/>
                      <a:pt x="90839" y="7897"/>
                    </a:cubicBezTo>
                    <a:cubicBezTo>
                      <a:pt x="90637" y="6283"/>
                      <a:pt x="87609" y="2851"/>
                      <a:pt x="85793" y="1842"/>
                    </a:cubicBezTo>
                    <a:cubicBezTo>
                      <a:pt x="80799" y="489"/>
                      <a:pt x="75620" y="-56"/>
                      <a:pt x="70453" y="227"/>
                    </a:cubicBezTo>
                    <a:cubicBezTo>
                      <a:pt x="66018" y="-76"/>
                      <a:pt x="61565" y="-76"/>
                      <a:pt x="57131" y="227"/>
                    </a:cubicBezTo>
                    <a:lnTo>
                      <a:pt x="49662" y="2447"/>
                    </a:lnTo>
                    <a:cubicBezTo>
                      <a:pt x="45638" y="3477"/>
                      <a:pt x="41504" y="4022"/>
                      <a:pt x="37350" y="4062"/>
                    </a:cubicBezTo>
                    <a:cubicBezTo>
                      <a:pt x="34778" y="3194"/>
                      <a:pt x="32146" y="2528"/>
                      <a:pt x="29478" y="2044"/>
                    </a:cubicBezTo>
                    <a:cubicBezTo>
                      <a:pt x="28065" y="2044"/>
                      <a:pt x="25643" y="4264"/>
                      <a:pt x="24230" y="4466"/>
                    </a:cubicBezTo>
                    <a:cubicBezTo>
                      <a:pt x="22817" y="4668"/>
                      <a:pt x="15348" y="2851"/>
                      <a:pt x="12926" y="4466"/>
                    </a:cubicBezTo>
                    <a:cubicBezTo>
                      <a:pt x="10504" y="6081"/>
                      <a:pt x="11110" y="6888"/>
                      <a:pt x="10504" y="7695"/>
                    </a:cubicBezTo>
                    <a:cubicBezTo>
                      <a:pt x="9899" y="8503"/>
                      <a:pt x="7073" y="12338"/>
                      <a:pt x="5862" y="13953"/>
                    </a:cubicBezTo>
                    <a:lnTo>
                      <a:pt x="3440" y="16577"/>
                    </a:lnTo>
                    <a:cubicBezTo>
                      <a:pt x="3440" y="18191"/>
                      <a:pt x="-194" y="21219"/>
                      <a:pt x="8" y="23036"/>
                    </a:cubicBezTo>
                    <a:cubicBezTo>
                      <a:pt x="210" y="24852"/>
                      <a:pt x="4853" y="27275"/>
                      <a:pt x="5660" y="29293"/>
                    </a:cubicBezTo>
                    <a:cubicBezTo>
                      <a:pt x="6467" y="31311"/>
                      <a:pt x="5660" y="31715"/>
                      <a:pt x="5660" y="32321"/>
                    </a:cubicBezTo>
                    <a:cubicBezTo>
                      <a:pt x="5660" y="32926"/>
                      <a:pt x="8889" y="34945"/>
                      <a:pt x="9495" y="36156"/>
                    </a:cubicBezTo>
                    <a:cubicBezTo>
                      <a:pt x="10100" y="37367"/>
                      <a:pt x="9495" y="41000"/>
                      <a:pt x="9495" y="42615"/>
                    </a:cubicBezTo>
                    <a:cubicBezTo>
                      <a:pt x="10217" y="44694"/>
                      <a:pt x="11237" y="46672"/>
                      <a:pt x="12523" y="48468"/>
                    </a:cubicBezTo>
                    <a:cubicBezTo>
                      <a:pt x="13734" y="48468"/>
                      <a:pt x="16761" y="50890"/>
                      <a:pt x="17972" y="51900"/>
                    </a:cubicBezTo>
                    <a:cubicBezTo>
                      <a:pt x="19184" y="52909"/>
                      <a:pt x="20798" y="57148"/>
                      <a:pt x="22413" y="57955"/>
                    </a:cubicBezTo>
                    <a:cubicBezTo>
                      <a:pt x="27001" y="59469"/>
                      <a:pt x="31954" y="59469"/>
                      <a:pt x="36542" y="57955"/>
                    </a:cubicBezTo>
                    <a:cubicBezTo>
                      <a:pt x="38359" y="57955"/>
                      <a:pt x="40579" y="52909"/>
                      <a:pt x="42598" y="51900"/>
                    </a:cubicBezTo>
                    <a:cubicBezTo>
                      <a:pt x="45523" y="50830"/>
                      <a:pt x="48576" y="50144"/>
                      <a:pt x="51681" y="49881"/>
                    </a:cubicBezTo>
                    <a:cubicBezTo>
                      <a:pt x="53697" y="49760"/>
                      <a:pt x="55720" y="49760"/>
                      <a:pt x="57736" y="49881"/>
                    </a:cubicBezTo>
                    <a:cubicBezTo>
                      <a:pt x="60562" y="49881"/>
                      <a:pt x="66617" y="48065"/>
                      <a:pt x="68636" y="49881"/>
                    </a:cubicBezTo>
                    <a:cubicBezTo>
                      <a:pt x="70654" y="51698"/>
                      <a:pt x="68636" y="56340"/>
                      <a:pt x="68636" y="58157"/>
                    </a:cubicBezTo>
                    <a:cubicBezTo>
                      <a:pt x="70337" y="60256"/>
                      <a:pt x="72566" y="61851"/>
                      <a:pt x="75095" y="62799"/>
                    </a:cubicBezTo>
                    <a:cubicBezTo>
                      <a:pt x="79852" y="63405"/>
                      <a:pt x="84669" y="63405"/>
                      <a:pt x="89426" y="62799"/>
                    </a:cubicBezTo>
                    <a:cubicBezTo>
                      <a:pt x="93867" y="62799"/>
                      <a:pt x="102950" y="64818"/>
                      <a:pt x="106785" y="62799"/>
                    </a:cubicBezTo>
                    <a:cubicBezTo>
                      <a:pt x="109423" y="61407"/>
                      <a:pt x="111387" y="59005"/>
                      <a:pt x="112235" y="56139"/>
                    </a:cubicBezTo>
                    <a:cubicBezTo>
                      <a:pt x="112235" y="54927"/>
                      <a:pt x="109812" y="53111"/>
                      <a:pt x="109611" y="51900"/>
                    </a:cubicBezTo>
                    <a:cubicBezTo>
                      <a:pt x="109409" y="50689"/>
                      <a:pt x="111427" y="49074"/>
                      <a:pt x="111427" y="4806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 dirty="0"/>
              </a:p>
            </p:txBody>
          </p:sp>
          <p:sp>
            <p:nvSpPr>
              <p:cNvPr id="30" name="Figura a mano libera: forma 1442">
                <a:extLst>
                  <a:ext uri="{FF2B5EF4-FFF2-40B4-BE49-F238E27FC236}">
                    <a16:creationId xmlns:a16="http://schemas.microsoft.com/office/drawing/2014/main" id="{77B05CD0-673A-004F-ABD5-D55B5DE3CFCE}"/>
                  </a:ext>
                </a:extLst>
              </p:cNvPr>
              <p:cNvSpPr/>
              <p:nvPr/>
            </p:nvSpPr>
            <p:spPr>
              <a:xfrm>
                <a:off x="4923955" y="3937322"/>
                <a:ext cx="486827" cy="159350"/>
              </a:xfrm>
              <a:custGeom>
                <a:avLst/>
                <a:gdLst>
                  <a:gd name="connsiteX0" fmla="*/ 471109 w 486827"/>
                  <a:gd name="connsiteY0" fmla="*/ 126608 h 159350"/>
                  <a:gd name="connsiteX1" fmla="*/ 480192 w 486827"/>
                  <a:gd name="connsiteY1" fmla="*/ 117525 h 159350"/>
                  <a:gd name="connsiteX2" fmla="*/ 482211 w 486827"/>
                  <a:gd name="connsiteY2" fmla="*/ 108240 h 159350"/>
                  <a:gd name="connsiteX3" fmla="*/ 484027 w 486827"/>
                  <a:gd name="connsiteY3" fmla="*/ 95927 h 159350"/>
                  <a:gd name="connsiteX4" fmla="*/ 484027 w 486827"/>
                  <a:gd name="connsiteY4" fmla="*/ 84422 h 159350"/>
                  <a:gd name="connsiteX5" fmla="*/ 486449 w 486827"/>
                  <a:gd name="connsiteY5" fmla="*/ 74128 h 159350"/>
                  <a:gd name="connsiteX6" fmla="*/ 486449 w 486827"/>
                  <a:gd name="connsiteY6" fmla="*/ 57778 h 159350"/>
                  <a:gd name="connsiteX7" fmla="*/ 484027 w 486827"/>
                  <a:gd name="connsiteY7" fmla="*/ 51319 h 159350"/>
                  <a:gd name="connsiteX8" fmla="*/ 478779 w 486827"/>
                  <a:gd name="connsiteY8" fmla="*/ 40823 h 159350"/>
                  <a:gd name="connsiteX9" fmla="*/ 466467 w 486827"/>
                  <a:gd name="connsiteY9" fmla="*/ 35374 h 159350"/>
                  <a:gd name="connsiteX10" fmla="*/ 446282 w 486827"/>
                  <a:gd name="connsiteY10" fmla="*/ 35374 h 159350"/>
                  <a:gd name="connsiteX11" fmla="*/ 433566 w 486827"/>
                  <a:gd name="connsiteY11" fmla="*/ 39209 h 159350"/>
                  <a:gd name="connsiteX12" fmla="*/ 420042 w 486827"/>
                  <a:gd name="connsiteY12" fmla="*/ 39209 h 159350"/>
                  <a:gd name="connsiteX13" fmla="*/ 408133 w 486827"/>
                  <a:gd name="connsiteY13" fmla="*/ 35374 h 159350"/>
                  <a:gd name="connsiteX14" fmla="*/ 397839 w 486827"/>
                  <a:gd name="connsiteY14" fmla="*/ 33153 h 159350"/>
                  <a:gd name="connsiteX15" fmla="*/ 386535 w 486827"/>
                  <a:gd name="connsiteY15" fmla="*/ 36181 h 159350"/>
                  <a:gd name="connsiteX16" fmla="*/ 372608 w 486827"/>
                  <a:gd name="connsiteY16" fmla="*/ 36181 h 159350"/>
                  <a:gd name="connsiteX17" fmla="*/ 363727 w 486827"/>
                  <a:gd name="connsiteY17" fmla="*/ 33557 h 159350"/>
                  <a:gd name="connsiteX18" fmla="*/ 355653 w 486827"/>
                  <a:gd name="connsiteY18" fmla="*/ 35575 h 159350"/>
                  <a:gd name="connsiteX19" fmla="*/ 344551 w 486827"/>
                  <a:gd name="connsiteY19" fmla="*/ 44860 h 159350"/>
                  <a:gd name="connsiteX20" fmla="*/ 326789 w 486827"/>
                  <a:gd name="connsiteY20" fmla="*/ 50916 h 159350"/>
                  <a:gd name="connsiteX21" fmla="*/ 314476 w 486827"/>
                  <a:gd name="connsiteY21" fmla="*/ 53136 h 159350"/>
                  <a:gd name="connsiteX22" fmla="*/ 304990 w 486827"/>
                  <a:gd name="connsiteY22" fmla="*/ 58182 h 159350"/>
                  <a:gd name="connsiteX23" fmla="*/ 295907 w 486827"/>
                  <a:gd name="connsiteY23" fmla="*/ 61614 h 159350"/>
                  <a:gd name="connsiteX24" fmla="*/ 286016 w 486827"/>
                  <a:gd name="connsiteY24" fmla="*/ 61614 h 159350"/>
                  <a:gd name="connsiteX25" fmla="*/ 275722 w 486827"/>
                  <a:gd name="connsiteY25" fmla="*/ 66256 h 159350"/>
                  <a:gd name="connsiteX26" fmla="*/ 260785 w 486827"/>
                  <a:gd name="connsiteY26" fmla="*/ 66256 h 159350"/>
                  <a:gd name="connsiteX27" fmla="*/ 256748 w 486827"/>
                  <a:gd name="connsiteY27" fmla="*/ 59191 h 159350"/>
                  <a:gd name="connsiteX28" fmla="*/ 251097 w 486827"/>
                  <a:gd name="connsiteY28" fmla="*/ 53742 h 159350"/>
                  <a:gd name="connsiteX29" fmla="*/ 241408 w 486827"/>
                  <a:gd name="connsiteY29" fmla="*/ 53742 h 159350"/>
                  <a:gd name="connsiteX30" fmla="*/ 231316 w 486827"/>
                  <a:gd name="connsiteY30" fmla="*/ 57980 h 159350"/>
                  <a:gd name="connsiteX31" fmla="*/ 220416 w 486827"/>
                  <a:gd name="connsiteY31" fmla="*/ 65045 h 159350"/>
                  <a:gd name="connsiteX32" fmla="*/ 208104 w 486827"/>
                  <a:gd name="connsiteY32" fmla="*/ 70899 h 159350"/>
                  <a:gd name="connsiteX33" fmla="*/ 186708 w 486827"/>
                  <a:gd name="connsiteY33" fmla="*/ 74532 h 159350"/>
                  <a:gd name="connsiteX34" fmla="*/ 164505 w 486827"/>
                  <a:gd name="connsiteY34" fmla="*/ 69687 h 159350"/>
                  <a:gd name="connsiteX35" fmla="*/ 150779 w 486827"/>
                  <a:gd name="connsiteY35" fmla="*/ 64439 h 159350"/>
                  <a:gd name="connsiteX36" fmla="*/ 138870 w 486827"/>
                  <a:gd name="connsiteY36" fmla="*/ 60201 h 159350"/>
                  <a:gd name="connsiteX37" fmla="*/ 121915 w 486827"/>
                  <a:gd name="connsiteY37" fmla="*/ 59191 h 159350"/>
                  <a:gd name="connsiteX38" fmla="*/ 112428 w 486827"/>
                  <a:gd name="connsiteY38" fmla="*/ 49906 h 159350"/>
                  <a:gd name="connsiteX39" fmla="*/ 102336 w 486827"/>
                  <a:gd name="connsiteY39" fmla="*/ 35777 h 159350"/>
                  <a:gd name="connsiteX40" fmla="*/ 96281 w 486827"/>
                  <a:gd name="connsiteY40" fmla="*/ 28511 h 159350"/>
                  <a:gd name="connsiteX41" fmla="*/ 94868 w 486827"/>
                  <a:gd name="connsiteY41" fmla="*/ 19226 h 159350"/>
                  <a:gd name="connsiteX42" fmla="*/ 85583 w 486827"/>
                  <a:gd name="connsiteY42" fmla="*/ 15996 h 159350"/>
                  <a:gd name="connsiteX43" fmla="*/ 76298 w 486827"/>
                  <a:gd name="connsiteY43" fmla="*/ 10748 h 159350"/>
                  <a:gd name="connsiteX44" fmla="*/ 64389 w 486827"/>
                  <a:gd name="connsiteY44" fmla="*/ 6711 h 159350"/>
                  <a:gd name="connsiteX45" fmla="*/ 57526 w 486827"/>
                  <a:gd name="connsiteY45" fmla="*/ 454 h 159350"/>
                  <a:gd name="connsiteX46" fmla="*/ 49452 w 486827"/>
                  <a:gd name="connsiteY46" fmla="*/ 454 h 159350"/>
                  <a:gd name="connsiteX47" fmla="*/ 36332 w 486827"/>
                  <a:gd name="connsiteY47" fmla="*/ 5904 h 159350"/>
                  <a:gd name="connsiteX48" fmla="*/ 25231 w 486827"/>
                  <a:gd name="connsiteY48" fmla="*/ 8730 h 159350"/>
                  <a:gd name="connsiteX49" fmla="*/ 20588 w 486827"/>
                  <a:gd name="connsiteY49" fmla="*/ 15189 h 159350"/>
                  <a:gd name="connsiteX50" fmla="*/ 12716 w 486827"/>
                  <a:gd name="connsiteY50" fmla="*/ 28914 h 159350"/>
                  <a:gd name="connsiteX51" fmla="*/ 5450 w 486827"/>
                  <a:gd name="connsiteY51" fmla="*/ 30327 h 159350"/>
                  <a:gd name="connsiteX52" fmla="*/ 0 w 486827"/>
                  <a:gd name="connsiteY52" fmla="*/ 39612 h 159350"/>
                  <a:gd name="connsiteX53" fmla="*/ 5046 w 486827"/>
                  <a:gd name="connsiteY53" fmla="*/ 50916 h 159350"/>
                  <a:gd name="connsiteX54" fmla="*/ 6459 w 486827"/>
                  <a:gd name="connsiteY54" fmla="*/ 62623 h 159350"/>
                  <a:gd name="connsiteX55" fmla="*/ 13120 w 486827"/>
                  <a:gd name="connsiteY55" fmla="*/ 67265 h 159350"/>
                  <a:gd name="connsiteX56" fmla="*/ 23414 w 486827"/>
                  <a:gd name="connsiteY56" fmla="*/ 76954 h 159350"/>
                  <a:gd name="connsiteX57" fmla="*/ 31690 w 486827"/>
                  <a:gd name="connsiteY57" fmla="*/ 86239 h 159350"/>
                  <a:gd name="connsiteX58" fmla="*/ 42186 w 486827"/>
                  <a:gd name="connsiteY58" fmla="*/ 90478 h 159350"/>
                  <a:gd name="connsiteX59" fmla="*/ 51067 w 486827"/>
                  <a:gd name="connsiteY59" fmla="*/ 96331 h 159350"/>
                  <a:gd name="connsiteX60" fmla="*/ 55104 w 486827"/>
                  <a:gd name="connsiteY60" fmla="*/ 101377 h 159350"/>
                  <a:gd name="connsiteX61" fmla="*/ 59343 w 486827"/>
                  <a:gd name="connsiteY61" fmla="*/ 103396 h 159350"/>
                  <a:gd name="connsiteX62" fmla="*/ 67820 w 486827"/>
                  <a:gd name="connsiteY62" fmla="*/ 112883 h 159350"/>
                  <a:gd name="connsiteX63" fmla="*/ 75894 w 486827"/>
                  <a:gd name="connsiteY63" fmla="*/ 119342 h 159350"/>
                  <a:gd name="connsiteX64" fmla="*/ 85583 w 486827"/>
                  <a:gd name="connsiteY64" fmla="*/ 122571 h 159350"/>
                  <a:gd name="connsiteX65" fmla="*/ 89822 w 486827"/>
                  <a:gd name="connsiteY65" fmla="*/ 128021 h 159350"/>
                  <a:gd name="connsiteX66" fmla="*/ 94060 w 486827"/>
                  <a:gd name="connsiteY66" fmla="*/ 136499 h 159350"/>
                  <a:gd name="connsiteX67" fmla="*/ 101932 w 486827"/>
                  <a:gd name="connsiteY67" fmla="*/ 139526 h 159350"/>
                  <a:gd name="connsiteX68" fmla="*/ 120300 w 486827"/>
                  <a:gd name="connsiteY68" fmla="*/ 144774 h 159350"/>
                  <a:gd name="connsiteX69" fmla="*/ 132815 w 486827"/>
                  <a:gd name="connsiteY69" fmla="*/ 139324 h 159350"/>
                  <a:gd name="connsiteX70" fmla="*/ 146540 w 486827"/>
                  <a:gd name="connsiteY70" fmla="*/ 134480 h 159350"/>
                  <a:gd name="connsiteX71" fmla="*/ 158853 w 486827"/>
                  <a:gd name="connsiteY71" fmla="*/ 130241 h 159350"/>
                  <a:gd name="connsiteX72" fmla="*/ 168945 w 486827"/>
                  <a:gd name="connsiteY72" fmla="*/ 132462 h 159350"/>
                  <a:gd name="connsiteX73" fmla="*/ 180451 w 486827"/>
                  <a:gd name="connsiteY73" fmla="*/ 132462 h 159350"/>
                  <a:gd name="connsiteX74" fmla="*/ 194782 w 486827"/>
                  <a:gd name="connsiteY74" fmla="*/ 137508 h 159350"/>
                  <a:gd name="connsiteX75" fmla="*/ 202048 w 486827"/>
                  <a:gd name="connsiteY75" fmla="*/ 137508 h 159350"/>
                  <a:gd name="connsiteX76" fmla="*/ 209315 w 486827"/>
                  <a:gd name="connsiteY76" fmla="*/ 144774 h 159350"/>
                  <a:gd name="connsiteX77" fmla="*/ 216581 w 486827"/>
                  <a:gd name="connsiteY77" fmla="*/ 149417 h 159350"/>
                  <a:gd name="connsiteX78" fmla="*/ 219609 w 486827"/>
                  <a:gd name="connsiteY78" fmla="*/ 154463 h 159350"/>
                  <a:gd name="connsiteX79" fmla="*/ 224655 w 486827"/>
                  <a:gd name="connsiteY79" fmla="*/ 154463 h 159350"/>
                  <a:gd name="connsiteX80" fmla="*/ 228288 w 486827"/>
                  <a:gd name="connsiteY80" fmla="*/ 157491 h 159350"/>
                  <a:gd name="connsiteX81" fmla="*/ 240197 w 486827"/>
                  <a:gd name="connsiteY81" fmla="*/ 159307 h 159350"/>
                  <a:gd name="connsiteX82" fmla="*/ 254124 w 486827"/>
                  <a:gd name="connsiteY82" fmla="*/ 155068 h 159350"/>
                  <a:gd name="connsiteX83" fmla="*/ 265428 w 486827"/>
                  <a:gd name="connsiteY83" fmla="*/ 155068 h 159350"/>
                  <a:gd name="connsiteX84" fmla="*/ 285612 w 486827"/>
                  <a:gd name="connsiteY84" fmla="*/ 153252 h 159350"/>
                  <a:gd name="connsiteX85" fmla="*/ 304182 w 486827"/>
                  <a:gd name="connsiteY85" fmla="*/ 154866 h 159350"/>
                  <a:gd name="connsiteX86" fmla="*/ 325578 w 486827"/>
                  <a:gd name="connsiteY86" fmla="*/ 154866 h 159350"/>
                  <a:gd name="connsiteX87" fmla="*/ 344350 w 486827"/>
                  <a:gd name="connsiteY87" fmla="*/ 150022 h 159350"/>
                  <a:gd name="connsiteX88" fmla="*/ 356057 w 486827"/>
                  <a:gd name="connsiteY88" fmla="*/ 145783 h 159350"/>
                  <a:gd name="connsiteX89" fmla="*/ 371397 w 486827"/>
                  <a:gd name="connsiteY89" fmla="*/ 142958 h 159350"/>
                  <a:gd name="connsiteX90" fmla="*/ 380884 w 486827"/>
                  <a:gd name="connsiteY90" fmla="*/ 139324 h 159350"/>
                  <a:gd name="connsiteX91" fmla="*/ 390774 w 486827"/>
                  <a:gd name="connsiteY91" fmla="*/ 132462 h 159350"/>
                  <a:gd name="connsiteX92" fmla="*/ 402683 w 486827"/>
                  <a:gd name="connsiteY92" fmla="*/ 127819 h 159350"/>
                  <a:gd name="connsiteX93" fmla="*/ 414996 w 486827"/>
                  <a:gd name="connsiteY93" fmla="*/ 127819 h 159350"/>
                  <a:gd name="connsiteX94" fmla="*/ 425290 w 486827"/>
                  <a:gd name="connsiteY94" fmla="*/ 131856 h 159350"/>
                  <a:gd name="connsiteX95" fmla="*/ 434979 w 486827"/>
                  <a:gd name="connsiteY95" fmla="*/ 131856 h 159350"/>
                  <a:gd name="connsiteX96" fmla="*/ 448502 w 486827"/>
                  <a:gd name="connsiteY96" fmla="*/ 131856 h 159350"/>
                  <a:gd name="connsiteX97" fmla="*/ 461420 w 486827"/>
                  <a:gd name="connsiteY97" fmla="*/ 129030 h 159350"/>
                  <a:gd name="connsiteX98" fmla="*/ 471109 w 486827"/>
                  <a:gd name="connsiteY98" fmla="*/ 126608 h 15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486827" h="159350">
                    <a:moveTo>
                      <a:pt x="471109" y="126608"/>
                    </a:moveTo>
                    <a:cubicBezTo>
                      <a:pt x="474666" y="124162"/>
                      <a:pt x="477746" y="121081"/>
                      <a:pt x="480192" y="117525"/>
                    </a:cubicBezTo>
                    <a:cubicBezTo>
                      <a:pt x="481153" y="114499"/>
                      <a:pt x="481829" y="111391"/>
                      <a:pt x="482211" y="108240"/>
                    </a:cubicBezTo>
                    <a:cubicBezTo>
                      <a:pt x="482211" y="105212"/>
                      <a:pt x="483825" y="99157"/>
                      <a:pt x="484027" y="95927"/>
                    </a:cubicBezTo>
                    <a:cubicBezTo>
                      <a:pt x="484229" y="92698"/>
                      <a:pt x="484027" y="87248"/>
                      <a:pt x="484027" y="84422"/>
                    </a:cubicBezTo>
                    <a:cubicBezTo>
                      <a:pt x="484027" y="81596"/>
                      <a:pt x="486046" y="76752"/>
                      <a:pt x="486449" y="74128"/>
                    </a:cubicBezTo>
                    <a:cubicBezTo>
                      <a:pt x="486954" y="68690"/>
                      <a:pt x="486954" y="63216"/>
                      <a:pt x="486449" y="57778"/>
                    </a:cubicBezTo>
                    <a:cubicBezTo>
                      <a:pt x="486449" y="56164"/>
                      <a:pt x="484633" y="52934"/>
                      <a:pt x="484027" y="51319"/>
                    </a:cubicBezTo>
                    <a:cubicBezTo>
                      <a:pt x="482729" y="47613"/>
                      <a:pt x="480965" y="44085"/>
                      <a:pt x="478779" y="40823"/>
                    </a:cubicBezTo>
                    <a:cubicBezTo>
                      <a:pt x="475037" y="38280"/>
                      <a:pt x="470865" y="36433"/>
                      <a:pt x="466467" y="35374"/>
                    </a:cubicBezTo>
                    <a:cubicBezTo>
                      <a:pt x="459763" y="34566"/>
                      <a:pt x="452985" y="34566"/>
                      <a:pt x="446282" y="35374"/>
                    </a:cubicBezTo>
                    <a:cubicBezTo>
                      <a:pt x="442851" y="35374"/>
                      <a:pt x="436795" y="38805"/>
                      <a:pt x="433566" y="39209"/>
                    </a:cubicBezTo>
                    <a:cubicBezTo>
                      <a:pt x="429079" y="39816"/>
                      <a:pt x="424529" y="39816"/>
                      <a:pt x="420042" y="39209"/>
                    </a:cubicBezTo>
                    <a:cubicBezTo>
                      <a:pt x="417014" y="39209"/>
                      <a:pt x="411161" y="36181"/>
                      <a:pt x="408133" y="35374"/>
                    </a:cubicBezTo>
                    <a:cubicBezTo>
                      <a:pt x="404776" y="34324"/>
                      <a:pt x="401331" y="33581"/>
                      <a:pt x="397839" y="33153"/>
                    </a:cubicBezTo>
                    <a:cubicBezTo>
                      <a:pt x="395013" y="33153"/>
                      <a:pt x="389563" y="35777"/>
                      <a:pt x="386535" y="36181"/>
                    </a:cubicBezTo>
                    <a:cubicBezTo>
                      <a:pt x="381901" y="36583"/>
                      <a:pt x="377242" y="36583"/>
                      <a:pt x="372608" y="36181"/>
                    </a:cubicBezTo>
                    <a:cubicBezTo>
                      <a:pt x="370388" y="36181"/>
                      <a:pt x="365947" y="33759"/>
                      <a:pt x="363727" y="33557"/>
                    </a:cubicBezTo>
                    <a:cubicBezTo>
                      <a:pt x="360949" y="33821"/>
                      <a:pt x="358229" y="34502"/>
                      <a:pt x="355653" y="35575"/>
                    </a:cubicBezTo>
                    <a:cubicBezTo>
                      <a:pt x="352423" y="37392"/>
                      <a:pt x="347781" y="43246"/>
                      <a:pt x="344551" y="44860"/>
                    </a:cubicBezTo>
                    <a:cubicBezTo>
                      <a:pt x="338900" y="47597"/>
                      <a:pt x="332935" y="49630"/>
                      <a:pt x="326789" y="50916"/>
                    </a:cubicBezTo>
                    <a:cubicBezTo>
                      <a:pt x="323761" y="50916"/>
                      <a:pt x="317302" y="52127"/>
                      <a:pt x="314476" y="53136"/>
                    </a:cubicBezTo>
                    <a:cubicBezTo>
                      <a:pt x="311651" y="54145"/>
                      <a:pt x="307412" y="56971"/>
                      <a:pt x="304990" y="58182"/>
                    </a:cubicBezTo>
                    <a:cubicBezTo>
                      <a:pt x="302081" y="59621"/>
                      <a:pt x="299039" y="60770"/>
                      <a:pt x="295907" y="61614"/>
                    </a:cubicBezTo>
                    <a:cubicBezTo>
                      <a:pt x="293484" y="61614"/>
                      <a:pt x="288438" y="61614"/>
                      <a:pt x="286016" y="61614"/>
                    </a:cubicBezTo>
                    <a:cubicBezTo>
                      <a:pt x="283594" y="61614"/>
                      <a:pt x="278548" y="65650"/>
                      <a:pt x="275722" y="66256"/>
                    </a:cubicBezTo>
                    <a:cubicBezTo>
                      <a:pt x="270843" y="67669"/>
                      <a:pt x="265664" y="67669"/>
                      <a:pt x="260785" y="66256"/>
                    </a:cubicBezTo>
                    <a:cubicBezTo>
                      <a:pt x="259171" y="65247"/>
                      <a:pt x="257959" y="60806"/>
                      <a:pt x="256748" y="59191"/>
                    </a:cubicBezTo>
                    <a:cubicBezTo>
                      <a:pt x="255174" y="57080"/>
                      <a:pt x="253265" y="55239"/>
                      <a:pt x="251097" y="53742"/>
                    </a:cubicBezTo>
                    <a:cubicBezTo>
                      <a:pt x="247905" y="53035"/>
                      <a:pt x="244599" y="53035"/>
                      <a:pt x="241408" y="53742"/>
                    </a:cubicBezTo>
                    <a:cubicBezTo>
                      <a:pt x="237868" y="54690"/>
                      <a:pt x="234473" y="56115"/>
                      <a:pt x="231316" y="57980"/>
                    </a:cubicBezTo>
                    <a:cubicBezTo>
                      <a:pt x="228490" y="59393"/>
                      <a:pt x="223242" y="63430"/>
                      <a:pt x="220416" y="65045"/>
                    </a:cubicBezTo>
                    <a:cubicBezTo>
                      <a:pt x="216452" y="67279"/>
                      <a:pt x="212338" y="69235"/>
                      <a:pt x="208104" y="70899"/>
                    </a:cubicBezTo>
                    <a:cubicBezTo>
                      <a:pt x="201130" y="72907"/>
                      <a:pt x="193954" y="74126"/>
                      <a:pt x="186708" y="74532"/>
                    </a:cubicBezTo>
                    <a:cubicBezTo>
                      <a:pt x="179171" y="73617"/>
                      <a:pt x="171737" y="71995"/>
                      <a:pt x="164505" y="69687"/>
                    </a:cubicBezTo>
                    <a:cubicBezTo>
                      <a:pt x="161073" y="69687"/>
                      <a:pt x="154210" y="65650"/>
                      <a:pt x="150779" y="64439"/>
                    </a:cubicBezTo>
                    <a:cubicBezTo>
                      <a:pt x="146922" y="62728"/>
                      <a:pt x="142941" y="61311"/>
                      <a:pt x="138870" y="60201"/>
                    </a:cubicBezTo>
                    <a:cubicBezTo>
                      <a:pt x="134631" y="60201"/>
                      <a:pt x="122319" y="60201"/>
                      <a:pt x="121915" y="59191"/>
                    </a:cubicBezTo>
                    <a:cubicBezTo>
                      <a:pt x="121511" y="58182"/>
                      <a:pt x="114649" y="52329"/>
                      <a:pt x="112428" y="49906"/>
                    </a:cubicBezTo>
                    <a:cubicBezTo>
                      <a:pt x="110208" y="47484"/>
                      <a:pt x="104960" y="39209"/>
                      <a:pt x="102336" y="35777"/>
                    </a:cubicBezTo>
                    <a:cubicBezTo>
                      <a:pt x="100104" y="33543"/>
                      <a:pt x="98077" y="31111"/>
                      <a:pt x="96281" y="28511"/>
                    </a:cubicBezTo>
                    <a:cubicBezTo>
                      <a:pt x="95271" y="26492"/>
                      <a:pt x="96281" y="21042"/>
                      <a:pt x="94868" y="19226"/>
                    </a:cubicBezTo>
                    <a:cubicBezTo>
                      <a:pt x="93455" y="17409"/>
                      <a:pt x="87803" y="17006"/>
                      <a:pt x="85583" y="15996"/>
                    </a:cubicBezTo>
                    <a:lnTo>
                      <a:pt x="76298" y="10748"/>
                    </a:lnTo>
                    <a:cubicBezTo>
                      <a:pt x="73472" y="9537"/>
                      <a:pt x="67215" y="8326"/>
                      <a:pt x="64389" y="6711"/>
                    </a:cubicBezTo>
                    <a:cubicBezTo>
                      <a:pt x="61563" y="5097"/>
                      <a:pt x="59747" y="1262"/>
                      <a:pt x="57526" y="454"/>
                    </a:cubicBezTo>
                    <a:cubicBezTo>
                      <a:pt x="54870" y="-151"/>
                      <a:pt x="52109" y="-151"/>
                      <a:pt x="49452" y="454"/>
                    </a:cubicBezTo>
                    <a:cubicBezTo>
                      <a:pt x="46021" y="454"/>
                      <a:pt x="39764" y="4895"/>
                      <a:pt x="36332" y="5904"/>
                    </a:cubicBezTo>
                    <a:cubicBezTo>
                      <a:pt x="32560" y="6536"/>
                      <a:pt x="28846" y="7480"/>
                      <a:pt x="25231" y="8730"/>
                    </a:cubicBezTo>
                    <a:cubicBezTo>
                      <a:pt x="23394" y="10660"/>
                      <a:pt x="21832" y="12833"/>
                      <a:pt x="20588" y="15189"/>
                    </a:cubicBezTo>
                    <a:cubicBezTo>
                      <a:pt x="18368" y="18620"/>
                      <a:pt x="15946" y="26694"/>
                      <a:pt x="12716" y="28914"/>
                    </a:cubicBezTo>
                    <a:cubicBezTo>
                      <a:pt x="9487" y="31135"/>
                      <a:pt x="7065" y="28914"/>
                      <a:pt x="5450" y="30327"/>
                    </a:cubicBezTo>
                    <a:cubicBezTo>
                      <a:pt x="2672" y="32748"/>
                      <a:pt x="759" y="36007"/>
                      <a:pt x="0" y="39612"/>
                    </a:cubicBezTo>
                    <a:cubicBezTo>
                      <a:pt x="0" y="42842"/>
                      <a:pt x="4239" y="48090"/>
                      <a:pt x="5046" y="50916"/>
                    </a:cubicBezTo>
                    <a:cubicBezTo>
                      <a:pt x="5854" y="53742"/>
                      <a:pt x="5046" y="60201"/>
                      <a:pt x="6459" y="62623"/>
                    </a:cubicBezTo>
                    <a:cubicBezTo>
                      <a:pt x="7872" y="65045"/>
                      <a:pt x="11505" y="65852"/>
                      <a:pt x="13120" y="67265"/>
                    </a:cubicBezTo>
                    <a:cubicBezTo>
                      <a:pt x="14735" y="68678"/>
                      <a:pt x="20992" y="74532"/>
                      <a:pt x="23414" y="76954"/>
                    </a:cubicBezTo>
                    <a:cubicBezTo>
                      <a:pt x="25957" y="80234"/>
                      <a:pt x="28723" y="83336"/>
                      <a:pt x="31690" y="86239"/>
                    </a:cubicBezTo>
                    <a:cubicBezTo>
                      <a:pt x="35085" y="87896"/>
                      <a:pt x="38593" y="89311"/>
                      <a:pt x="42186" y="90478"/>
                    </a:cubicBezTo>
                    <a:cubicBezTo>
                      <a:pt x="45266" y="92240"/>
                      <a:pt x="48233" y="94194"/>
                      <a:pt x="51067" y="96331"/>
                    </a:cubicBezTo>
                    <a:cubicBezTo>
                      <a:pt x="52278" y="97542"/>
                      <a:pt x="53893" y="100368"/>
                      <a:pt x="55104" y="101377"/>
                    </a:cubicBezTo>
                    <a:cubicBezTo>
                      <a:pt x="56555" y="101967"/>
                      <a:pt x="57970" y="102641"/>
                      <a:pt x="59343" y="103396"/>
                    </a:cubicBezTo>
                    <a:cubicBezTo>
                      <a:pt x="61967" y="105212"/>
                      <a:pt x="65398" y="110662"/>
                      <a:pt x="67820" y="112883"/>
                    </a:cubicBezTo>
                    <a:cubicBezTo>
                      <a:pt x="70329" y="115252"/>
                      <a:pt x="73030" y="117414"/>
                      <a:pt x="75894" y="119342"/>
                    </a:cubicBezTo>
                    <a:cubicBezTo>
                      <a:pt x="78115" y="120553"/>
                      <a:pt x="83564" y="121158"/>
                      <a:pt x="85583" y="122571"/>
                    </a:cubicBezTo>
                    <a:cubicBezTo>
                      <a:pt x="87274" y="124154"/>
                      <a:pt x="88703" y="125992"/>
                      <a:pt x="89822" y="128021"/>
                    </a:cubicBezTo>
                    <a:cubicBezTo>
                      <a:pt x="91071" y="130926"/>
                      <a:pt x="92486" y="133755"/>
                      <a:pt x="94060" y="136499"/>
                    </a:cubicBezTo>
                    <a:cubicBezTo>
                      <a:pt x="96547" y="137835"/>
                      <a:pt x="99191" y="138852"/>
                      <a:pt x="101932" y="139526"/>
                    </a:cubicBezTo>
                    <a:cubicBezTo>
                      <a:pt x="107768" y="142160"/>
                      <a:pt x="113954" y="143928"/>
                      <a:pt x="120300" y="144774"/>
                    </a:cubicBezTo>
                    <a:cubicBezTo>
                      <a:pt x="124660" y="143424"/>
                      <a:pt x="128857" y="141597"/>
                      <a:pt x="132815" y="139324"/>
                    </a:cubicBezTo>
                    <a:cubicBezTo>
                      <a:pt x="136246" y="137911"/>
                      <a:pt x="143109" y="135691"/>
                      <a:pt x="146540" y="134480"/>
                    </a:cubicBezTo>
                    <a:cubicBezTo>
                      <a:pt x="150513" y="132708"/>
                      <a:pt x="154632" y="131291"/>
                      <a:pt x="158853" y="130241"/>
                    </a:cubicBezTo>
                    <a:cubicBezTo>
                      <a:pt x="161477" y="130241"/>
                      <a:pt x="166321" y="132260"/>
                      <a:pt x="168945" y="132462"/>
                    </a:cubicBezTo>
                    <a:cubicBezTo>
                      <a:pt x="171569" y="132663"/>
                      <a:pt x="177625" y="132462"/>
                      <a:pt x="180451" y="132462"/>
                    </a:cubicBezTo>
                    <a:cubicBezTo>
                      <a:pt x="183276" y="132462"/>
                      <a:pt x="191148" y="136902"/>
                      <a:pt x="194782" y="137508"/>
                    </a:cubicBezTo>
                    <a:cubicBezTo>
                      <a:pt x="197200" y="137300"/>
                      <a:pt x="199630" y="137300"/>
                      <a:pt x="202048" y="137508"/>
                    </a:cubicBezTo>
                    <a:cubicBezTo>
                      <a:pt x="204470" y="137508"/>
                      <a:pt x="207296" y="143159"/>
                      <a:pt x="209315" y="144774"/>
                    </a:cubicBezTo>
                    <a:cubicBezTo>
                      <a:pt x="211333" y="146389"/>
                      <a:pt x="215168" y="147802"/>
                      <a:pt x="216581" y="149417"/>
                    </a:cubicBezTo>
                    <a:cubicBezTo>
                      <a:pt x="217994" y="151031"/>
                      <a:pt x="218196" y="153655"/>
                      <a:pt x="219609" y="154463"/>
                    </a:cubicBezTo>
                    <a:cubicBezTo>
                      <a:pt x="221022" y="155270"/>
                      <a:pt x="223444" y="154463"/>
                      <a:pt x="224655" y="154463"/>
                    </a:cubicBezTo>
                    <a:cubicBezTo>
                      <a:pt x="225866" y="154463"/>
                      <a:pt x="227279" y="157087"/>
                      <a:pt x="228288" y="157491"/>
                    </a:cubicBezTo>
                    <a:cubicBezTo>
                      <a:pt x="232091" y="158909"/>
                      <a:pt x="236144" y="159527"/>
                      <a:pt x="240197" y="159307"/>
                    </a:cubicBezTo>
                    <a:cubicBezTo>
                      <a:pt x="243830" y="159307"/>
                      <a:pt x="250491" y="155674"/>
                      <a:pt x="254124" y="155068"/>
                    </a:cubicBezTo>
                    <a:cubicBezTo>
                      <a:pt x="257758" y="154463"/>
                      <a:pt x="262602" y="155068"/>
                      <a:pt x="265428" y="155068"/>
                    </a:cubicBezTo>
                    <a:cubicBezTo>
                      <a:pt x="268254" y="155068"/>
                      <a:pt x="280768" y="153252"/>
                      <a:pt x="285612" y="153252"/>
                    </a:cubicBezTo>
                    <a:cubicBezTo>
                      <a:pt x="290457" y="153252"/>
                      <a:pt x="299540" y="154665"/>
                      <a:pt x="304182" y="154866"/>
                    </a:cubicBezTo>
                    <a:cubicBezTo>
                      <a:pt x="311307" y="155270"/>
                      <a:pt x="318451" y="155270"/>
                      <a:pt x="325578" y="154866"/>
                    </a:cubicBezTo>
                    <a:cubicBezTo>
                      <a:pt x="331932" y="153655"/>
                      <a:pt x="338203" y="152039"/>
                      <a:pt x="344350" y="150022"/>
                    </a:cubicBezTo>
                    <a:cubicBezTo>
                      <a:pt x="347377" y="149013"/>
                      <a:pt x="353029" y="146591"/>
                      <a:pt x="356057" y="145783"/>
                    </a:cubicBezTo>
                    <a:cubicBezTo>
                      <a:pt x="359084" y="144976"/>
                      <a:pt x="367562" y="143967"/>
                      <a:pt x="371397" y="142958"/>
                    </a:cubicBezTo>
                    <a:cubicBezTo>
                      <a:pt x="374637" y="141958"/>
                      <a:pt x="377806" y="140743"/>
                      <a:pt x="380884" y="139324"/>
                    </a:cubicBezTo>
                    <a:cubicBezTo>
                      <a:pt x="383710" y="137911"/>
                      <a:pt x="388150" y="133874"/>
                      <a:pt x="390774" y="132462"/>
                    </a:cubicBezTo>
                    <a:cubicBezTo>
                      <a:pt x="394545" y="130447"/>
                      <a:pt x="398543" y="128889"/>
                      <a:pt x="402683" y="127819"/>
                    </a:cubicBezTo>
                    <a:cubicBezTo>
                      <a:pt x="406777" y="127415"/>
                      <a:pt x="410902" y="127415"/>
                      <a:pt x="414996" y="127819"/>
                    </a:cubicBezTo>
                    <a:cubicBezTo>
                      <a:pt x="417822" y="127819"/>
                      <a:pt x="422666" y="131049"/>
                      <a:pt x="425290" y="131856"/>
                    </a:cubicBezTo>
                    <a:lnTo>
                      <a:pt x="434979" y="131856"/>
                    </a:lnTo>
                    <a:cubicBezTo>
                      <a:pt x="438410" y="131856"/>
                      <a:pt x="445071" y="131856"/>
                      <a:pt x="448502" y="131856"/>
                    </a:cubicBezTo>
                    <a:cubicBezTo>
                      <a:pt x="451934" y="131856"/>
                      <a:pt x="458191" y="129838"/>
                      <a:pt x="461420" y="129030"/>
                    </a:cubicBezTo>
                    <a:cubicBezTo>
                      <a:pt x="464723" y="128550"/>
                      <a:pt x="467968" y="127738"/>
                      <a:pt x="471109" y="1266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31" name="Figura a mano libera: forma 1443">
                <a:extLst>
                  <a:ext uri="{FF2B5EF4-FFF2-40B4-BE49-F238E27FC236}">
                    <a16:creationId xmlns:a16="http://schemas.microsoft.com/office/drawing/2014/main" id="{AB6C2C12-B8D4-8745-BD1E-B91552DB4C4F}"/>
                  </a:ext>
                </a:extLst>
              </p:cNvPr>
              <p:cNvSpPr/>
              <p:nvPr/>
            </p:nvSpPr>
            <p:spPr>
              <a:xfrm>
                <a:off x="5021447" y="3448729"/>
                <a:ext cx="241119" cy="137356"/>
              </a:xfrm>
              <a:custGeom>
                <a:avLst/>
                <a:gdLst>
                  <a:gd name="connsiteX0" fmla="*/ 106373 w 241119"/>
                  <a:gd name="connsiteY0" fmla="*/ 135212 h 137356"/>
                  <a:gd name="connsiteX1" fmla="*/ 93455 w 241119"/>
                  <a:gd name="connsiteY1" fmla="*/ 128349 h 137356"/>
                  <a:gd name="connsiteX2" fmla="*/ 79931 w 241119"/>
                  <a:gd name="connsiteY2" fmla="*/ 128349 h 137356"/>
                  <a:gd name="connsiteX3" fmla="*/ 64187 w 241119"/>
                  <a:gd name="connsiteY3" fmla="*/ 125725 h 137356"/>
                  <a:gd name="connsiteX4" fmla="*/ 48847 w 241119"/>
                  <a:gd name="connsiteY4" fmla="*/ 117651 h 137356"/>
                  <a:gd name="connsiteX5" fmla="*/ 30681 w 241119"/>
                  <a:gd name="connsiteY5" fmla="*/ 107155 h 137356"/>
                  <a:gd name="connsiteX6" fmla="*/ 20992 w 241119"/>
                  <a:gd name="connsiteY6" fmla="*/ 96255 h 137356"/>
                  <a:gd name="connsiteX7" fmla="*/ 11102 w 241119"/>
                  <a:gd name="connsiteY7" fmla="*/ 89998 h 137356"/>
                  <a:gd name="connsiteX8" fmla="*/ 2018 w 241119"/>
                  <a:gd name="connsiteY8" fmla="*/ 75062 h 137356"/>
                  <a:gd name="connsiteX9" fmla="*/ 2018 w 241119"/>
                  <a:gd name="connsiteY9" fmla="*/ 61538 h 137356"/>
                  <a:gd name="connsiteX10" fmla="*/ 0 w 241119"/>
                  <a:gd name="connsiteY10" fmla="*/ 50436 h 137356"/>
                  <a:gd name="connsiteX11" fmla="*/ 4037 w 241119"/>
                  <a:gd name="connsiteY11" fmla="*/ 40546 h 137356"/>
                  <a:gd name="connsiteX12" fmla="*/ 7670 w 241119"/>
                  <a:gd name="connsiteY12" fmla="*/ 28031 h 137356"/>
                  <a:gd name="connsiteX13" fmla="*/ 11102 w 241119"/>
                  <a:gd name="connsiteY13" fmla="*/ 16930 h 137356"/>
                  <a:gd name="connsiteX14" fmla="*/ 14129 w 241119"/>
                  <a:gd name="connsiteY14" fmla="*/ 15315 h 137356"/>
                  <a:gd name="connsiteX15" fmla="*/ 32093 w 241119"/>
                  <a:gd name="connsiteY15" fmla="*/ 12287 h 137356"/>
                  <a:gd name="connsiteX16" fmla="*/ 37947 w 241119"/>
                  <a:gd name="connsiteY16" fmla="*/ 7443 h 137356"/>
                  <a:gd name="connsiteX17" fmla="*/ 53085 w 241119"/>
                  <a:gd name="connsiteY17" fmla="*/ 7443 h 137356"/>
                  <a:gd name="connsiteX18" fmla="*/ 63178 w 241119"/>
                  <a:gd name="connsiteY18" fmla="*/ 378 h 137356"/>
                  <a:gd name="connsiteX19" fmla="*/ 73270 w 241119"/>
                  <a:gd name="connsiteY19" fmla="*/ 378 h 137356"/>
                  <a:gd name="connsiteX20" fmla="*/ 94666 w 241119"/>
                  <a:gd name="connsiteY20" fmla="*/ 378 h 137356"/>
                  <a:gd name="connsiteX21" fmla="*/ 109602 w 241119"/>
                  <a:gd name="connsiteY21" fmla="*/ 5223 h 137356"/>
                  <a:gd name="connsiteX22" fmla="*/ 121915 w 241119"/>
                  <a:gd name="connsiteY22" fmla="*/ 5223 h 137356"/>
                  <a:gd name="connsiteX23" fmla="*/ 138265 w 241119"/>
                  <a:gd name="connsiteY23" fmla="*/ 7039 h 137356"/>
                  <a:gd name="connsiteX24" fmla="*/ 161073 w 241119"/>
                  <a:gd name="connsiteY24" fmla="*/ 7039 h 137356"/>
                  <a:gd name="connsiteX25" fmla="*/ 189130 w 241119"/>
                  <a:gd name="connsiteY25" fmla="*/ 16728 h 137356"/>
                  <a:gd name="connsiteX26" fmla="*/ 204066 w 241119"/>
                  <a:gd name="connsiteY26" fmla="*/ 22380 h 137356"/>
                  <a:gd name="connsiteX27" fmla="*/ 225664 w 241119"/>
                  <a:gd name="connsiteY27" fmla="*/ 29646 h 137356"/>
                  <a:gd name="connsiteX28" fmla="*/ 227077 w 241119"/>
                  <a:gd name="connsiteY28" fmla="*/ 35096 h 137356"/>
                  <a:gd name="connsiteX29" fmla="*/ 231719 w 241119"/>
                  <a:gd name="connsiteY29" fmla="*/ 45996 h 137356"/>
                  <a:gd name="connsiteX30" fmla="*/ 238986 w 241119"/>
                  <a:gd name="connsiteY30" fmla="*/ 52051 h 137356"/>
                  <a:gd name="connsiteX31" fmla="*/ 240802 w 241119"/>
                  <a:gd name="connsiteY31" fmla="*/ 60529 h 137356"/>
                  <a:gd name="connsiteX32" fmla="*/ 231921 w 241119"/>
                  <a:gd name="connsiteY32" fmla="*/ 64767 h 137356"/>
                  <a:gd name="connsiteX33" fmla="*/ 233132 w 241119"/>
                  <a:gd name="connsiteY33" fmla="*/ 73043 h 137356"/>
                  <a:gd name="connsiteX34" fmla="*/ 237573 w 241119"/>
                  <a:gd name="connsiteY34" fmla="*/ 80108 h 137356"/>
                  <a:gd name="connsiteX35" fmla="*/ 239591 w 241119"/>
                  <a:gd name="connsiteY35" fmla="*/ 90806 h 137356"/>
                  <a:gd name="connsiteX36" fmla="*/ 235554 w 241119"/>
                  <a:gd name="connsiteY36" fmla="*/ 98678 h 137356"/>
                  <a:gd name="connsiteX37" fmla="*/ 229701 w 241119"/>
                  <a:gd name="connsiteY37" fmla="*/ 104531 h 137356"/>
                  <a:gd name="connsiteX38" fmla="*/ 221223 w 241119"/>
                  <a:gd name="connsiteY38" fmla="*/ 115431 h 137356"/>
                  <a:gd name="connsiteX39" fmla="*/ 218599 w 241119"/>
                  <a:gd name="connsiteY39" fmla="*/ 127542 h 137356"/>
                  <a:gd name="connsiteX40" fmla="*/ 214562 w 241119"/>
                  <a:gd name="connsiteY40" fmla="*/ 133799 h 137356"/>
                  <a:gd name="connsiteX41" fmla="*/ 192359 w 241119"/>
                  <a:gd name="connsiteY41" fmla="*/ 137028 h 137356"/>
                  <a:gd name="connsiteX42" fmla="*/ 172175 w 241119"/>
                  <a:gd name="connsiteY42" fmla="*/ 137028 h 137356"/>
                  <a:gd name="connsiteX43" fmla="*/ 161073 w 241119"/>
                  <a:gd name="connsiteY43" fmla="*/ 133597 h 137356"/>
                  <a:gd name="connsiteX44" fmla="*/ 148559 w 241119"/>
                  <a:gd name="connsiteY44" fmla="*/ 127945 h 137356"/>
                  <a:gd name="connsiteX45" fmla="*/ 137659 w 241119"/>
                  <a:gd name="connsiteY45" fmla="*/ 127945 h 137356"/>
                  <a:gd name="connsiteX46" fmla="*/ 127365 w 241119"/>
                  <a:gd name="connsiteY46" fmla="*/ 127945 h 137356"/>
                  <a:gd name="connsiteX47" fmla="*/ 119493 w 241119"/>
                  <a:gd name="connsiteY47" fmla="*/ 133193 h 137356"/>
                  <a:gd name="connsiteX48" fmla="*/ 111621 w 241119"/>
                  <a:gd name="connsiteY48" fmla="*/ 136019 h 137356"/>
                  <a:gd name="connsiteX49" fmla="*/ 106373 w 241119"/>
                  <a:gd name="connsiteY49" fmla="*/ 135212 h 13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1119" h="137356">
                    <a:moveTo>
                      <a:pt x="106373" y="135212"/>
                    </a:moveTo>
                    <a:cubicBezTo>
                      <a:pt x="102740" y="135212"/>
                      <a:pt x="97088" y="129156"/>
                      <a:pt x="93455" y="128349"/>
                    </a:cubicBezTo>
                    <a:cubicBezTo>
                      <a:pt x="89821" y="127542"/>
                      <a:pt x="83362" y="128349"/>
                      <a:pt x="79931" y="128349"/>
                    </a:cubicBezTo>
                    <a:cubicBezTo>
                      <a:pt x="74623" y="127885"/>
                      <a:pt x="69358" y="127007"/>
                      <a:pt x="64187" y="125725"/>
                    </a:cubicBezTo>
                    <a:cubicBezTo>
                      <a:pt x="58931" y="123315"/>
                      <a:pt x="53810" y="120620"/>
                      <a:pt x="48847" y="117651"/>
                    </a:cubicBezTo>
                    <a:cubicBezTo>
                      <a:pt x="42614" y="114470"/>
                      <a:pt x="36550" y="110966"/>
                      <a:pt x="30681" y="107155"/>
                    </a:cubicBezTo>
                    <a:cubicBezTo>
                      <a:pt x="27855" y="104733"/>
                      <a:pt x="23616" y="98678"/>
                      <a:pt x="20992" y="96255"/>
                    </a:cubicBezTo>
                    <a:cubicBezTo>
                      <a:pt x="18368" y="93833"/>
                      <a:pt x="13120" y="92017"/>
                      <a:pt x="11102" y="89998"/>
                    </a:cubicBezTo>
                    <a:cubicBezTo>
                      <a:pt x="7210" y="85598"/>
                      <a:pt x="4136" y="80540"/>
                      <a:pt x="2018" y="75062"/>
                    </a:cubicBezTo>
                    <a:cubicBezTo>
                      <a:pt x="1716" y="70558"/>
                      <a:pt x="1716" y="66041"/>
                      <a:pt x="2018" y="61538"/>
                    </a:cubicBezTo>
                    <a:cubicBezTo>
                      <a:pt x="1054" y="57897"/>
                      <a:pt x="377" y="54185"/>
                      <a:pt x="0" y="50436"/>
                    </a:cubicBezTo>
                    <a:cubicBezTo>
                      <a:pt x="1084" y="47039"/>
                      <a:pt x="2434" y="43731"/>
                      <a:pt x="4037" y="40546"/>
                    </a:cubicBezTo>
                    <a:cubicBezTo>
                      <a:pt x="5046" y="37518"/>
                      <a:pt x="6863" y="31261"/>
                      <a:pt x="7670" y="28031"/>
                    </a:cubicBezTo>
                    <a:cubicBezTo>
                      <a:pt x="8385" y="24212"/>
                      <a:pt x="9535" y="20486"/>
                      <a:pt x="11102" y="16930"/>
                    </a:cubicBezTo>
                    <a:cubicBezTo>
                      <a:pt x="11996" y="16199"/>
                      <a:pt x="13025" y="15652"/>
                      <a:pt x="14129" y="15315"/>
                    </a:cubicBezTo>
                    <a:cubicBezTo>
                      <a:pt x="18570" y="13700"/>
                      <a:pt x="28057" y="15315"/>
                      <a:pt x="32093" y="12287"/>
                    </a:cubicBezTo>
                    <a:cubicBezTo>
                      <a:pt x="36130" y="9260"/>
                      <a:pt x="36332" y="8049"/>
                      <a:pt x="37947" y="7443"/>
                    </a:cubicBezTo>
                    <a:cubicBezTo>
                      <a:pt x="39562" y="6838"/>
                      <a:pt x="49654" y="7443"/>
                      <a:pt x="53085" y="7443"/>
                    </a:cubicBezTo>
                    <a:cubicBezTo>
                      <a:pt x="56517" y="7443"/>
                      <a:pt x="60352" y="1186"/>
                      <a:pt x="63178" y="378"/>
                    </a:cubicBezTo>
                    <a:cubicBezTo>
                      <a:pt x="66530" y="-25"/>
                      <a:pt x="69917" y="-25"/>
                      <a:pt x="73270" y="378"/>
                    </a:cubicBezTo>
                    <a:cubicBezTo>
                      <a:pt x="80393" y="-126"/>
                      <a:pt x="87543" y="-126"/>
                      <a:pt x="94666" y="378"/>
                    </a:cubicBezTo>
                    <a:cubicBezTo>
                      <a:pt x="98703" y="378"/>
                      <a:pt x="105767" y="4617"/>
                      <a:pt x="109602" y="5223"/>
                    </a:cubicBezTo>
                    <a:cubicBezTo>
                      <a:pt x="113438" y="5828"/>
                      <a:pt x="118887" y="5223"/>
                      <a:pt x="121915" y="5223"/>
                    </a:cubicBezTo>
                    <a:cubicBezTo>
                      <a:pt x="124943" y="5223"/>
                      <a:pt x="134026" y="6838"/>
                      <a:pt x="138265" y="7039"/>
                    </a:cubicBezTo>
                    <a:cubicBezTo>
                      <a:pt x="142503" y="7241"/>
                      <a:pt x="155421" y="7039"/>
                      <a:pt x="161073" y="7039"/>
                    </a:cubicBezTo>
                    <a:cubicBezTo>
                      <a:pt x="170614" y="9692"/>
                      <a:pt x="179984" y="12927"/>
                      <a:pt x="189130" y="16728"/>
                    </a:cubicBezTo>
                    <a:cubicBezTo>
                      <a:pt x="192763" y="18141"/>
                      <a:pt x="200231" y="21169"/>
                      <a:pt x="204066" y="22380"/>
                    </a:cubicBezTo>
                    <a:cubicBezTo>
                      <a:pt x="207902" y="23591"/>
                      <a:pt x="221829" y="25407"/>
                      <a:pt x="225664" y="29646"/>
                    </a:cubicBezTo>
                    <a:cubicBezTo>
                      <a:pt x="225664" y="29646"/>
                      <a:pt x="225664" y="33683"/>
                      <a:pt x="227077" y="35096"/>
                    </a:cubicBezTo>
                    <a:cubicBezTo>
                      <a:pt x="228292" y="38862"/>
                      <a:pt x="229846" y="42510"/>
                      <a:pt x="231719" y="45996"/>
                    </a:cubicBezTo>
                    <a:cubicBezTo>
                      <a:pt x="233132" y="48014"/>
                      <a:pt x="237775" y="50033"/>
                      <a:pt x="238986" y="52051"/>
                    </a:cubicBezTo>
                    <a:cubicBezTo>
                      <a:pt x="240197" y="54070"/>
                      <a:pt x="241812" y="58510"/>
                      <a:pt x="240802" y="60529"/>
                    </a:cubicBezTo>
                    <a:cubicBezTo>
                      <a:pt x="239793" y="62547"/>
                      <a:pt x="233132" y="62547"/>
                      <a:pt x="231921" y="64767"/>
                    </a:cubicBezTo>
                    <a:cubicBezTo>
                      <a:pt x="231540" y="67585"/>
                      <a:pt x="231960" y="70453"/>
                      <a:pt x="233132" y="73043"/>
                    </a:cubicBezTo>
                    <a:cubicBezTo>
                      <a:pt x="233132" y="75062"/>
                      <a:pt x="236967" y="78089"/>
                      <a:pt x="237573" y="80108"/>
                    </a:cubicBezTo>
                    <a:cubicBezTo>
                      <a:pt x="238937" y="83507"/>
                      <a:pt x="239624" y="87142"/>
                      <a:pt x="239591" y="90806"/>
                    </a:cubicBezTo>
                    <a:cubicBezTo>
                      <a:pt x="238845" y="93696"/>
                      <a:pt x="237466" y="96385"/>
                      <a:pt x="235554" y="98678"/>
                    </a:cubicBezTo>
                    <a:cubicBezTo>
                      <a:pt x="233706" y="100728"/>
                      <a:pt x="231752" y="102682"/>
                      <a:pt x="229701" y="104531"/>
                    </a:cubicBezTo>
                    <a:cubicBezTo>
                      <a:pt x="226486" y="107843"/>
                      <a:pt x="223642" y="111499"/>
                      <a:pt x="221223" y="115431"/>
                    </a:cubicBezTo>
                    <a:cubicBezTo>
                      <a:pt x="219810" y="118257"/>
                      <a:pt x="219810" y="124716"/>
                      <a:pt x="218599" y="127542"/>
                    </a:cubicBezTo>
                    <a:cubicBezTo>
                      <a:pt x="217616" y="129841"/>
                      <a:pt x="216250" y="131956"/>
                      <a:pt x="214562" y="133799"/>
                    </a:cubicBezTo>
                    <a:cubicBezTo>
                      <a:pt x="207417" y="136209"/>
                      <a:pt x="199894" y="137303"/>
                      <a:pt x="192359" y="137028"/>
                    </a:cubicBezTo>
                    <a:cubicBezTo>
                      <a:pt x="185638" y="137466"/>
                      <a:pt x="178896" y="137466"/>
                      <a:pt x="172175" y="137028"/>
                    </a:cubicBezTo>
                    <a:cubicBezTo>
                      <a:pt x="168362" y="136285"/>
                      <a:pt x="164640" y="135135"/>
                      <a:pt x="161073" y="133597"/>
                    </a:cubicBezTo>
                    <a:cubicBezTo>
                      <a:pt x="157038" y="131425"/>
                      <a:pt x="152856" y="129538"/>
                      <a:pt x="148559" y="127945"/>
                    </a:cubicBezTo>
                    <a:cubicBezTo>
                      <a:pt x="144932" y="127642"/>
                      <a:pt x="141286" y="127642"/>
                      <a:pt x="137659" y="127945"/>
                    </a:cubicBezTo>
                    <a:cubicBezTo>
                      <a:pt x="134234" y="127642"/>
                      <a:pt x="130790" y="127642"/>
                      <a:pt x="127365" y="127945"/>
                    </a:cubicBezTo>
                    <a:cubicBezTo>
                      <a:pt x="124606" y="129483"/>
                      <a:pt x="121974" y="131237"/>
                      <a:pt x="119493" y="133193"/>
                    </a:cubicBezTo>
                    <a:cubicBezTo>
                      <a:pt x="116962" y="134376"/>
                      <a:pt x="114326" y="135323"/>
                      <a:pt x="111621" y="136019"/>
                    </a:cubicBezTo>
                    <a:cubicBezTo>
                      <a:pt x="109843" y="135983"/>
                      <a:pt x="108079" y="135710"/>
                      <a:pt x="106373" y="1352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</p:grpSp>
      </p:grpSp>
      <p:grpSp>
        <p:nvGrpSpPr>
          <p:cNvPr id="363" name="Gruppo 362">
            <a:extLst>
              <a:ext uri="{FF2B5EF4-FFF2-40B4-BE49-F238E27FC236}">
                <a16:creationId xmlns:a16="http://schemas.microsoft.com/office/drawing/2014/main" id="{C031D670-3482-994B-918A-FD52B308056C}"/>
              </a:ext>
            </a:extLst>
          </p:cNvPr>
          <p:cNvGrpSpPr/>
          <p:nvPr userDrawn="1"/>
        </p:nvGrpSpPr>
        <p:grpSpPr>
          <a:xfrm>
            <a:off x="2512488" y="6425044"/>
            <a:ext cx="1115167" cy="445519"/>
            <a:chOff x="2863970" y="5641991"/>
            <a:chExt cx="2016020" cy="803730"/>
          </a:xfrm>
          <a:solidFill>
            <a:schemeClr val="bg1">
              <a:lumMod val="85000"/>
            </a:schemeClr>
          </a:solidFill>
        </p:grpSpPr>
        <p:sp>
          <p:nvSpPr>
            <p:cNvPr id="364" name="Figura a mano libera: forma 39">
              <a:extLst>
                <a:ext uri="{FF2B5EF4-FFF2-40B4-BE49-F238E27FC236}">
                  <a16:creationId xmlns:a16="http://schemas.microsoft.com/office/drawing/2014/main" id="{D6E3B410-BE48-454F-B78D-BE5A12FC28CA}"/>
                </a:ext>
              </a:extLst>
            </p:cNvPr>
            <p:cNvSpPr/>
            <p:nvPr/>
          </p:nvSpPr>
          <p:spPr>
            <a:xfrm>
              <a:off x="3444331" y="5955796"/>
              <a:ext cx="384869" cy="311907"/>
            </a:xfrm>
            <a:custGeom>
              <a:avLst/>
              <a:gdLst>
                <a:gd name="connsiteX0" fmla="*/ 165078 w 384869"/>
                <a:gd name="connsiteY0" fmla="*/ 296723 h 311907"/>
                <a:gd name="connsiteX1" fmla="*/ 159906 w 384869"/>
                <a:gd name="connsiteY1" fmla="*/ 295843 h 311907"/>
                <a:gd name="connsiteX2" fmla="*/ 154185 w 384869"/>
                <a:gd name="connsiteY2" fmla="*/ 299033 h 311907"/>
                <a:gd name="connsiteX3" fmla="*/ 148464 w 384869"/>
                <a:gd name="connsiteY3" fmla="*/ 299803 h 311907"/>
                <a:gd name="connsiteX4" fmla="*/ 142853 w 384869"/>
                <a:gd name="connsiteY4" fmla="*/ 301894 h 311907"/>
                <a:gd name="connsiteX5" fmla="*/ 139552 w 384869"/>
                <a:gd name="connsiteY5" fmla="*/ 308495 h 311907"/>
                <a:gd name="connsiteX6" fmla="*/ 133170 w 384869"/>
                <a:gd name="connsiteY6" fmla="*/ 310036 h 311907"/>
                <a:gd name="connsiteX7" fmla="*/ 127229 w 384869"/>
                <a:gd name="connsiteY7" fmla="*/ 308935 h 311907"/>
                <a:gd name="connsiteX8" fmla="*/ 123048 w 384869"/>
                <a:gd name="connsiteY8" fmla="*/ 308935 h 311907"/>
                <a:gd name="connsiteX9" fmla="*/ 120628 w 384869"/>
                <a:gd name="connsiteY9" fmla="*/ 311136 h 311907"/>
                <a:gd name="connsiteX10" fmla="*/ 114796 w 384869"/>
                <a:gd name="connsiteY10" fmla="*/ 311906 h 311907"/>
                <a:gd name="connsiteX11" fmla="*/ 110285 w 384869"/>
                <a:gd name="connsiteY11" fmla="*/ 310916 h 311907"/>
                <a:gd name="connsiteX12" fmla="*/ 105774 w 384869"/>
                <a:gd name="connsiteY12" fmla="*/ 304974 h 311907"/>
                <a:gd name="connsiteX13" fmla="*/ 106875 w 384869"/>
                <a:gd name="connsiteY13" fmla="*/ 302004 h 311907"/>
                <a:gd name="connsiteX14" fmla="*/ 106875 w 384869"/>
                <a:gd name="connsiteY14" fmla="*/ 297383 h 311907"/>
                <a:gd name="connsiteX15" fmla="*/ 104564 w 384869"/>
                <a:gd name="connsiteY15" fmla="*/ 293752 h 311907"/>
                <a:gd name="connsiteX16" fmla="*/ 105774 w 384869"/>
                <a:gd name="connsiteY16" fmla="*/ 289351 h 311907"/>
                <a:gd name="connsiteX17" fmla="*/ 102254 w 384869"/>
                <a:gd name="connsiteY17" fmla="*/ 285830 h 311907"/>
                <a:gd name="connsiteX18" fmla="*/ 97522 w 384869"/>
                <a:gd name="connsiteY18" fmla="*/ 283190 h 311907"/>
                <a:gd name="connsiteX19" fmla="*/ 93452 w 384869"/>
                <a:gd name="connsiteY19" fmla="*/ 282200 h 311907"/>
                <a:gd name="connsiteX20" fmla="*/ 92571 w 384869"/>
                <a:gd name="connsiteY20" fmla="*/ 278789 h 311907"/>
                <a:gd name="connsiteX21" fmla="*/ 94772 w 384869"/>
                <a:gd name="connsiteY21" fmla="*/ 273618 h 311907"/>
                <a:gd name="connsiteX22" fmla="*/ 93011 w 384869"/>
                <a:gd name="connsiteY22" fmla="*/ 270537 h 311907"/>
                <a:gd name="connsiteX23" fmla="*/ 93011 w 384869"/>
                <a:gd name="connsiteY23" fmla="*/ 265916 h 311907"/>
                <a:gd name="connsiteX24" fmla="*/ 88390 w 384869"/>
                <a:gd name="connsiteY24" fmla="*/ 260304 h 311907"/>
                <a:gd name="connsiteX25" fmla="*/ 82119 w 384869"/>
                <a:gd name="connsiteY25" fmla="*/ 257444 h 311907"/>
                <a:gd name="connsiteX26" fmla="*/ 74857 w 384869"/>
                <a:gd name="connsiteY26" fmla="*/ 249742 h 311907"/>
                <a:gd name="connsiteX27" fmla="*/ 64955 w 384869"/>
                <a:gd name="connsiteY27" fmla="*/ 237530 h 311907"/>
                <a:gd name="connsiteX28" fmla="*/ 62975 w 384869"/>
                <a:gd name="connsiteY28" fmla="*/ 228948 h 311907"/>
                <a:gd name="connsiteX29" fmla="*/ 60774 w 384869"/>
                <a:gd name="connsiteY29" fmla="*/ 225977 h 311907"/>
                <a:gd name="connsiteX30" fmla="*/ 59234 w 384869"/>
                <a:gd name="connsiteY30" fmla="*/ 219815 h 311907"/>
                <a:gd name="connsiteX31" fmla="*/ 55493 w 384869"/>
                <a:gd name="connsiteY31" fmla="*/ 214865 h 311907"/>
                <a:gd name="connsiteX32" fmla="*/ 50542 w 384869"/>
                <a:gd name="connsiteY32" fmla="*/ 209363 h 311907"/>
                <a:gd name="connsiteX33" fmla="*/ 48672 w 384869"/>
                <a:gd name="connsiteY33" fmla="*/ 203862 h 311907"/>
                <a:gd name="connsiteX34" fmla="*/ 44491 w 384869"/>
                <a:gd name="connsiteY34" fmla="*/ 202541 h 311907"/>
                <a:gd name="connsiteX35" fmla="*/ 43830 w 384869"/>
                <a:gd name="connsiteY35" fmla="*/ 197260 h 311907"/>
                <a:gd name="connsiteX36" fmla="*/ 44491 w 384869"/>
                <a:gd name="connsiteY36" fmla="*/ 189118 h 311907"/>
                <a:gd name="connsiteX37" fmla="*/ 42180 w 384869"/>
                <a:gd name="connsiteY37" fmla="*/ 183837 h 311907"/>
                <a:gd name="connsiteX38" fmla="*/ 43170 w 384869"/>
                <a:gd name="connsiteY38" fmla="*/ 179437 h 311907"/>
                <a:gd name="connsiteX39" fmla="*/ 44160 w 384869"/>
                <a:gd name="connsiteY39" fmla="*/ 172725 h 311907"/>
                <a:gd name="connsiteX40" fmla="*/ 40530 w 384869"/>
                <a:gd name="connsiteY40" fmla="*/ 169314 h 311907"/>
                <a:gd name="connsiteX41" fmla="*/ 39099 w 384869"/>
                <a:gd name="connsiteY41" fmla="*/ 166233 h 311907"/>
                <a:gd name="connsiteX42" fmla="*/ 35359 w 384869"/>
                <a:gd name="connsiteY42" fmla="*/ 165353 h 311907"/>
                <a:gd name="connsiteX43" fmla="*/ 32388 w 384869"/>
                <a:gd name="connsiteY43" fmla="*/ 161172 h 311907"/>
                <a:gd name="connsiteX44" fmla="*/ 34148 w 384869"/>
                <a:gd name="connsiteY44" fmla="*/ 155891 h 311907"/>
                <a:gd name="connsiteX45" fmla="*/ 31178 w 384869"/>
                <a:gd name="connsiteY45" fmla="*/ 151930 h 311907"/>
                <a:gd name="connsiteX46" fmla="*/ 27217 w 384869"/>
                <a:gd name="connsiteY46" fmla="*/ 150390 h 311907"/>
                <a:gd name="connsiteX47" fmla="*/ 25786 w 384869"/>
                <a:gd name="connsiteY47" fmla="*/ 147309 h 311907"/>
                <a:gd name="connsiteX48" fmla="*/ 25786 w 384869"/>
                <a:gd name="connsiteY48" fmla="*/ 143458 h 311907"/>
                <a:gd name="connsiteX49" fmla="*/ 21165 w 384869"/>
                <a:gd name="connsiteY49" fmla="*/ 140818 h 311907"/>
                <a:gd name="connsiteX50" fmla="*/ 18415 w 384869"/>
                <a:gd name="connsiteY50" fmla="*/ 138067 h 311907"/>
                <a:gd name="connsiteX51" fmla="*/ 17645 w 384869"/>
                <a:gd name="connsiteY51" fmla="*/ 134436 h 311907"/>
                <a:gd name="connsiteX52" fmla="*/ 14894 w 384869"/>
                <a:gd name="connsiteY52" fmla="*/ 132016 h 311907"/>
                <a:gd name="connsiteX53" fmla="*/ 10053 w 384869"/>
                <a:gd name="connsiteY53" fmla="*/ 129265 h 311907"/>
                <a:gd name="connsiteX54" fmla="*/ 5212 w 384869"/>
                <a:gd name="connsiteY54" fmla="*/ 129265 h 311907"/>
                <a:gd name="connsiteX55" fmla="*/ 2461 w 384869"/>
                <a:gd name="connsiteY55" fmla="*/ 129265 h 311907"/>
                <a:gd name="connsiteX56" fmla="*/ 41 w 384869"/>
                <a:gd name="connsiteY56" fmla="*/ 125524 h 311907"/>
                <a:gd name="connsiteX57" fmla="*/ 3891 w 384869"/>
                <a:gd name="connsiteY57" fmla="*/ 123324 h 311907"/>
                <a:gd name="connsiteX58" fmla="*/ 6972 w 384869"/>
                <a:gd name="connsiteY58" fmla="*/ 118813 h 311907"/>
                <a:gd name="connsiteX59" fmla="*/ 12253 w 384869"/>
                <a:gd name="connsiteY59" fmla="*/ 116062 h 311907"/>
                <a:gd name="connsiteX60" fmla="*/ 17645 w 384869"/>
                <a:gd name="connsiteY60" fmla="*/ 116062 h 311907"/>
                <a:gd name="connsiteX61" fmla="*/ 22706 w 384869"/>
                <a:gd name="connsiteY61" fmla="*/ 116062 h 311907"/>
                <a:gd name="connsiteX62" fmla="*/ 27657 w 384869"/>
                <a:gd name="connsiteY62" fmla="*/ 113532 h 311907"/>
                <a:gd name="connsiteX63" fmla="*/ 36459 w 384869"/>
                <a:gd name="connsiteY63" fmla="*/ 108690 h 311907"/>
                <a:gd name="connsiteX64" fmla="*/ 44271 w 384869"/>
                <a:gd name="connsiteY64" fmla="*/ 106490 h 311907"/>
                <a:gd name="connsiteX65" fmla="*/ 51422 w 384869"/>
                <a:gd name="connsiteY65" fmla="*/ 104950 h 311907"/>
                <a:gd name="connsiteX66" fmla="*/ 58024 w 384869"/>
                <a:gd name="connsiteY66" fmla="*/ 109791 h 311907"/>
                <a:gd name="connsiteX67" fmla="*/ 64515 w 384869"/>
                <a:gd name="connsiteY67" fmla="*/ 109020 h 311907"/>
                <a:gd name="connsiteX68" fmla="*/ 71007 w 384869"/>
                <a:gd name="connsiteY68" fmla="*/ 109020 h 311907"/>
                <a:gd name="connsiteX69" fmla="*/ 74857 w 384869"/>
                <a:gd name="connsiteY69" fmla="*/ 111221 h 311907"/>
                <a:gd name="connsiteX70" fmla="*/ 80689 w 384869"/>
                <a:gd name="connsiteY70" fmla="*/ 110671 h 311907"/>
                <a:gd name="connsiteX71" fmla="*/ 85420 w 384869"/>
                <a:gd name="connsiteY71" fmla="*/ 112541 h 311907"/>
                <a:gd name="connsiteX72" fmla="*/ 90701 w 384869"/>
                <a:gd name="connsiteY72" fmla="*/ 111111 h 311907"/>
                <a:gd name="connsiteX73" fmla="*/ 94442 w 384869"/>
                <a:gd name="connsiteY73" fmla="*/ 107040 h 311907"/>
                <a:gd name="connsiteX74" fmla="*/ 102033 w 384869"/>
                <a:gd name="connsiteY74" fmla="*/ 109571 h 311907"/>
                <a:gd name="connsiteX75" fmla="*/ 106765 w 384869"/>
                <a:gd name="connsiteY75" fmla="*/ 107040 h 311907"/>
                <a:gd name="connsiteX76" fmla="*/ 113476 w 384869"/>
                <a:gd name="connsiteY76" fmla="*/ 105500 h 311907"/>
                <a:gd name="connsiteX77" fmla="*/ 119197 w 384869"/>
                <a:gd name="connsiteY77" fmla="*/ 105500 h 311907"/>
                <a:gd name="connsiteX78" fmla="*/ 122278 w 384869"/>
                <a:gd name="connsiteY78" fmla="*/ 101869 h 311907"/>
                <a:gd name="connsiteX79" fmla="*/ 122278 w 384869"/>
                <a:gd name="connsiteY79" fmla="*/ 99228 h 311907"/>
                <a:gd name="connsiteX80" fmla="*/ 124919 w 384869"/>
                <a:gd name="connsiteY80" fmla="*/ 97248 h 311907"/>
                <a:gd name="connsiteX81" fmla="*/ 127669 w 384869"/>
                <a:gd name="connsiteY81" fmla="*/ 99448 h 311907"/>
                <a:gd name="connsiteX82" fmla="*/ 129210 w 384869"/>
                <a:gd name="connsiteY82" fmla="*/ 98238 h 311907"/>
                <a:gd name="connsiteX83" fmla="*/ 133721 w 384869"/>
                <a:gd name="connsiteY83" fmla="*/ 100549 h 311907"/>
                <a:gd name="connsiteX84" fmla="*/ 137351 w 384869"/>
                <a:gd name="connsiteY84" fmla="*/ 99118 h 311907"/>
                <a:gd name="connsiteX85" fmla="*/ 141752 w 384869"/>
                <a:gd name="connsiteY85" fmla="*/ 101539 h 311907"/>
                <a:gd name="connsiteX86" fmla="*/ 148024 w 384869"/>
                <a:gd name="connsiteY86" fmla="*/ 100109 h 311907"/>
                <a:gd name="connsiteX87" fmla="*/ 155505 w 384869"/>
                <a:gd name="connsiteY87" fmla="*/ 101539 h 311907"/>
                <a:gd name="connsiteX88" fmla="*/ 159136 w 384869"/>
                <a:gd name="connsiteY88" fmla="*/ 98678 h 311907"/>
                <a:gd name="connsiteX89" fmla="*/ 163207 w 384869"/>
                <a:gd name="connsiteY89" fmla="*/ 99228 h 311907"/>
                <a:gd name="connsiteX90" fmla="*/ 166398 w 384869"/>
                <a:gd name="connsiteY90" fmla="*/ 98018 h 311907"/>
                <a:gd name="connsiteX91" fmla="*/ 172119 w 384869"/>
                <a:gd name="connsiteY91" fmla="*/ 93837 h 311907"/>
                <a:gd name="connsiteX92" fmla="*/ 179271 w 384869"/>
                <a:gd name="connsiteY92" fmla="*/ 89436 h 311907"/>
                <a:gd name="connsiteX93" fmla="*/ 186753 w 384869"/>
                <a:gd name="connsiteY93" fmla="*/ 89436 h 311907"/>
                <a:gd name="connsiteX94" fmla="*/ 193794 w 384869"/>
                <a:gd name="connsiteY94" fmla="*/ 89436 h 311907"/>
                <a:gd name="connsiteX95" fmla="*/ 196545 w 384869"/>
                <a:gd name="connsiteY95" fmla="*/ 91087 h 311907"/>
                <a:gd name="connsiteX96" fmla="*/ 202156 w 384869"/>
                <a:gd name="connsiteY96" fmla="*/ 89436 h 311907"/>
                <a:gd name="connsiteX97" fmla="*/ 206667 w 384869"/>
                <a:gd name="connsiteY97" fmla="*/ 84815 h 311907"/>
                <a:gd name="connsiteX98" fmla="*/ 207657 w 384869"/>
                <a:gd name="connsiteY98" fmla="*/ 79314 h 311907"/>
                <a:gd name="connsiteX99" fmla="*/ 211508 w 384869"/>
                <a:gd name="connsiteY99" fmla="*/ 75463 h 311907"/>
                <a:gd name="connsiteX100" fmla="*/ 214809 w 384869"/>
                <a:gd name="connsiteY100" fmla="*/ 74253 h 311907"/>
                <a:gd name="connsiteX101" fmla="*/ 220750 w 384869"/>
                <a:gd name="connsiteY101" fmla="*/ 68751 h 311907"/>
                <a:gd name="connsiteX102" fmla="*/ 226361 w 384869"/>
                <a:gd name="connsiteY102" fmla="*/ 67761 h 311907"/>
                <a:gd name="connsiteX103" fmla="*/ 226361 w 384869"/>
                <a:gd name="connsiteY103" fmla="*/ 62700 h 311907"/>
                <a:gd name="connsiteX104" fmla="*/ 229222 w 384869"/>
                <a:gd name="connsiteY104" fmla="*/ 60500 h 311907"/>
                <a:gd name="connsiteX105" fmla="*/ 231753 w 384869"/>
                <a:gd name="connsiteY105" fmla="*/ 59730 h 311907"/>
                <a:gd name="connsiteX106" fmla="*/ 235163 w 384869"/>
                <a:gd name="connsiteY106" fmla="*/ 56319 h 311907"/>
                <a:gd name="connsiteX107" fmla="*/ 235163 w 384869"/>
                <a:gd name="connsiteY107" fmla="*/ 53568 h 311907"/>
                <a:gd name="connsiteX108" fmla="*/ 238134 w 384869"/>
                <a:gd name="connsiteY108" fmla="*/ 51588 h 311907"/>
                <a:gd name="connsiteX109" fmla="*/ 241985 w 384869"/>
                <a:gd name="connsiteY109" fmla="*/ 48727 h 311907"/>
                <a:gd name="connsiteX110" fmla="*/ 242755 w 384869"/>
                <a:gd name="connsiteY110" fmla="*/ 45536 h 311907"/>
                <a:gd name="connsiteX111" fmla="*/ 242755 w 384869"/>
                <a:gd name="connsiteY111" fmla="*/ 40695 h 311907"/>
                <a:gd name="connsiteX112" fmla="*/ 244405 w 384869"/>
                <a:gd name="connsiteY112" fmla="*/ 36954 h 311907"/>
                <a:gd name="connsiteX113" fmla="*/ 250347 w 384869"/>
                <a:gd name="connsiteY113" fmla="*/ 31563 h 311907"/>
                <a:gd name="connsiteX114" fmla="*/ 255188 w 384869"/>
                <a:gd name="connsiteY114" fmla="*/ 25842 h 311907"/>
                <a:gd name="connsiteX115" fmla="*/ 261899 w 384869"/>
                <a:gd name="connsiteY115" fmla="*/ 21331 h 311907"/>
                <a:gd name="connsiteX116" fmla="*/ 266740 w 384869"/>
                <a:gd name="connsiteY116" fmla="*/ 21331 h 311907"/>
                <a:gd name="connsiteX117" fmla="*/ 274112 w 384869"/>
                <a:gd name="connsiteY117" fmla="*/ 20671 h 311907"/>
                <a:gd name="connsiteX118" fmla="*/ 277853 w 384869"/>
                <a:gd name="connsiteY118" fmla="*/ 17150 h 311907"/>
                <a:gd name="connsiteX119" fmla="*/ 279063 w 384869"/>
                <a:gd name="connsiteY119" fmla="*/ 12309 h 311907"/>
                <a:gd name="connsiteX120" fmla="*/ 282474 w 384869"/>
                <a:gd name="connsiteY120" fmla="*/ 8568 h 311907"/>
                <a:gd name="connsiteX121" fmla="*/ 285995 w 384869"/>
                <a:gd name="connsiteY121" fmla="*/ 4717 h 311907"/>
                <a:gd name="connsiteX122" fmla="*/ 289846 w 384869"/>
                <a:gd name="connsiteY122" fmla="*/ 4057 h 311907"/>
                <a:gd name="connsiteX123" fmla="*/ 295567 w 384869"/>
                <a:gd name="connsiteY123" fmla="*/ 8128 h 311907"/>
                <a:gd name="connsiteX124" fmla="*/ 301398 w 384869"/>
                <a:gd name="connsiteY124" fmla="*/ 10328 h 311907"/>
                <a:gd name="connsiteX125" fmla="*/ 307229 w 384869"/>
                <a:gd name="connsiteY125" fmla="*/ 6808 h 311907"/>
                <a:gd name="connsiteX126" fmla="*/ 311520 w 384869"/>
                <a:gd name="connsiteY126" fmla="*/ 8348 h 311907"/>
                <a:gd name="connsiteX127" fmla="*/ 313721 w 384869"/>
                <a:gd name="connsiteY127" fmla="*/ 7138 h 311907"/>
                <a:gd name="connsiteX128" fmla="*/ 320433 w 384869"/>
                <a:gd name="connsiteY128" fmla="*/ 7688 h 311907"/>
                <a:gd name="connsiteX129" fmla="*/ 322853 w 384869"/>
                <a:gd name="connsiteY129" fmla="*/ 9448 h 311907"/>
                <a:gd name="connsiteX130" fmla="*/ 327474 w 384869"/>
                <a:gd name="connsiteY130" fmla="*/ 9448 h 311907"/>
                <a:gd name="connsiteX131" fmla="*/ 331985 w 384869"/>
                <a:gd name="connsiteY131" fmla="*/ 11209 h 311907"/>
                <a:gd name="connsiteX132" fmla="*/ 336936 w 384869"/>
                <a:gd name="connsiteY132" fmla="*/ 11209 h 311907"/>
                <a:gd name="connsiteX133" fmla="*/ 347058 w 384869"/>
                <a:gd name="connsiteY133" fmla="*/ 8568 h 311907"/>
                <a:gd name="connsiteX134" fmla="*/ 353550 w 384869"/>
                <a:gd name="connsiteY134" fmla="*/ 8018 h 311907"/>
                <a:gd name="connsiteX135" fmla="*/ 356411 w 384869"/>
                <a:gd name="connsiteY135" fmla="*/ 4717 h 311907"/>
                <a:gd name="connsiteX136" fmla="*/ 363892 w 384869"/>
                <a:gd name="connsiteY136" fmla="*/ 206 h 311907"/>
                <a:gd name="connsiteX137" fmla="*/ 369944 w 384869"/>
                <a:gd name="connsiteY137" fmla="*/ 206 h 311907"/>
                <a:gd name="connsiteX138" fmla="*/ 376765 w 384869"/>
                <a:gd name="connsiteY138" fmla="*/ 1196 h 311907"/>
                <a:gd name="connsiteX139" fmla="*/ 378195 w 384869"/>
                <a:gd name="connsiteY139" fmla="*/ 5927 h 311907"/>
                <a:gd name="connsiteX140" fmla="*/ 381826 w 384869"/>
                <a:gd name="connsiteY140" fmla="*/ 7578 h 311907"/>
                <a:gd name="connsiteX141" fmla="*/ 381826 w 384869"/>
                <a:gd name="connsiteY141" fmla="*/ 13189 h 311907"/>
                <a:gd name="connsiteX142" fmla="*/ 384687 w 384869"/>
                <a:gd name="connsiteY142" fmla="*/ 14730 h 311907"/>
                <a:gd name="connsiteX143" fmla="*/ 383917 w 384869"/>
                <a:gd name="connsiteY143" fmla="*/ 18690 h 311907"/>
                <a:gd name="connsiteX144" fmla="*/ 381936 w 384869"/>
                <a:gd name="connsiteY144" fmla="*/ 22651 h 311907"/>
                <a:gd name="connsiteX145" fmla="*/ 383697 w 384869"/>
                <a:gd name="connsiteY145" fmla="*/ 27492 h 311907"/>
                <a:gd name="connsiteX146" fmla="*/ 384687 w 384869"/>
                <a:gd name="connsiteY146" fmla="*/ 31563 h 311907"/>
                <a:gd name="connsiteX147" fmla="*/ 381276 w 384869"/>
                <a:gd name="connsiteY147" fmla="*/ 31563 h 311907"/>
                <a:gd name="connsiteX148" fmla="*/ 379956 w 384869"/>
                <a:gd name="connsiteY148" fmla="*/ 29913 h 311907"/>
                <a:gd name="connsiteX149" fmla="*/ 376325 w 384869"/>
                <a:gd name="connsiteY149" fmla="*/ 29913 h 311907"/>
                <a:gd name="connsiteX150" fmla="*/ 376325 w 384869"/>
                <a:gd name="connsiteY150" fmla="*/ 33434 h 311907"/>
                <a:gd name="connsiteX151" fmla="*/ 373024 w 384869"/>
                <a:gd name="connsiteY151" fmla="*/ 34974 h 311907"/>
                <a:gd name="connsiteX152" fmla="*/ 369063 w 384869"/>
                <a:gd name="connsiteY152" fmla="*/ 34974 h 311907"/>
                <a:gd name="connsiteX153" fmla="*/ 364222 w 384869"/>
                <a:gd name="connsiteY153" fmla="*/ 36844 h 311907"/>
                <a:gd name="connsiteX154" fmla="*/ 359271 w 384869"/>
                <a:gd name="connsiteY154" fmla="*/ 41025 h 311907"/>
                <a:gd name="connsiteX155" fmla="*/ 354760 w 384869"/>
                <a:gd name="connsiteY155" fmla="*/ 41025 h 311907"/>
                <a:gd name="connsiteX156" fmla="*/ 354760 w 384869"/>
                <a:gd name="connsiteY156" fmla="*/ 43776 h 311907"/>
                <a:gd name="connsiteX157" fmla="*/ 349259 w 384869"/>
                <a:gd name="connsiteY157" fmla="*/ 49387 h 311907"/>
                <a:gd name="connsiteX158" fmla="*/ 340457 w 384869"/>
                <a:gd name="connsiteY158" fmla="*/ 50597 h 311907"/>
                <a:gd name="connsiteX159" fmla="*/ 334846 w 384869"/>
                <a:gd name="connsiteY159" fmla="*/ 51698 h 311907"/>
                <a:gd name="connsiteX160" fmla="*/ 330445 w 384869"/>
                <a:gd name="connsiteY160" fmla="*/ 57089 h 311907"/>
                <a:gd name="connsiteX161" fmla="*/ 330445 w 384869"/>
                <a:gd name="connsiteY161" fmla="*/ 64131 h 311907"/>
                <a:gd name="connsiteX162" fmla="*/ 328574 w 384869"/>
                <a:gd name="connsiteY162" fmla="*/ 68201 h 311907"/>
                <a:gd name="connsiteX163" fmla="*/ 322303 w 384869"/>
                <a:gd name="connsiteY163" fmla="*/ 70402 h 311907"/>
                <a:gd name="connsiteX164" fmla="*/ 317242 w 384869"/>
                <a:gd name="connsiteY164" fmla="*/ 72602 h 311907"/>
                <a:gd name="connsiteX165" fmla="*/ 312511 w 384869"/>
                <a:gd name="connsiteY165" fmla="*/ 78654 h 311907"/>
                <a:gd name="connsiteX166" fmla="*/ 306349 w 384869"/>
                <a:gd name="connsiteY166" fmla="*/ 84045 h 311907"/>
                <a:gd name="connsiteX167" fmla="*/ 302058 w 384869"/>
                <a:gd name="connsiteY167" fmla="*/ 90866 h 311907"/>
                <a:gd name="connsiteX168" fmla="*/ 297767 w 384869"/>
                <a:gd name="connsiteY168" fmla="*/ 93947 h 311907"/>
                <a:gd name="connsiteX169" fmla="*/ 293256 w 384869"/>
                <a:gd name="connsiteY169" fmla="*/ 97468 h 311907"/>
                <a:gd name="connsiteX170" fmla="*/ 287975 w 384869"/>
                <a:gd name="connsiteY170" fmla="*/ 97468 h 311907"/>
                <a:gd name="connsiteX171" fmla="*/ 283684 w 384869"/>
                <a:gd name="connsiteY171" fmla="*/ 102529 h 311907"/>
                <a:gd name="connsiteX172" fmla="*/ 277413 w 384869"/>
                <a:gd name="connsiteY172" fmla="*/ 106050 h 311907"/>
                <a:gd name="connsiteX173" fmla="*/ 274662 w 384869"/>
                <a:gd name="connsiteY173" fmla="*/ 106050 h 311907"/>
                <a:gd name="connsiteX174" fmla="*/ 273452 w 384869"/>
                <a:gd name="connsiteY174" fmla="*/ 109571 h 311907"/>
                <a:gd name="connsiteX175" fmla="*/ 273452 w 384869"/>
                <a:gd name="connsiteY175" fmla="*/ 115512 h 311907"/>
                <a:gd name="connsiteX176" fmla="*/ 269601 w 384869"/>
                <a:gd name="connsiteY176" fmla="*/ 119363 h 311907"/>
                <a:gd name="connsiteX177" fmla="*/ 269601 w 384869"/>
                <a:gd name="connsiteY177" fmla="*/ 125524 h 311907"/>
                <a:gd name="connsiteX178" fmla="*/ 272462 w 384869"/>
                <a:gd name="connsiteY178" fmla="*/ 132126 h 311907"/>
                <a:gd name="connsiteX179" fmla="*/ 272462 w 384869"/>
                <a:gd name="connsiteY179" fmla="*/ 137517 h 311907"/>
                <a:gd name="connsiteX180" fmla="*/ 273782 w 384869"/>
                <a:gd name="connsiteY180" fmla="*/ 141258 h 311907"/>
                <a:gd name="connsiteX181" fmla="*/ 272132 w 384869"/>
                <a:gd name="connsiteY181" fmla="*/ 147089 h 311907"/>
                <a:gd name="connsiteX182" fmla="*/ 268721 w 384869"/>
                <a:gd name="connsiteY182" fmla="*/ 151600 h 311907"/>
                <a:gd name="connsiteX183" fmla="*/ 263990 w 384869"/>
                <a:gd name="connsiteY183" fmla="*/ 157321 h 311907"/>
                <a:gd name="connsiteX184" fmla="*/ 262670 w 384869"/>
                <a:gd name="connsiteY184" fmla="*/ 161062 h 311907"/>
                <a:gd name="connsiteX185" fmla="*/ 261349 w 384869"/>
                <a:gd name="connsiteY185" fmla="*/ 167224 h 311907"/>
                <a:gd name="connsiteX186" fmla="*/ 256508 w 384869"/>
                <a:gd name="connsiteY186" fmla="*/ 172615 h 311907"/>
                <a:gd name="connsiteX187" fmla="*/ 253648 w 384869"/>
                <a:gd name="connsiteY187" fmla="*/ 180317 h 311907"/>
                <a:gd name="connsiteX188" fmla="*/ 251117 w 384869"/>
                <a:gd name="connsiteY188" fmla="*/ 187248 h 311907"/>
                <a:gd name="connsiteX189" fmla="*/ 246276 w 384869"/>
                <a:gd name="connsiteY189" fmla="*/ 196270 h 311907"/>
                <a:gd name="connsiteX190" fmla="*/ 241765 w 384869"/>
                <a:gd name="connsiteY190" fmla="*/ 200231 h 311907"/>
                <a:gd name="connsiteX191" fmla="*/ 241765 w 384869"/>
                <a:gd name="connsiteY191" fmla="*/ 203422 h 311907"/>
                <a:gd name="connsiteX192" fmla="*/ 244956 w 384869"/>
                <a:gd name="connsiteY192" fmla="*/ 204412 h 311907"/>
                <a:gd name="connsiteX193" fmla="*/ 243745 w 384869"/>
                <a:gd name="connsiteY193" fmla="*/ 208483 h 311907"/>
                <a:gd name="connsiteX194" fmla="*/ 241215 w 384869"/>
                <a:gd name="connsiteY194" fmla="*/ 210463 h 311907"/>
                <a:gd name="connsiteX195" fmla="*/ 240555 w 384869"/>
                <a:gd name="connsiteY195" fmla="*/ 215304 h 311907"/>
                <a:gd name="connsiteX196" fmla="*/ 243195 w 384869"/>
                <a:gd name="connsiteY196" fmla="*/ 218055 h 311907"/>
                <a:gd name="connsiteX197" fmla="*/ 243195 w 384869"/>
                <a:gd name="connsiteY197" fmla="*/ 221686 h 311907"/>
                <a:gd name="connsiteX198" fmla="*/ 240004 w 384869"/>
                <a:gd name="connsiteY198" fmla="*/ 222786 h 311907"/>
                <a:gd name="connsiteX199" fmla="*/ 238134 w 384869"/>
                <a:gd name="connsiteY199" fmla="*/ 226637 h 311907"/>
                <a:gd name="connsiteX200" fmla="*/ 239014 w 384869"/>
                <a:gd name="connsiteY200" fmla="*/ 229718 h 311907"/>
                <a:gd name="connsiteX201" fmla="*/ 242315 w 384869"/>
                <a:gd name="connsiteY201" fmla="*/ 229718 h 311907"/>
                <a:gd name="connsiteX202" fmla="*/ 241105 w 384869"/>
                <a:gd name="connsiteY202" fmla="*/ 232578 h 311907"/>
                <a:gd name="connsiteX203" fmla="*/ 232963 w 384869"/>
                <a:gd name="connsiteY203" fmla="*/ 237419 h 311907"/>
                <a:gd name="connsiteX204" fmla="*/ 225811 w 384869"/>
                <a:gd name="connsiteY204" fmla="*/ 243361 h 311907"/>
                <a:gd name="connsiteX205" fmla="*/ 225811 w 384869"/>
                <a:gd name="connsiteY205" fmla="*/ 248972 h 311907"/>
                <a:gd name="connsiteX206" fmla="*/ 221740 w 384869"/>
                <a:gd name="connsiteY206" fmla="*/ 251613 h 311907"/>
                <a:gd name="connsiteX207" fmla="*/ 219430 w 384869"/>
                <a:gd name="connsiteY207" fmla="*/ 255903 h 311907"/>
                <a:gd name="connsiteX208" fmla="*/ 214809 w 384869"/>
                <a:gd name="connsiteY208" fmla="*/ 258104 h 311907"/>
                <a:gd name="connsiteX209" fmla="*/ 209308 w 384869"/>
                <a:gd name="connsiteY209" fmla="*/ 259974 h 311907"/>
                <a:gd name="connsiteX210" fmla="*/ 208207 w 384869"/>
                <a:gd name="connsiteY210" fmla="*/ 263055 h 311907"/>
                <a:gd name="connsiteX211" fmla="*/ 210848 w 384869"/>
                <a:gd name="connsiteY211" fmla="*/ 263825 h 311907"/>
                <a:gd name="connsiteX212" fmla="*/ 210848 w 384869"/>
                <a:gd name="connsiteY212" fmla="*/ 266796 h 311907"/>
                <a:gd name="connsiteX213" fmla="*/ 206887 w 384869"/>
                <a:gd name="connsiteY213" fmla="*/ 268996 h 311907"/>
                <a:gd name="connsiteX214" fmla="*/ 203696 w 384869"/>
                <a:gd name="connsiteY214" fmla="*/ 270427 h 311907"/>
                <a:gd name="connsiteX215" fmla="*/ 202376 w 384869"/>
                <a:gd name="connsiteY215" fmla="*/ 275488 h 311907"/>
                <a:gd name="connsiteX216" fmla="*/ 198305 w 384869"/>
                <a:gd name="connsiteY216" fmla="*/ 278349 h 311907"/>
                <a:gd name="connsiteX217" fmla="*/ 195885 w 384869"/>
                <a:gd name="connsiteY217" fmla="*/ 279339 h 311907"/>
                <a:gd name="connsiteX218" fmla="*/ 191924 w 384869"/>
                <a:gd name="connsiteY218" fmla="*/ 284070 h 311907"/>
                <a:gd name="connsiteX219" fmla="*/ 188403 w 384869"/>
                <a:gd name="connsiteY219" fmla="*/ 286820 h 311907"/>
                <a:gd name="connsiteX220" fmla="*/ 181911 w 384869"/>
                <a:gd name="connsiteY220" fmla="*/ 290121 h 311907"/>
                <a:gd name="connsiteX221" fmla="*/ 179051 w 384869"/>
                <a:gd name="connsiteY221" fmla="*/ 292542 h 311907"/>
                <a:gd name="connsiteX222" fmla="*/ 175090 w 384869"/>
                <a:gd name="connsiteY222" fmla="*/ 293312 h 311907"/>
                <a:gd name="connsiteX223" fmla="*/ 171349 w 384869"/>
                <a:gd name="connsiteY223" fmla="*/ 293312 h 311907"/>
                <a:gd name="connsiteX224" fmla="*/ 165078 w 384869"/>
                <a:gd name="connsiteY224" fmla="*/ 296723 h 31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4869" h="311907">
                  <a:moveTo>
                    <a:pt x="165078" y="296723"/>
                  </a:moveTo>
                  <a:cubicBezTo>
                    <a:pt x="163757" y="296723"/>
                    <a:pt x="161227" y="295623"/>
                    <a:pt x="159906" y="295843"/>
                  </a:cubicBezTo>
                  <a:cubicBezTo>
                    <a:pt x="158586" y="296062"/>
                    <a:pt x="155726" y="298483"/>
                    <a:pt x="154185" y="299033"/>
                  </a:cubicBezTo>
                  <a:cubicBezTo>
                    <a:pt x="152645" y="299583"/>
                    <a:pt x="149894" y="299033"/>
                    <a:pt x="148464" y="299803"/>
                  </a:cubicBezTo>
                  <a:cubicBezTo>
                    <a:pt x="146486" y="300167"/>
                    <a:pt x="144587" y="300871"/>
                    <a:pt x="142853" y="301894"/>
                  </a:cubicBezTo>
                  <a:cubicBezTo>
                    <a:pt x="141532" y="303104"/>
                    <a:pt x="141092" y="307285"/>
                    <a:pt x="139552" y="308495"/>
                  </a:cubicBezTo>
                  <a:cubicBezTo>
                    <a:pt x="137563" y="309464"/>
                    <a:pt x="135384" y="309992"/>
                    <a:pt x="133170" y="310036"/>
                  </a:cubicBezTo>
                  <a:cubicBezTo>
                    <a:pt x="131630" y="310036"/>
                    <a:pt x="128659" y="309046"/>
                    <a:pt x="127229" y="308935"/>
                  </a:cubicBezTo>
                  <a:cubicBezTo>
                    <a:pt x="125844" y="308716"/>
                    <a:pt x="124433" y="308716"/>
                    <a:pt x="123048" y="308935"/>
                  </a:cubicBezTo>
                  <a:cubicBezTo>
                    <a:pt x="122278" y="308935"/>
                    <a:pt x="121288" y="310806"/>
                    <a:pt x="120628" y="311136"/>
                  </a:cubicBezTo>
                  <a:cubicBezTo>
                    <a:pt x="118731" y="311664"/>
                    <a:pt x="116767" y="311928"/>
                    <a:pt x="114796" y="311906"/>
                  </a:cubicBezTo>
                  <a:cubicBezTo>
                    <a:pt x="113244" y="311862"/>
                    <a:pt x="111713" y="311532"/>
                    <a:pt x="110285" y="310916"/>
                  </a:cubicBezTo>
                  <a:cubicBezTo>
                    <a:pt x="108135" y="309519"/>
                    <a:pt x="106540" y="307417"/>
                    <a:pt x="105774" y="304974"/>
                  </a:cubicBezTo>
                  <a:cubicBezTo>
                    <a:pt x="105774" y="304204"/>
                    <a:pt x="106655" y="302774"/>
                    <a:pt x="106875" y="302004"/>
                  </a:cubicBezTo>
                  <a:cubicBezTo>
                    <a:pt x="107091" y="300474"/>
                    <a:pt x="107091" y="298912"/>
                    <a:pt x="106875" y="297383"/>
                  </a:cubicBezTo>
                  <a:cubicBezTo>
                    <a:pt x="106875" y="296393"/>
                    <a:pt x="104674" y="294852"/>
                    <a:pt x="104564" y="293752"/>
                  </a:cubicBezTo>
                  <a:cubicBezTo>
                    <a:pt x="104454" y="292652"/>
                    <a:pt x="105994" y="290451"/>
                    <a:pt x="105774" y="289351"/>
                  </a:cubicBezTo>
                  <a:cubicBezTo>
                    <a:pt x="105554" y="288251"/>
                    <a:pt x="103244" y="286600"/>
                    <a:pt x="102254" y="285830"/>
                  </a:cubicBezTo>
                  <a:cubicBezTo>
                    <a:pt x="100739" y="284840"/>
                    <a:pt x="99157" y="283960"/>
                    <a:pt x="97522" y="283190"/>
                  </a:cubicBezTo>
                  <a:cubicBezTo>
                    <a:pt x="96532" y="283190"/>
                    <a:pt x="94222" y="283190"/>
                    <a:pt x="93452" y="282200"/>
                  </a:cubicBezTo>
                  <a:cubicBezTo>
                    <a:pt x="92768" y="281198"/>
                    <a:pt x="92457" y="279999"/>
                    <a:pt x="92571" y="278789"/>
                  </a:cubicBezTo>
                  <a:cubicBezTo>
                    <a:pt x="92571" y="277358"/>
                    <a:pt x="94882" y="275048"/>
                    <a:pt x="94772" y="273618"/>
                  </a:cubicBezTo>
                  <a:cubicBezTo>
                    <a:pt x="94662" y="272187"/>
                    <a:pt x="93232" y="271417"/>
                    <a:pt x="93011" y="270537"/>
                  </a:cubicBezTo>
                  <a:cubicBezTo>
                    <a:pt x="92791" y="269657"/>
                    <a:pt x="93011" y="267016"/>
                    <a:pt x="93011" y="265916"/>
                  </a:cubicBezTo>
                  <a:cubicBezTo>
                    <a:pt x="91851" y="263759"/>
                    <a:pt x="90281" y="261856"/>
                    <a:pt x="88390" y="260304"/>
                  </a:cubicBezTo>
                  <a:cubicBezTo>
                    <a:pt x="87070" y="259314"/>
                    <a:pt x="83549" y="258544"/>
                    <a:pt x="82119" y="257444"/>
                  </a:cubicBezTo>
                  <a:cubicBezTo>
                    <a:pt x="79451" y="255122"/>
                    <a:pt x="77018" y="252548"/>
                    <a:pt x="74857" y="249742"/>
                  </a:cubicBezTo>
                  <a:cubicBezTo>
                    <a:pt x="71196" y="245979"/>
                    <a:pt x="67882" y="241886"/>
                    <a:pt x="64955" y="237530"/>
                  </a:cubicBezTo>
                  <a:cubicBezTo>
                    <a:pt x="63965" y="235549"/>
                    <a:pt x="63965" y="230928"/>
                    <a:pt x="62975" y="228948"/>
                  </a:cubicBezTo>
                  <a:cubicBezTo>
                    <a:pt x="62304" y="227913"/>
                    <a:pt x="61569" y="226923"/>
                    <a:pt x="60774" y="225977"/>
                  </a:cubicBezTo>
                  <a:cubicBezTo>
                    <a:pt x="60114" y="224546"/>
                    <a:pt x="59894" y="221246"/>
                    <a:pt x="59234" y="219815"/>
                  </a:cubicBezTo>
                  <a:cubicBezTo>
                    <a:pt x="58146" y="218055"/>
                    <a:pt x="56893" y="216394"/>
                    <a:pt x="55493" y="214865"/>
                  </a:cubicBezTo>
                  <a:cubicBezTo>
                    <a:pt x="54393" y="213434"/>
                    <a:pt x="51532" y="210903"/>
                    <a:pt x="50542" y="209363"/>
                  </a:cubicBezTo>
                  <a:cubicBezTo>
                    <a:pt x="49552" y="207823"/>
                    <a:pt x="49772" y="204852"/>
                    <a:pt x="48672" y="203862"/>
                  </a:cubicBezTo>
                  <a:cubicBezTo>
                    <a:pt x="47571" y="202872"/>
                    <a:pt x="45261" y="203862"/>
                    <a:pt x="44491" y="202541"/>
                  </a:cubicBezTo>
                  <a:cubicBezTo>
                    <a:pt x="43720" y="201221"/>
                    <a:pt x="44491" y="198581"/>
                    <a:pt x="43830" y="197260"/>
                  </a:cubicBezTo>
                  <a:cubicBezTo>
                    <a:pt x="44210" y="194565"/>
                    <a:pt x="44430" y="191847"/>
                    <a:pt x="44491" y="189118"/>
                  </a:cubicBezTo>
                  <a:cubicBezTo>
                    <a:pt x="44491" y="187688"/>
                    <a:pt x="42400" y="185268"/>
                    <a:pt x="42180" y="183837"/>
                  </a:cubicBezTo>
                  <a:cubicBezTo>
                    <a:pt x="42406" y="182352"/>
                    <a:pt x="42736" y="180878"/>
                    <a:pt x="43170" y="179437"/>
                  </a:cubicBezTo>
                  <a:cubicBezTo>
                    <a:pt x="43927" y="177280"/>
                    <a:pt x="44263" y="175002"/>
                    <a:pt x="44160" y="172725"/>
                  </a:cubicBezTo>
                  <a:cubicBezTo>
                    <a:pt x="44160" y="171625"/>
                    <a:pt x="41300" y="170304"/>
                    <a:pt x="40530" y="169314"/>
                  </a:cubicBezTo>
                  <a:cubicBezTo>
                    <a:pt x="39760" y="168324"/>
                    <a:pt x="39760" y="166783"/>
                    <a:pt x="39099" y="166233"/>
                  </a:cubicBezTo>
                  <a:cubicBezTo>
                    <a:pt x="38439" y="165683"/>
                    <a:pt x="36239" y="166233"/>
                    <a:pt x="35359" y="165353"/>
                  </a:cubicBezTo>
                  <a:cubicBezTo>
                    <a:pt x="33944" y="164319"/>
                    <a:pt x="32902" y="162845"/>
                    <a:pt x="32388" y="161172"/>
                  </a:cubicBezTo>
                  <a:cubicBezTo>
                    <a:pt x="32388" y="159852"/>
                    <a:pt x="34368" y="157321"/>
                    <a:pt x="34148" y="155891"/>
                  </a:cubicBezTo>
                  <a:cubicBezTo>
                    <a:pt x="33472" y="154362"/>
                    <a:pt x="32456" y="153009"/>
                    <a:pt x="31178" y="151930"/>
                  </a:cubicBezTo>
                  <a:cubicBezTo>
                    <a:pt x="30297" y="151380"/>
                    <a:pt x="27987" y="151160"/>
                    <a:pt x="27217" y="150390"/>
                  </a:cubicBezTo>
                  <a:cubicBezTo>
                    <a:pt x="26480" y="149510"/>
                    <a:pt x="25987" y="148442"/>
                    <a:pt x="25786" y="147309"/>
                  </a:cubicBezTo>
                  <a:cubicBezTo>
                    <a:pt x="25786" y="146319"/>
                    <a:pt x="25786" y="144229"/>
                    <a:pt x="25786" y="143458"/>
                  </a:cubicBezTo>
                  <a:cubicBezTo>
                    <a:pt x="25786" y="142688"/>
                    <a:pt x="22156" y="141588"/>
                    <a:pt x="21165" y="140818"/>
                  </a:cubicBezTo>
                  <a:cubicBezTo>
                    <a:pt x="20142" y="140015"/>
                    <a:pt x="19218" y="139090"/>
                    <a:pt x="18415" y="138067"/>
                  </a:cubicBezTo>
                  <a:cubicBezTo>
                    <a:pt x="18415" y="137187"/>
                    <a:pt x="18415" y="135206"/>
                    <a:pt x="17645" y="134436"/>
                  </a:cubicBezTo>
                  <a:cubicBezTo>
                    <a:pt x="16869" y="133479"/>
                    <a:pt x="15939" y="132665"/>
                    <a:pt x="14894" y="132016"/>
                  </a:cubicBezTo>
                  <a:cubicBezTo>
                    <a:pt x="13447" y="130828"/>
                    <a:pt x="11811" y="129903"/>
                    <a:pt x="10053" y="129265"/>
                  </a:cubicBezTo>
                  <a:cubicBezTo>
                    <a:pt x="8443" y="129100"/>
                    <a:pt x="6821" y="129100"/>
                    <a:pt x="5212" y="129265"/>
                  </a:cubicBezTo>
                  <a:cubicBezTo>
                    <a:pt x="4299" y="129386"/>
                    <a:pt x="3374" y="129386"/>
                    <a:pt x="2461" y="129265"/>
                  </a:cubicBezTo>
                  <a:cubicBezTo>
                    <a:pt x="1471" y="128605"/>
                    <a:pt x="-289" y="126624"/>
                    <a:pt x="41" y="125524"/>
                  </a:cubicBezTo>
                  <a:cubicBezTo>
                    <a:pt x="371" y="124424"/>
                    <a:pt x="3011" y="124094"/>
                    <a:pt x="3891" y="123324"/>
                  </a:cubicBezTo>
                  <a:cubicBezTo>
                    <a:pt x="4772" y="122554"/>
                    <a:pt x="5982" y="119693"/>
                    <a:pt x="6972" y="118813"/>
                  </a:cubicBezTo>
                  <a:cubicBezTo>
                    <a:pt x="8548" y="117581"/>
                    <a:pt x="10338" y="116645"/>
                    <a:pt x="12253" y="116062"/>
                  </a:cubicBezTo>
                  <a:cubicBezTo>
                    <a:pt x="14047" y="115897"/>
                    <a:pt x="15851" y="115897"/>
                    <a:pt x="17645" y="116062"/>
                  </a:cubicBezTo>
                  <a:cubicBezTo>
                    <a:pt x="19328" y="116227"/>
                    <a:pt x="21022" y="116227"/>
                    <a:pt x="22706" y="116062"/>
                  </a:cubicBezTo>
                  <a:cubicBezTo>
                    <a:pt x="24420" y="115347"/>
                    <a:pt x="26076" y="114500"/>
                    <a:pt x="27657" y="113532"/>
                  </a:cubicBezTo>
                  <a:cubicBezTo>
                    <a:pt x="29857" y="112321"/>
                    <a:pt x="34148" y="109681"/>
                    <a:pt x="36459" y="108690"/>
                  </a:cubicBezTo>
                  <a:cubicBezTo>
                    <a:pt x="39021" y="107821"/>
                    <a:pt x="41630" y="107084"/>
                    <a:pt x="44271" y="106490"/>
                  </a:cubicBezTo>
                  <a:cubicBezTo>
                    <a:pt x="46551" y="105577"/>
                    <a:pt x="48969" y="105060"/>
                    <a:pt x="51422" y="104950"/>
                  </a:cubicBezTo>
                  <a:cubicBezTo>
                    <a:pt x="53513" y="104950"/>
                    <a:pt x="56043" y="109241"/>
                    <a:pt x="58024" y="109791"/>
                  </a:cubicBezTo>
                  <a:cubicBezTo>
                    <a:pt x="60208" y="109747"/>
                    <a:pt x="62382" y="109494"/>
                    <a:pt x="64515" y="109020"/>
                  </a:cubicBezTo>
                  <a:cubicBezTo>
                    <a:pt x="66673" y="108801"/>
                    <a:pt x="68849" y="108801"/>
                    <a:pt x="71007" y="109020"/>
                  </a:cubicBezTo>
                  <a:cubicBezTo>
                    <a:pt x="72107" y="109020"/>
                    <a:pt x="73757" y="111001"/>
                    <a:pt x="74857" y="111221"/>
                  </a:cubicBezTo>
                  <a:cubicBezTo>
                    <a:pt x="75958" y="111441"/>
                    <a:pt x="79258" y="110451"/>
                    <a:pt x="80689" y="110671"/>
                  </a:cubicBezTo>
                  <a:cubicBezTo>
                    <a:pt x="82119" y="110891"/>
                    <a:pt x="84099" y="112431"/>
                    <a:pt x="85420" y="112541"/>
                  </a:cubicBezTo>
                  <a:cubicBezTo>
                    <a:pt x="87262" y="112442"/>
                    <a:pt x="89060" y="111958"/>
                    <a:pt x="90701" y="111111"/>
                  </a:cubicBezTo>
                  <a:cubicBezTo>
                    <a:pt x="91911" y="110341"/>
                    <a:pt x="93121" y="107370"/>
                    <a:pt x="94442" y="107040"/>
                  </a:cubicBezTo>
                  <a:cubicBezTo>
                    <a:pt x="95762" y="106710"/>
                    <a:pt x="100053" y="109681"/>
                    <a:pt x="102033" y="109571"/>
                  </a:cubicBezTo>
                  <a:cubicBezTo>
                    <a:pt x="104014" y="109461"/>
                    <a:pt x="105444" y="107480"/>
                    <a:pt x="106765" y="107040"/>
                  </a:cubicBezTo>
                  <a:cubicBezTo>
                    <a:pt x="108927" y="106248"/>
                    <a:pt x="111182" y="105720"/>
                    <a:pt x="113476" y="105500"/>
                  </a:cubicBezTo>
                  <a:cubicBezTo>
                    <a:pt x="114906" y="105500"/>
                    <a:pt x="117877" y="106270"/>
                    <a:pt x="119197" y="105500"/>
                  </a:cubicBezTo>
                  <a:cubicBezTo>
                    <a:pt x="120558" y="104620"/>
                    <a:pt x="121630" y="103354"/>
                    <a:pt x="122278" y="101869"/>
                  </a:cubicBezTo>
                  <a:cubicBezTo>
                    <a:pt x="122278" y="101209"/>
                    <a:pt x="122278" y="99778"/>
                    <a:pt x="122278" y="99228"/>
                  </a:cubicBezTo>
                  <a:cubicBezTo>
                    <a:pt x="122828" y="98216"/>
                    <a:pt x="123792" y="97490"/>
                    <a:pt x="124919" y="97248"/>
                  </a:cubicBezTo>
                  <a:cubicBezTo>
                    <a:pt x="125799" y="97248"/>
                    <a:pt x="126789" y="99448"/>
                    <a:pt x="127669" y="99448"/>
                  </a:cubicBezTo>
                  <a:cubicBezTo>
                    <a:pt x="128549" y="99448"/>
                    <a:pt x="128659" y="98238"/>
                    <a:pt x="129210" y="98238"/>
                  </a:cubicBezTo>
                  <a:cubicBezTo>
                    <a:pt x="129760" y="98238"/>
                    <a:pt x="132400" y="100439"/>
                    <a:pt x="133721" y="100549"/>
                  </a:cubicBezTo>
                  <a:cubicBezTo>
                    <a:pt x="135041" y="100659"/>
                    <a:pt x="136361" y="99008"/>
                    <a:pt x="137351" y="99118"/>
                  </a:cubicBezTo>
                  <a:cubicBezTo>
                    <a:pt x="138342" y="99228"/>
                    <a:pt x="140542" y="101319"/>
                    <a:pt x="141752" y="101539"/>
                  </a:cubicBezTo>
                  <a:cubicBezTo>
                    <a:pt x="142963" y="101759"/>
                    <a:pt x="146483" y="100109"/>
                    <a:pt x="148024" y="100109"/>
                  </a:cubicBezTo>
                  <a:cubicBezTo>
                    <a:pt x="149564" y="100109"/>
                    <a:pt x="153635" y="101979"/>
                    <a:pt x="155505" y="101539"/>
                  </a:cubicBezTo>
                  <a:cubicBezTo>
                    <a:pt x="157376" y="101099"/>
                    <a:pt x="158036" y="99008"/>
                    <a:pt x="159136" y="98678"/>
                  </a:cubicBezTo>
                  <a:cubicBezTo>
                    <a:pt x="160237" y="98348"/>
                    <a:pt x="162217" y="99339"/>
                    <a:pt x="163207" y="99228"/>
                  </a:cubicBezTo>
                  <a:cubicBezTo>
                    <a:pt x="164327" y="98997"/>
                    <a:pt x="165403" y="98590"/>
                    <a:pt x="166398" y="98018"/>
                  </a:cubicBezTo>
                  <a:cubicBezTo>
                    <a:pt x="167938" y="97138"/>
                    <a:pt x="170689" y="94828"/>
                    <a:pt x="172119" y="93837"/>
                  </a:cubicBezTo>
                  <a:cubicBezTo>
                    <a:pt x="174316" y="92088"/>
                    <a:pt x="176718" y="90613"/>
                    <a:pt x="179271" y="89436"/>
                  </a:cubicBezTo>
                  <a:cubicBezTo>
                    <a:pt x="181757" y="89161"/>
                    <a:pt x="184266" y="89161"/>
                    <a:pt x="186753" y="89436"/>
                  </a:cubicBezTo>
                  <a:cubicBezTo>
                    <a:pt x="189095" y="89216"/>
                    <a:pt x="191452" y="89216"/>
                    <a:pt x="193794" y="89436"/>
                  </a:cubicBezTo>
                  <a:cubicBezTo>
                    <a:pt x="194564" y="89436"/>
                    <a:pt x="195775" y="90977"/>
                    <a:pt x="196545" y="91087"/>
                  </a:cubicBezTo>
                  <a:cubicBezTo>
                    <a:pt x="198524" y="91021"/>
                    <a:pt x="200454" y="90448"/>
                    <a:pt x="202156" y="89436"/>
                  </a:cubicBezTo>
                  <a:cubicBezTo>
                    <a:pt x="203952" y="88215"/>
                    <a:pt x="205484" y="86641"/>
                    <a:pt x="206667" y="84815"/>
                  </a:cubicBezTo>
                  <a:cubicBezTo>
                    <a:pt x="207327" y="83605"/>
                    <a:pt x="206667" y="80524"/>
                    <a:pt x="207657" y="79314"/>
                  </a:cubicBezTo>
                  <a:cubicBezTo>
                    <a:pt x="208652" y="77774"/>
                    <a:pt x="209964" y="76453"/>
                    <a:pt x="211508" y="75463"/>
                  </a:cubicBezTo>
                  <a:cubicBezTo>
                    <a:pt x="212168" y="75463"/>
                    <a:pt x="214039" y="74693"/>
                    <a:pt x="214809" y="74253"/>
                  </a:cubicBezTo>
                  <a:cubicBezTo>
                    <a:pt x="215579" y="73813"/>
                    <a:pt x="218880" y="69632"/>
                    <a:pt x="220750" y="68751"/>
                  </a:cubicBezTo>
                  <a:cubicBezTo>
                    <a:pt x="222621" y="67871"/>
                    <a:pt x="225371" y="68751"/>
                    <a:pt x="226361" y="67761"/>
                  </a:cubicBezTo>
                  <a:cubicBezTo>
                    <a:pt x="227352" y="66771"/>
                    <a:pt x="225701" y="63911"/>
                    <a:pt x="226361" y="62700"/>
                  </a:cubicBezTo>
                  <a:cubicBezTo>
                    <a:pt x="227118" y="61743"/>
                    <a:pt x="228101" y="60984"/>
                    <a:pt x="229222" y="60500"/>
                  </a:cubicBezTo>
                  <a:cubicBezTo>
                    <a:pt x="229222" y="60500"/>
                    <a:pt x="231092" y="60500"/>
                    <a:pt x="231753" y="59730"/>
                  </a:cubicBezTo>
                  <a:cubicBezTo>
                    <a:pt x="233171" y="58915"/>
                    <a:pt x="234348" y="57738"/>
                    <a:pt x="235163" y="56319"/>
                  </a:cubicBezTo>
                  <a:cubicBezTo>
                    <a:pt x="235163" y="56319"/>
                    <a:pt x="235163" y="54228"/>
                    <a:pt x="235163" y="53568"/>
                  </a:cubicBezTo>
                  <a:cubicBezTo>
                    <a:pt x="235163" y="52908"/>
                    <a:pt x="237474" y="52138"/>
                    <a:pt x="238134" y="51588"/>
                  </a:cubicBezTo>
                  <a:cubicBezTo>
                    <a:pt x="239572" y="50862"/>
                    <a:pt x="240875" y="49893"/>
                    <a:pt x="241985" y="48727"/>
                  </a:cubicBezTo>
                  <a:cubicBezTo>
                    <a:pt x="242511" y="47748"/>
                    <a:pt x="242776" y="46648"/>
                    <a:pt x="242755" y="45536"/>
                  </a:cubicBezTo>
                  <a:cubicBezTo>
                    <a:pt x="242755" y="44326"/>
                    <a:pt x="242755" y="41796"/>
                    <a:pt x="242755" y="40695"/>
                  </a:cubicBezTo>
                  <a:cubicBezTo>
                    <a:pt x="243103" y="39364"/>
                    <a:pt x="243659" y="38110"/>
                    <a:pt x="244405" y="36954"/>
                  </a:cubicBezTo>
                  <a:cubicBezTo>
                    <a:pt x="245616" y="35304"/>
                    <a:pt x="249026" y="32993"/>
                    <a:pt x="250347" y="31563"/>
                  </a:cubicBezTo>
                  <a:cubicBezTo>
                    <a:pt x="251667" y="30133"/>
                    <a:pt x="253868" y="27052"/>
                    <a:pt x="255188" y="25842"/>
                  </a:cubicBezTo>
                  <a:cubicBezTo>
                    <a:pt x="257154" y="23972"/>
                    <a:pt x="259423" y="22442"/>
                    <a:pt x="261899" y="21331"/>
                  </a:cubicBezTo>
                  <a:cubicBezTo>
                    <a:pt x="263509" y="21166"/>
                    <a:pt x="265131" y="21166"/>
                    <a:pt x="266740" y="21331"/>
                  </a:cubicBezTo>
                  <a:cubicBezTo>
                    <a:pt x="269216" y="21452"/>
                    <a:pt x="271697" y="21232"/>
                    <a:pt x="274112" y="20671"/>
                  </a:cubicBezTo>
                  <a:cubicBezTo>
                    <a:pt x="275619" y="19812"/>
                    <a:pt x="276901" y="18602"/>
                    <a:pt x="277853" y="17150"/>
                  </a:cubicBezTo>
                  <a:cubicBezTo>
                    <a:pt x="278513" y="16050"/>
                    <a:pt x="278513" y="13409"/>
                    <a:pt x="279063" y="12309"/>
                  </a:cubicBezTo>
                  <a:cubicBezTo>
                    <a:pt x="280052" y="10934"/>
                    <a:pt x="281197" y="9679"/>
                    <a:pt x="282474" y="8568"/>
                  </a:cubicBezTo>
                  <a:cubicBezTo>
                    <a:pt x="283502" y="7160"/>
                    <a:pt x="284683" y="5872"/>
                    <a:pt x="285995" y="4717"/>
                  </a:cubicBezTo>
                  <a:cubicBezTo>
                    <a:pt x="287201" y="4167"/>
                    <a:pt x="288526" y="3947"/>
                    <a:pt x="289846" y="4057"/>
                  </a:cubicBezTo>
                  <a:cubicBezTo>
                    <a:pt x="291496" y="4057"/>
                    <a:pt x="294027" y="7248"/>
                    <a:pt x="295567" y="8128"/>
                  </a:cubicBezTo>
                  <a:cubicBezTo>
                    <a:pt x="297328" y="9272"/>
                    <a:pt x="299318" y="10020"/>
                    <a:pt x="301398" y="10328"/>
                  </a:cubicBezTo>
                  <a:cubicBezTo>
                    <a:pt x="303049" y="10328"/>
                    <a:pt x="305469" y="6918"/>
                    <a:pt x="307229" y="6808"/>
                  </a:cubicBezTo>
                  <a:cubicBezTo>
                    <a:pt x="308990" y="6698"/>
                    <a:pt x="310310" y="8458"/>
                    <a:pt x="311520" y="8348"/>
                  </a:cubicBezTo>
                  <a:cubicBezTo>
                    <a:pt x="312731" y="8238"/>
                    <a:pt x="313061" y="7248"/>
                    <a:pt x="313721" y="7138"/>
                  </a:cubicBezTo>
                  <a:cubicBezTo>
                    <a:pt x="315973" y="6885"/>
                    <a:pt x="318253" y="7072"/>
                    <a:pt x="320433" y="7688"/>
                  </a:cubicBezTo>
                  <a:cubicBezTo>
                    <a:pt x="321093" y="7688"/>
                    <a:pt x="322083" y="9228"/>
                    <a:pt x="322853" y="9448"/>
                  </a:cubicBezTo>
                  <a:cubicBezTo>
                    <a:pt x="323623" y="9668"/>
                    <a:pt x="326264" y="9448"/>
                    <a:pt x="327474" y="9448"/>
                  </a:cubicBezTo>
                  <a:cubicBezTo>
                    <a:pt x="328684" y="9448"/>
                    <a:pt x="330775" y="10879"/>
                    <a:pt x="331985" y="11209"/>
                  </a:cubicBezTo>
                  <a:cubicBezTo>
                    <a:pt x="333631" y="11374"/>
                    <a:pt x="335290" y="11374"/>
                    <a:pt x="336936" y="11209"/>
                  </a:cubicBezTo>
                  <a:cubicBezTo>
                    <a:pt x="339577" y="11209"/>
                    <a:pt x="344528" y="9008"/>
                    <a:pt x="347058" y="8568"/>
                  </a:cubicBezTo>
                  <a:cubicBezTo>
                    <a:pt x="349589" y="8128"/>
                    <a:pt x="352120" y="8568"/>
                    <a:pt x="353550" y="8018"/>
                  </a:cubicBezTo>
                  <a:cubicBezTo>
                    <a:pt x="354980" y="7468"/>
                    <a:pt x="355640" y="5377"/>
                    <a:pt x="356411" y="4717"/>
                  </a:cubicBezTo>
                  <a:cubicBezTo>
                    <a:pt x="358633" y="2803"/>
                    <a:pt x="361162" y="1273"/>
                    <a:pt x="363892" y="206"/>
                  </a:cubicBezTo>
                  <a:cubicBezTo>
                    <a:pt x="365900" y="-69"/>
                    <a:pt x="367936" y="-69"/>
                    <a:pt x="369944" y="206"/>
                  </a:cubicBezTo>
                  <a:cubicBezTo>
                    <a:pt x="371704" y="206"/>
                    <a:pt x="375445" y="206"/>
                    <a:pt x="376765" y="1196"/>
                  </a:cubicBezTo>
                  <a:cubicBezTo>
                    <a:pt x="378085" y="2187"/>
                    <a:pt x="377425" y="4937"/>
                    <a:pt x="378195" y="5927"/>
                  </a:cubicBezTo>
                  <a:cubicBezTo>
                    <a:pt x="378966" y="6918"/>
                    <a:pt x="381276" y="6698"/>
                    <a:pt x="381826" y="7578"/>
                  </a:cubicBezTo>
                  <a:cubicBezTo>
                    <a:pt x="382376" y="8458"/>
                    <a:pt x="381056" y="11979"/>
                    <a:pt x="381826" y="13189"/>
                  </a:cubicBezTo>
                  <a:cubicBezTo>
                    <a:pt x="382596" y="14400"/>
                    <a:pt x="384357" y="13959"/>
                    <a:pt x="384687" y="14730"/>
                  </a:cubicBezTo>
                  <a:cubicBezTo>
                    <a:pt x="385017" y="15500"/>
                    <a:pt x="384687" y="17700"/>
                    <a:pt x="383917" y="18690"/>
                  </a:cubicBezTo>
                  <a:cubicBezTo>
                    <a:pt x="383147" y="19680"/>
                    <a:pt x="382046" y="21551"/>
                    <a:pt x="381936" y="22651"/>
                  </a:cubicBezTo>
                  <a:cubicBezTo>
                    <a:pt x="381826" y="23751"/>
                    <a:pt x="383367" y="26282"/>
                    <a:pt x="383697" y="27492"/>
                  </a:cubicBezTo>
                  <a:cubicBezTo>
                    <a:pt x="384027" y="28703"/>
                    <a:pt x="385347" y="30683"/>
                    <a:pt x="384687" y="31563"/>
                  </a:cubicBezTo>
                  <a:cubicBezTo>
                    <a:pt x="384027" y="32443"/>
                    <a:pt x="382046" y="31563"/>
                    <a:pt x="381276" y="31563"/>
                  </a:cubicBezTo>
                  <a:cubicBezTo>
                    <a:pt x="380506" y="31563"/>
                    <a:pt x="380396" y="30023"/>
                    <a:pt x="379956" y="29913"/>
                  </a:cubicBezTo>
                  <a:cubicBezTo>
                    <a:pt x="378796" y="29418"/>
                    <a:pt x="377485" y="29418"/>
                    <a:pt x="376325" y="29913"/>
                  </a:cubicBezTo>
                  <a:cubicBezTo>
                    <a:pt x="375665" y="30463"/>
                    <a:pt x="376325" y="32663"/>
                    <a:pt x="376325" y="33434"/>
                  </a:cubicBezTo>
                  <a:cubicBezTo>
                    <a:pt x="375351" y="34182"/>
                    <a:pt x="374225" y="34710"/>
                    <a:pt x="373024" y="34974"/>
                  </a:cubicBezTo>
                  <a:cubicBezTo>
                    <a:pt x="372034" y="34974"/>
                    <a:pt x="370054" y="34314"/>
                    <a:pt x="369063" y="34974"/>
                  </a:cubicBezTo>
                  <a:cubicBezTo>
                    <a:pt x="367355" y="35315"/>
                    <a:pt x="365718" y="35953"/>
                    <a:pt x="364222" y="36844"/>
                  </a:cubicBezTo>
                  <a:cubicBezTo>
                    <a:pt x="362902" y="37615"/>
                    <a:pt x="360812" y="40365"/>
                    <a:pt x="359271" y="41025"/>
                  </a:cubicBezTo>
                  <a:cubicBezTo>
                    <a:pt x="357731" y="41685"/>
                    <a:pt x="355640" y="41025"/>
                    <a:pt x="354760" y="41025"/>
                  </a:cubicBezTo>
                  <a:cubicBezTo>
                    <a:pt x="353880" y="41025"/>
                    <a:pt x="354760" y="43116"/>
                    <a:pt x="354760" y="43776"/>
                  </a:cubicBezTo>
                  <a:cubicBezTo>
                    <a:pt x="353398" y="46053"/>
                    <a:pt x="351512" y="47979"/>
                    <a:pt x="349259" y="49387"/>
                  </a:cubicBezTo>
                  <a:cubicBezTo>
                    <a:pt x="346393" y="50190"/>
                    <a:pt x="343432" y="50597"/>
                    <a:pt x="340457" y="50597"/>
                  </a:cubicBezTo>
                  <a:cubicBezTo>
                    <a:pt x="338559" y="50807"/>
                    <a:pt x="336682" y="51170"/>
                    <a:pt x="334846" y="51698"/>
                  </a:cubicBezTo>
                  <a:cubicBezTo>
                    <a:pt x="332972" y="53117"/>
                    <a:pt x="331464" y="54965"/>
                    <a:pt x="330445" y="57089"/>
                  </a:cubicBezTo>
                  <a:cubicBezTo>
                    <a:pt x="330280" y="59432"/>
                    <a:pt x="330280" y="61787"/>
                    <a:pt x="330445" y="64131"/>
                  </a:cubicBezTo>
                  <a:cubicBezTo>
                    <a:pt x="330071" y="65594"/>
                    <a:pt x="329437" y="66969"/>
                    <a:pt x="328574" y="68201"/>
                  </a:cubicBezTo>
                  <a:cubicBezTo>
                    <a:pt x="326591" y="69214"/>
                    <a:pt x="324482" y="69951"/>
                    <a:pt x="322303" y="70402"/>
                  </a:cubicBezTo>
                  <a:cubicBezTo>
                    <a:pt x="320560" y="71007"/>
                    <a:pt x="318868" y="71733"/>
                    <a:pt x="317242" y="72602"/>
                  </a:cubicBezTo>
                  <a:cubicBezTo>
                    <a:pt x="315701" y="73813"/>
                    <a:pt x="313831" y="77334"/>
                    <a:pt x="312511" y="78654"/>
                  </a:cubicBezTo>
                  <a:cubicBezTo>
                    <a:pt x="311190" y="79974"/>
                    <a:pt x="307670" y="82504"/>
                    <a:pt x="306349" y="84045"/>
                  </a:cubicBezTo>
                  <a:cubicBezTo>
                    <a:pt x="305029" y="85586"/>
                    <a:pt x="303379" y="89436"/>
                    <a:pt x="302058" y="90866"/>
                  </a:cubicBezTo>
                  <a:cubicBezTo>
                    <a:pt x="300701" y="91989"/>
                    <a:pt x="299267" y="93023"/>
                    <a:pt x="297767" y="93947"/>
                  </a:cubicBezTo>
                  <a:cubicBezTo>
                    <a:pt x="296395" y="95278"/>
                    <a:pt x="294884" y="96456"/>
                    <a:pt x="293256" y="97468"/>
                  </a:cubicBezTo>
                  <a:cubicBezTo>
                    <a:pt x="292046" y="97468"/>
                    <a:pt x="289185" y="97468"/>
                    <a:pt x="287975" y="97468"/>
                  </a:cubicBezTo>
                  <a:cubicBezTo>
                    <a:pt x="286765" y="97468"/>
                    <a:pt x="285005" y="101429"/>
                    <a:pt x="283684" y="102529"/>
                  </a:cubicBezTo>
                  <a:cubicBezTo>
                    <a:pt x="281746" y="103959"/>
                    <a:pt x="279639" y="105137"/>
                    <a:pt x="277413" y="106050"/>
                  </a:cubicBezTo>
                  <a:cubicBezTo>
                    <a:pt x="276753" y="106050"/>
                    <a:pt x="275212" y="106050"/>
                    <a:pt x="274662" y="106050"/>
                  </a:cubicBezTo>
                  <a:cubicBezTo>
                    <a:pt x="273969" y="107106"/>
                    <a:pt x="273552" y="108316"/>
                    <a:pt x="273452" y="109571"/>
                  </a:cubicBezTo>
                  <a:cubicBezTo>
                    <a:pt x="273452" y="111001"/>
                    <a:pt x="274222" y="114082"/>
                    <a:pt x="273452" y="115512"/>
                  </a:cubicBezTo>
                  <a:cubicBezTo>
                    <a:pt x="272682" y="116942"/>
                    <a:pt x="270151" y="118153"/>
                    <a:pt x="269601" y="119363"/>
                  </a:cubicBezTo>
                  <a:cubicBezTo>
                    <a:pt x="269160" y="121398"/>
                    <a:pt x="269160" y="123489"/>
                    <a:pt x="269601" y="125524"/>
                  </a:cubicBezTo>
                  <a:cubicBezTo>
                    <a:pt x="269601" y="127285"/>
                    <a:pt x="272132" y="130365"/>
                    <a:pt x="272462" y="132126"/>
                  </a:cubicBezTo>
                  <a:cubicBezTo>
                    <a:pt x="272792" y="133886"/>
                    <a:pt x="272462" y="136087"/>
                    <a:pt x="272462" y="137517"/>
                  </a:cubicBezTo>
                  <a:cubicBezTo>
                    <a:pt x="272462" y="138947"/>
                    <a:pt x="273782" y="140267"/>
                    <a:pt x="273782" y="141258"/>
                  </a:cubicBezTo>
                  <a:cubicBezTo>
                    <a:pt x="273624" y="143293"/>
                    <a:pt x="273062" y="145274"/>
                    <a:pt x="272132" y="147089"/>
                  </a:cubicBezTo>
                  <a:cubicBezTo>
                    <a:pt x="271119" y="148685"/>
                    <a:pt x="269978" y="150192"/>
                    <a:pt x="268721" y="151600"/>
                  </a:cubicBezTo>
                  <a:cubicBezTo>
                    <a:pt x="267621" y="153140"/>
                    <a:pt x="264980" y="155781"/>
                    <a:pt x="263990" y="157321"/>
                  </a:cubicBezTo>
                  <a:cubicBezTo>
                    <a:pt x="263000" y="158862"/>
                    <a:pt x="263000" y="160182"/>
                    <a:pt x="262670" y="161062"/>
                  </a:cubicBezTo>
                  <a:cubicBezTo>
                    <a:pt x="262411" y="163153"/>
                    <a:pt x="261969" y="165210"/>
                    <a:pt x="261349" y="167224"/>
                  </a:cubicBezTo>
                  <a:cubicBezTo>
                    <a:pt x="260579" y="168874"/>
                    <a:pt x="257498" y="171075"/>
                    <a:pt x="256508" y="172615"/>
                  </a:cubicBezTo>
                  <a:cubicBezTo>
                    <a:pt x="255518" y="174155"/>
                    <a:pt x="254418" y="178446"/>
                    <a:pt x="253648" y="180317"/>
                  </a:cubicBezTo>
                  <a:cubicBezTo>
                    <a:pt x="252877" y="182187"/>
                    <a:pt x="251887" y="185598"/>
                    <a:pt x="251117" y="187248"/>
                  </a:cubicBezTo>
                  <a:cubicBezTo>
                    <a:pt x="249833" y="190417"/>
                    <a:pt x="248210" y="193442"/>
                    <a:pt x="246276" y="196270"/>
                  </a:cubicBezTo>
                  <a:cubicBezTo>
                    <a:pt x="245396" y="197480"/>
                    <a:pt x="242535" y="198911"/>
                    <a:pt x="241765" y="200231"/>
                  </a:cubicBezTo>
                  <a:cubicBezTo>
                    <a:pt x="241386" y="201265"/>
                    <a:pt x="241386" y="202388"/>
                    <a:pt x="241765" y="203422"/>
                  </a:cubicBezTo>
                  <a:cubicBezTo>
                    <a:pt x="241765" y="204082"/>
                    <a:pt x="244626" y="203422"/>
                    <a:pt x="244956" y="204412"/>
                  </a:cubicBezTo>
                  <a:cubicBezTo>
                    <a:pt x="245286" y="205402"/>
                    <a:pt x="244405" y="207603"/>
                    <a:pt x="243745" y="208483"/>
                  </a:cubicBezTo>
                  <a:cubicBezTo>
                    <a:pt x="243085" y="209363"/>
                    <a:pt x="241655" y="209803"/>
                    <a:pt x="241215" y="210463"/>
                  </a:cubicBezTo>
                  <a:cubicBezTo>
                    <a:pt x="240553" y="211982"/>
                    <a:pt x="240325" y="213665"/>
                    <a:pt x="240555" y="215304"/>
                  </a:cubicBezTo>
                  <a:cubicBezTo>
                    <a:pt x="240555" y="216185"/>
                    <a:pt x="242865" y="217175"/>
                    <a:pt x="243195" y="218055"/>
                  </a:cubicBezTo>
                  <a:cubicBezTo>
                    <a:pt x="243634" y="219221"/>
                    <a:pt x="243634" y="220520"/>
                    <a:pt x="243195" y="221686"/>
                  </a:cubicBezTo>
                  <a:cubicBezTo>
                    <a:pt x="243195" y="222346"/>
                    <a:pt x="240665" y="222236"/>
                    <a:pt x="240004" y="222786"/>
                  </a:cubicBezTo>
                  <a:cubicBezTo>
                    <a:pt x="239039" y="223876"/>
                    <a:pt x="238393" y="225207"/>
                    <a:pt x="238134" y="226637"/>
                  </a:cubicBezTo>
                  <a:cubicBezTo>
                    <a:pt x="238140" y="227726"/>
                    <a:pt x="238444" y="228794"/>
                    <a:pt x="239014" y="229718"/>
                  </a:cubicBezTo>
                  <a:cubicBezTo>
                    <a:pt x="239674" y="229718"/>
                    <a:pt x="241875" y="229057"/>
                    <a:pt x="242315" y="229718"/>
                  </a:cubicBezTo>
                  <a:cubicBezTo>
                    <a:pt x="242755" y="230378"/>
                    <a:pt x="241655" y="231918"/>
                    <a:pt x="241105" y="232578"/>
                  </a:cubicBezTo>
                  <a:cubicBezTo>
                    <a:pt x="238510" y="234383"/>
                    <a:pt x="235789" y="236000"/>
                    <a:pt x="232963" y="237419"/>
                  </a:cubicBezTo>
                  <a:cubicBezTo>
                    <a:pt x="230211" y="238905"/>
                    <a:pt x="227781" y="240929"/>
                    <a:pt x="225811" y="243361"/>
                  </a:cubicBezTo>
                  <a:cubicBezTo>
                    <a:pt x="225151" y="244571"/>
                    <a:pt x="225811" y="247762"/>
                    <a:pt x="225811" y="248972"/>
                  </a:cubicBezTo>
                  <a:cubicBezTo>
                    <a:pt x="225811" y="250182"/>
                    <a:pt x="222511" y="250732"/>
                    <a:pt x="221740" y="251613"/>
                  </a:cubicBezTo>
                  <a:cubicBezTo>
                    <a:pt x="220970" y="252493"/>
                    <a:pt x="220310" y="255133"/>
                    <a:pt x="219430" y="255903"/>
                  </a:cubicBezTo>
                  <a:cubicBezTo>
                    <a:pt x="217992" y="256839"/>
                    <a:pt x="216438" y="257576"/>
                    <a:pt x="214809" y="258104"/>
                  </a:cubicBezTo>
                  <a:cubicBezTo>
                    <a:pt x="213378" y="258654"/>
                    <a:pt x="210298" y="258984"/>
                    <a:pt x="209308" y="259974"/>
                  </a:cubicBezTo>
                  <a:cubicBezTo>
                    <a:pt x="208317" y="260965"/>
                    <a:pt x="207767" y="262395"/>
                    <a:pt x="208207" y="263055"/>
                  </a:cubicBezTo>
                  <a:cubicBezTo>
                    <a:pt x="208647" y="263715"/>
                    <a:pt x="210408" y="263055"/>
                    <a:pt x="210848" y="263825"/>
                  </a:cubicBezTo>
                  <a:cubicBezTo>
                    <a:pt x="211233" y="264783"/>
                    <a:pt x="211233" y="265839"/>
                    <a:pt x="210848" y="266796"/>
                  </a:cubicBezTo>
                  <a:cubicBezTo>
                    <a:pt x="210848" y="267786"/>
                    <a:pt x="207877" y="268556"/>
                    <a:pt x="206887" y="268996"/>
                  </a:cubicBezTo>
                  <a:cubicBezTo>
                    <a:pt x="205897" y="269437"/>
                    <a:pt x="204246" y="269767"/>
                    <a:pt x="203696" y="270427"/>
                  </a:cubicBezTo>
                  <a:cubicBezTo>
                    <a:pt x="203146" y="271087"/>
                    <a:pt x="203146" y="274388"/>
                    <a:pt x="202376" y="275488"/>
                  </a:cubicBezTo>
                  <a:cubicBezTo>
                    <a:pt x="201187" y="276665"/>
                    <a:pt x="199811" y="277622"/>
                    <a:pt x="198305" y="278349"/>
                  </a:cubicBezTo>
                  <a:lnTo>
                    <a:pt x="195885" y="279339"/>
                  </a:lnTo>
                  <a:cubicBezTo>
                    <a:pt x="194478" y="280846"/>
                    <a:pt x="193157" y="282419"/>
                    <a:pt x="191924" y="284070"/>
                  </a:cubicBezTo>
                  <a:cubicBezTo>
                    <a:pt x="190847" y="285104"/>
                    <a:pt x="189667" y="286028"/>
                    <a:pt x="188403" y="286820"/>
                  </a:cubicBezTo>
                  <a:cubicBezTo>
                    <a:pt x="186863" y="287811"/>
                    <a:pt x="183452" y="289131"/>
                    <a:pt x="181911" y="290121"/>
                  </a:cubicBezTo>
                  <a:cubicBezTo>
                    <a:pt x="181009" y="290990"/>
                    <a:pt x="180053" y="291793"/>
                    <a:pt x="179051" y="292542"/>
                  </a:cubicBezTo>
                  <a:cubicBezTo>
                    <a:pt x="177769" y="292971"/>
                    <a:pt x="176438" y="293224"/>
                    <a:pt x="175090" y="293312"/>
                  </a:cubicBezTo>
                  <a:lnTo>
                    <a:pt x="171349" y="293312"/>
                  </a:lnTo>
                  <a:cubicBezTo>
                    <a:pt x="167608" y="295843"/>
                    <a:pt x="165738" y="296613"/>
                    <a:pt x="165078" y="296723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  <p:sp>
          <p:nvSpPr>
            <p:cNvPr id="365" name="Figura a mano libera: forma 60">
              <a:extLst>
                <a:ext uri="{FF2B5EF4-FFF2-40B4-BE49-F238E27FC236}">
                  <a16:creationId xmlns:a16="http://schemas.microsoft.com/office/drawing/2014/main" id="{D825BACD-2453-8A43-A389-C82BFE31A437}"/>
                </a:ext>
              </a:extLst>
            </p:cNvPr>
            <p:cNvSpPr/>
            <p:nvPr/>
          </p:nvSpPr>
          <p:spPr>
            <a:xfrm>
              <a:off x="2947774" y="5812254"/>
              <a:ext cx="131424" cy="210447"/>
            </a:xfrm>
            <a:custGeom>
              <a:avLst/>
              <a:gdLst>
                <a:gd name="connsiteX0" fmla="*/ 81474 w 131424"/>
                <a:gd name="connsiteY0" fmla="*/ 206681 h 210447"/>
                <a:gd name="connsiteX1" fmla="*/ 80373 w 131424"/>
                <a:gd name="connsiteY1" fmla="*/ 209322 h 210447"/>
                <a:gd name="connsiteX2" fmla="*/ 76743 w 131424"/>
                <a:gd name="connsiteY2" fmla="*/ 210422 h 210447"/>
                <a:gd name="connsiteX3" fmla="*/ 74762 w 131424"/>
                <a:gd name="connsiteY3" fmla="*/ 207562 h 210447"/>
                <a:gd name="connsiteX4" fmla="*/ 72672 w 131424"/>
                <a:gd name="connsiteY4" fmla="*/ 207562 h 210447"/>
                <a:gd name="connsiteX5" fmla="*/ 69811 w 131424"/>
                <a:gd name="connsiteY5" fmla="*/ 207562 h 210447"/>
                <a:gd name="connsiteX6" fmla="*/ 68381 w 131424"/>
                <a:gd name="connsiteY6" fmla="*/ 204261 h 210447"/>
                <a:gd name="connsiteX7" fmla="*/ 66070 w 131424"/>
                <a:gd name="connsiteY7" fmla="*/ 202500 h 210447"/>
                <a:gd name="connsiteX8" fmla="*/ 64090 w 131424"/>
                <a:gd name="connsiteY8" fmla="*/ 200300 h 210447"/>
                <a:gd name="connsiteX9" fmla="*/ 64090 w 131424"/>
                <a:gd name="connsiteY9" fmla="*/ 196559 h 210447"/>
                <a:gd name="connsiteX10" fmla="*/ 63210 w 131424"/>
                <a:gd name="connsiteY10" fmla="*/ 193148 h 210447"/>
                <a:gd name="connsiteX11" fmla="*/ 60789 w 131424"/>
                <a:gd name="connsiteY11" fmla="*/ 191608 h 210447"/>
                <a:gd name="connsiteX12" fmla="*/ 60129 w 131424"/>
                <a:gd name="connsiteY12" fmla="*/ 189518 h 210447"/>
                <a:gd name="connsiteX13" fmla="*/ 61339 w 131424"/>
                <a:gd name="connsiteY13" fmla="*/ 186877 h 210447"/>
                <a:gd name="connsiteX14" fmla="*/ 60129 w 131424"/>
                <a:gd name="connsiteY14" fmla="*/ 184236 h 210447"/>
                <a:gd name="connsiteX15" fmla="*/ 60129 w 131424"/>
                <a:gd name="connsiteY15" fmla="*/ 180496 h 210447"/>
                <a:gd name="connsiteX16" fmla="*/ 60129 w 131424"/>
                <a:gd name="connsiteY16" fmla="*/ 176204 h 210447"/>
                <a:gd name="connsiteX17" fmla="*/ 59249 w 131424"/>
                <a:gd name="connsiteY17" fmla="*/ 172244 h 210447"/>
                <a:gd name="connsiteX18" fmla="*/ 59249 w 131424"/>
                <a:gd name="connsiteY18" fmla="*/ 167953 h 210447"/>
                <a:gd name="connsiteX19" fmla="*/ 59249 w 131424"/>
                <a:gd name="connsiteY19" fmla="*/ 164982 h 210447"/>
                <a:gd name="connsiteX20" fmla="*/ 59249 w 131424"/>
                <a:gd name="connsiteY20" fmla="*/ 161681 h 210447"/>
                <a:gd name="connsiteX21" fmla="*/ 56278 w 131424"/>
                <a:gd name="connsiteY21" fmla="*/ 160801 h 210447"/>
                <a:gd name="connsiteX22" fmla="*/ 54628 w 131424"/>
                <a:gd name="connsiteY22" fmla="*/ 157720 h 210447"/>
                <a:gd name="connsiteX23" fmla="*/ 51327 w 131424"/>
                <a:gd name="connsiteY23" fmla="*/ 153980 h 210447"/>
                <a:gd name="connsiteX24" fmla="*/ 51327 w 131424"/>
                <a:gd name="connsiteY24" fmla="*/ 150569 h 210447"/>
                <a:gd name="connsiteX25" fmla="*/ 49567 w 131424"/>
                <a:gd name="connsiteY25" fmla="*/ 148478 h 210447"/>
                <a:gd name="connsiteX26" fmla="*/ 47696 w 131424"/>
                <a:gd name="connsiteY26" fmla="*/ 147818 h 210447"/>
                <a:gd name="connsiteX27" fmla="*/ 45496 w 131424"/>
                <a:gd name="connsiteY27" fmla="*/ 145838 h 210447"/>
                <a:gd name="connsiteX28" fmla="*/ 45496 w 131424"/>
                <a:gd name="connsiteY28" fmla="*/ 142427 h 210447"/>
                <a:gd name="connsiteX29" fmla="*/ 43075 w 131424"/>
                <a:gd name="connsiteY29" fmla="*/ 139676 h 210447"/>
                <a:gd name="connsiteX30" fmla="*/ 40104 w 131424"/>
                <a:gd name="connsiteY30" fmla="*/ 139016 h 210447"/>
                <a:gd name="connsiteX31" fmla="*/ 38014 w 131424"/>
                <a:gd name="connsiteY31" fmla="*/ 137586 h 210447"/>
                <a:gd name="connsiteX32" fmla="*/ 38014 w 131424"/>
                <a:gd name="connsiteY32" fmla="*/ 135496 h 210447"/>
                <a:gd name="connsiteX33" fmla="*/ 38894 w 131424"/>
                <a:gd name="connsiteY33" fmla="*/ 133075 h 210447"/>
                <a:gd name="connsiteX34" fmla="*/ 38894 w 131424"/>
                <a:gd name="connsiteY34" fmla="*/ 129444 h 210447"/>
                <a:gd name="connsiteX35" fmla="*/ 38894 w 131424"/>
                <a:gd name="connsiteY35" fmla="*/ 125373 h 210447"/>
                <a:gd name="connsiteX36" fmla="*/ 35373 w 131424"/>
                <a:gd name="connsiteY36" fmla="*/ 123173 h 210447"/>
                <a:gd name="connsiteX37" fmla="*/ 34493 w 131424"/>
                <a:gd name="connsiteY37" fmla="*/ 119212 h 210447"/>
                <a:gd name="connsiteX38" fmla="*/ 34493 w 131424"/>
                <a:gd name="connsiteY38" fmla="*/ 115911 h 210447"/>
                <a:gd name="connsiteX39" fmla="*/ 32953 w 131424"/>
                <a:gd name="connsiteY39" fmla="*/ 111400 h 210447"/>
                <a:gd name="connsiteX40" fmla="*/ 29102 w 131424"/>
                <a:gd name="connsiteY40" fmla="*/ 107769 h 210447"/>
                <a:gd name="connsiteX41" fmla="*/ 25691 w 131424"/>
                <a:gd name="connsiteY41" fmla="*/ 105459 h 210447"/>
                <a:gd name="connsiteX42" fmla="*/ 23931 w 131424"/>
                <a:gd name="connsiteY42" fmla="*/ 101278 h 210447"/>
                <a:gd name="connsiteX43" fmla="*/ 21510 w 131424"/>
                <a:gd name="connsiteY43" fmla="*/ 99517 h 210447"/>
                <a:gd name="connsiteX44" fmla="*/ 20190 w 131424"/>
                <a:gd name="connsiteY44" fmla="*/ 96327 h 210447"/>
                <a:gd name="connsiteX45" fmla="*/ 20190 w 131424"/>
                <a:gd name="connsiteY45" fmla="*/ 91706 h 210447"/>
                <a:gd name="connsiteX46" fmla="*/ 18650 w 131424"/>
                <a:gd name="connsiteY46" fmla="*/ 87965 h 210447"/>
                <a:gd name="connsiteX47" fmla="*/ 18100 w 131424"/>
                <a:gd name="connsiteY47" fmla="*/ 82133 h 210447"/>
                <a:gd name="connsiteX48" fmla="*/ 14799 w 131424"/>
                <a:gd name="connsiteY48" fmla="*/ 78063 h 210447"/>
                <a:gd name="connsiteX49" fmla="*/ 14799 w 131424"/>
                <a:gd name="connsiteY49" fmla="*/ 74542 h 210447"/>
                <a:gd name="connsiteX50" fmla="*/ 13368 w 131424"/>
                <a:gd name="connsiteY50" fmla="*/ 67500 h 210447"/>
                <a:gd name="connsiteX51" fmla="*/ 7867 w 131424"/>
                <a:gd name="connsiteY51" fmla="*/ 61669 h 210447"/>
                <a:gd name="connsiteX52" fmla="*/ 4346 w 131424"/>
                <a:gd name="connsiteY52" fmla="*/ 58808 h 210447"/>
                <a:gd name="connsiteX53" fmla="*/ 2916 w 131424"/>
                <a:gd name="connsiteY53" fmla="*/ 54957 h 210447"/>
                <a:gd name="connsiteX54" fmla="*/ 276 w 131424"/>
                <a:gd name="connsiteY54" fmla="*/ 53197 h 210447"/>
                <a:gd name="connsiteX55" fmla="*/ 276 w 131424"/>
                <a:gd name="connsiteY55" fmla="*/ 50556 h 210447"/>
                <a:gd name="connsiteX56" fmla="*/ 1926 w 131424"/>
                <a:gd name="connsiteY56" fmla="*/ 49896 h 210447"/>
                <a:gd name="connsiteX57" fmla="*/ 1926 w 131424"/>
                <a:gd name="connsiteY57" fmla="*/ 47586 h 210447"/>
                <a:gd name="connsiteX58" fmla="*/ 166 w 131424"/>
                <a:gd name="connsiteY58" fmla="*/ 43735 h 210447"/>
                <a:gd name="connsiteX59" fmla="*/ 1046 w 131424"/>
                <a:gd name="connsiteY59" fmla="*/ 39774 h 210447"/>
                <a:gd name="connsiteX60" fmla="*/ 1926 w 131424"/>
                <a:gd name="connsiteY60" fmla="*/ 36693 h 210447"/>
                <a:gd name="connsiteX61" fmla="*/ 4566 w 131424"/>
                <a:gd name="connsiteY61" fmla="*/ 35703 h 210447"/>
                <a:gd name="connsiteX62" fmla="*/ 6547 w 131424"/>
                <a:gd name="connsiteY62" fmla="*/ 33063 h 210447"/>
                <a:gd name="connsiteX63" fmla="*/ 9298 w 131424"/>
                <a:gd name="connsiteY63" fmla="*/ 31412 h 210447"/>
                <a:gd name="connsiteX64" fmla="*/ 12818 w 131424"/>
                <a:gd name="connsiteY64" fmla="*/ 29652 h 210447"/>
                <a:gd name="connsiteX65" fmla="*/ 14249 w 131424"/>
                <a:gd name="connsiteY65" fmla="*/ 26351 h 210447"/>
                <a:gd name="connsiteX66" fmla="*/ 14249 w 131424"/>
                <a:gd name="connsiteY66" fmla="*/ 23930 h 210447"/>
                <a:gd name="connsiteX67" fmla="*/ 17219 w 131424"/>
                <a:gd name="connsiteY67" fmla="*/ 22610 h 210447"/>
                <a:gd name="connsiteX68" fmla="*/ 18540 w 131424"/>
                <a:gd name="connsiteY68" fmla="*/ 20300 h 210447"/>
                <a:gd name="connsiteX69" fmla="*/ 18540 w 131424"/>
                <a:gd name="connsiteY69" fmla="*/ 17109 h 210447"/>
                <a:gd name="connsiteX70" fmla="*/ 21180 w 131424"/>
                <a:gd name="connsiteY70" fmla="*/ 15789 h 210447"/>
                <a:gd name="connsiteX71" fmla="*/ 24921 w 131424"/>
                <a:gd name="connsiteY71" fmla="*/ 14468 h 210447"/>
                <a:gd name="connsiteX72" fmla="*/ 26461 w 131424"/>
                <a:gd name="connsiteY72" fmla="*/ 11388 h 210447"/>
                <a:gd name="connsiteX73" fmla="*/ 28442 w 131424"/>
                <a:gd name="connsiteY73" fmla="*/ 9077 h 210447"/>
                <a:gd name="connsiteX74" fmla="*/ 30422 w 131424"/>
                <a:gd name="connsiteY74" fmla="*/ 8527 h 210447"/>
                <a:gd name="connsiteX75" fmla="*/ 33503 w 131424"/>
                <a:gd name="connsiteY75" fmla="*/ 8527 h 210447"/>
                <a:gd name="connsiteX76" fmla="*/ 35153 w 131424"/>
                <a:gd name="connsiteY76" fmla="*/ 7207 h 210447"/>
                <a:gd name="connsiteX77" fmla="*/ 38014 w 131424"/>
                <a:gd name="connsiteY77" fmla="*/ 5556 h 210447"/>
                <a:gd name="connsiteX78" fmla="*/ 38014 w 131424"/>
                <a:gd name="connsiteY78" fmla="*/ 1816 h 210447"/>
                <a:gd name="connsiteX79" fmla="*/ 39774 w 131424"/>
                <a:gd name="connsiteY79" fmla="*/ 165 h 210447"/>
                <a:gd name="connsiteX80" fmla="*/ 43405 w 131424"/>
                <a:gd name="connsiteY80" fmla="*/ 165 h 210447"/>
                <a:gd name="connsiteX81" fmla="*/ 46926 w 131424"/>
                <a:gd name="connsiteY81" fmla="*/ 1265 h 210447"/>
                <a:gd name="connsiteX82" fmla="*/ 48136 w 131424"/>
                <a:gd name="connsiteY82" fmla="*/ 5886 h 210447"/>
                <a:gd name="connsiteX83" fmla="*/ 51437 w 131424"/>
                <a:gd name="connsiteY83" fmla="*/ 7427 h 210447"/>
                <a:gd name="connsiteX84" fmla="*/ 54188 w 131424"/>
                <a:gd name="connsiteY84" fmla="*/ 9297 h 210447"/>
                <a:gd name="connsiteX85" fmla="*/ 57378 w 131424"/>
                <a:gd name="connsiteY85" fmla="*/ 9297 h 210447"/>
                <a:gd name="connsiteX86" fmla="*/ 59029 w 131424"/>
                <a:gd name="connsiteY86" fmla="*/ 8747 h 210447"/>
                <a:gd name="connsiteX87" fmla="*/ 65190 w 131424"/>
                <a:gd name="connsiteY87" fmla="*/ 11058 h 210447"/>
                <a:gd name="connsiteX88" fmla="*/ 72562 w 131424"/>
                <a:gd name="connsiteY88" fmla="*/ 11718 h 210447"/>
                <a:gd name="connsiteX89" fmla="*/ 77623 w 131424"/>
                <a:gd name="connsiteY89" fmla="*/ 11718 h 210447"/>
                <a:gd name="connsiteX90" fmla="*/ 83784 w 131424"/>
                <a:gd name="connsiteY90" fmla="*/ 8637 h 210447"/>
                <a:gd name="connsiteX91" fmla="*/ 88075 w 131424"/>
                <a:gd name="connsiteY91" fmla="*/ 8087 h 210447"/>
                <a:gd name="connsiteX92" fmla="*/ 92146 w 131424"/>
                <a:gd name="connsiteY92" fmla="*/ 8087 h 210447"/>
                <a:gd name="connsiteX93" fmla="*/ 95777 w 131424"/>
                <a:gd name="connsiteY93" fmla="*/ 6987 h 210447"/>
                <a:gd name="connsiteX94" fmla="*/ 101278 w 131424"/>
                <a:gd name="connsiteY94" fmla="*/ 6987 h 210447"/>
                <a:gd name="connsiteX95" fmla="*/ 104909 w 131424"/>
                <a:gd name="connsiteY95" fmla="*/ 7647 h 210447"/>
                <a:gd name="connsiteX96" fmla="*/ 106669 w 131424"/>
                <a:gd name="connsiteY96" fmla="*/ 10617 h 210447"/>
                <a:gd name="connsiteX97" fmla="*/ 109310 w 131424"/>
                <a:gd name="connsiteY97" fmla="*/ 19419 h 210447"/>
                <a:gd name="connsiteX98" fmla="*/ 113381 w 131424"/>
                <a:gd name="connsiteY98" fmla="*/ 24811 h 210447"/>
                <a:gd name="connsiteX99" fmla="*/ 115031 w 131424"/>
                <a:gd name="connsiteY99" fmla="*/ 28992 h 210447"/>
                <a:gd name="connsiteX100" fmla="*/ 115031 w 131424"/>
                <a:gd name="connsiteY100" fmla="*/ 34933 h 210447"/>
                <a:gd name="connsiteX101" fmla="*/ 118222 w 131424"/>
                <a:gd name="connsiteY101" fmla="*/ 37683 h 210447"/>
                <a:gd name="connsiteX102" fmla="*/ 118222 w 131424"/>
                <a:gd name="connsiteY102" fmla="*/ 41864 h 210447"/>
                <a:gd name="connsiteX103" fmla="*/ 120863 w 131424"/>
                <a:gd name="connsiteY103" fmla="*/ 44175 h 210447"/>
                <a:gd name="connsiteX104" fmla="*/ 122293 w 131424"/>
                <a:gd name="connsiteY104" fmla="*/ 47586 h 210447"/>
                <a:gd name="connsiteX105" fmla="*/ 124823 w 131424"/>
                <a:gd name="connsiteY105" fmla="*/ 49346 h 210447"/>
                <a:gd name="connsiteX106" fmla="*/ 127134 w 131424"/>
                <a:gd name="connsiteY106" fmla="*/ 50006 h 210447"/>
                <a:gd name="connsiteX107" fmla="*/ 127134 w 131424"/>
                <a:gd name="connsiteY107" fmla="*/ 52537 h 210447"/>
                <a:gd name="connsiteX108" fmla="*/ 129114 w 131424"/>
                <a:gd name="connsiteY108" fmla="*/ 55398 h 210447"/>
                <a:gd name="connsiteX109" fmla="*/ 131425 w 131424"/>
                <a:gd name="connsiteY109" fmla="*/ 59138 h 210447"/>
                <a:gd name="connsiteX110" fmla="*/ 130215 w 131424"/>
                <a:gd name="connsiteY110" fmla="*/ 63759 h 210447"/>
                <a:gd name="connsiteX111" fmla="*/ 127904 w 131424"/>
                <a:gd name="connsiteY111" fmla="*/ 65740 h 210447"/>
                <a:gd name="connsiteX112" fmla="*/ 127024 w 131424"/>
                <a:gd name="connsiteY112" fmla="*/ 70471 h 210447"/>
                <a:gd name="connsiteX113" fmla="*/ 124273 w 131424"/>
                <a:gd name="connsiteY113" fmla="*/ 73332 h 210447"/>
                <a:gd name="connsiteX114" fmla="*/ 119982 w 131424"/>
                <a:gd name="connsiteY114" fmla="*/ 75642 h 210447"/>
                <a:gd name="connsiteX115" fmla="*/ 116902 w 131424"/>
                <a:gd name="connsiteY115" fmla="*/ 78503 h 210447"/>
                <a:gd name="connsiteX116" fmla="*/ 111951 w 131424"/>
                <a:gd name="connsiteY116" fmla="*/ 83674 h 210447"/>
                <a:gd name="connsiteX117" fmla="*/ 110960 w 131424"/>
                <a:gd name="connsiteY117" fmla="*/ 90385 h 210447"/>
                <a:gd name="connsiteX118" fmla="*/ 110960 w 131424"/>
                <a:gd name="connsiteY118" fmla="*/ 96327 h 210447"/>
                <a:gd name="connsiteX119" fmla="*/ 112831 w 131424"/>
                <a:gd name="connsiteY119" fmla="*/ 100618 h 210447"/>
                <a:gd name="connsiteX120" fmla="*/ 116792 w 131424"/>
                <a:gd name="connsiteY120" fmla="*/ 107219 h 210447"/>
                <a:gd name="connsiteX121" fmla="*/ 118442 w 131424"/>
                <a:gd name="connsiteY121" fmla="*/ 113821 h 210447"/>
                <a:gd name="connsiteX122" fmla="*/ 117562 w 131424"/>
                <a:gd name="connsiteY122" fmla="*/ 117781 h 210447"/>
                <a:gd name="connsiteX123" fmla="*/ 118442 w 131424"/>
                <a:gd name="connsiteY123" fmla="*/ 122292 h 210447"/>
                <a:gd name="connsiteX124" fmla="*/ 119432 w 131424"/>
                <a:gd name="connsiteY124" fmla="*/ 126143 h 210447"/>
                <a:gd name="connsiteX125" fmla="*/ 119432 w 131424"/>
                <a:gd name="connsiteY125" fmla="*/ 134835 h 210447"/>
                <a:gd name="connsiteX126" fmla="*/ 118112 w 131424"/>
                <a:gd name="connsiteY126" fmla="*/ 141217 h 210447"/>
                <a:gd name="connsiteX127" fmla="*/ 116792 w 131424"/>
                <a:gd name="connsiteY127" fmla="*/ 146498 h 210447"/>
                <a:gd name="connsiteX128" fmla="*/ 113711 w 131424"/>
                <a:gd name="connsiteY128" fmla="*/ 151559 h 210447"/>
                <a:gd name="connsiteX129" fmla="*/ 111290 w 131424"/>
                <a:gd name="connsiteY129" fmla="*/ 155300 h 210447"/>
                <a:gd name="connsiteX130" fmla="*/ 107330 w 131424"/>
                <a:gd name="connsiteY130" fmla="*/ 158931 h 210447"/>
                <a:gd name="connsiteX131" fmla="*/ 104029 w 131424"/>
                <a:gd name="connsiteY131" fmla="*/ 161681 h 210447"/>
                <a:gd name="connsiteX132" fmla="*/ 102378 w 131424"/>
                <a:gd name="connsiteY132" fmla="*/ 167073 h 210447"/>
                <a:gd name="connsiteX133" fmla="*/ 101058 w 131424"/>
                <a:gd name="connsiteY133" fmla="*/ 173454 h 210447"/>
                <a:gd name="connsiteX134" fmla="*/ 97097 w 131424"/>
                <a:gd name="connsiteY134" fmla="*/ 175985 h 210447"/>
                <a:gd name="connsiteX135" fmla="*/ 95557 w 131424"/>
                <a:gd name="connsiteY135" fmla="*/ 180166 h 210447"/>
                <a:gd name="connsiteX136" fmla="*/ 95557 w 131424"/>
                <a:gd name="connsiteY136" fmla="*/ 183576 h 210447"/>
                <a:gd name="connsiteX137" fmla="*/ 92366 w 131424"/>
                <a:gd name="connsiteY137" fmla="*/ 184786 h 210447"/>
                <a:gd name="connsiteX138" fmla="*/ 87745 w 131424"/>
                <a:gd name="connsiteY138" fmla="*/ 188087 h 210447"/>
                <a:gd name="connsiteX139" fmla="*/ 87745 w 131424"/>
                <a:gd name="connsiteY139" fmla="*/ 191938 h 210447"/>
                <a:gd name="connsiteX140" fmla="*/ 86975 w 131424"/>
                <a:gd name="connsiteY140" fmla="*/ 197329 h 210447"/>
                <a:gd name="connsiteX141" fmla="*/ 84664 w 131424"/>
                <a:gd name="connsiteY141" fmla="*/ 201510 h 210447"/>
                <a:gd name="connsiteX142" fmla="*/ 81474 w 131424"/>
                <a:gd name="connsiteY142" fmla="*/ 206681 h 21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1424" h="210447">
                  <a:moveTo>
                    <a:pt x="81474" y="206681"/>
                  </a:moveTo>
                  <a:cubicBezTo>
                    <a:pt x="81363" y="207650"/>
                    <a:pt x="80981" y="208563"/>
                    <a:pt x="80373" y="209322"/>
                  </a:cubicBezTo>
                  <a:cubicBezTo>
                    <a:pt x="79357" y="210158"/>
                    <a:pt x="78051" y="210554"/>
                    <a:pt x="76743" y="210422"/>
                  </a:cubicBezTo>
                  <a:cubicBezTo>
                    <a:pt x="75973" y="210422"/>
                    <a:pt x="75532" y="208002"/>
                    <a:pt x="74762" y="207562"/>
                  </a:cubicBezTo>
                  <a:cubicBezTo>
                    <a:pt x="73992" y="207122"/>
                    <a:pt x="73222" y="207562"/>
                    <a:pt x="72672" y="207562"/>
                  </a:cubicBezTo>
                  <a:cubicBezTo>
                    <a:pt x="72122" y="207562"/>
                    <a:pt x="70361" y="207562"/>
                    <a:pt x="69811" y="207562"/>
                  </a:cubicBezTo>
                  <a:cubicBezTo>
                    <a:pt x="69261" y="207562"/>
                    <a:pt x="69041" y="204921"/>
                    <a:pt x="68381" y="204261"/>
                  </a:cubicBezTo>
                  <a:cubicBezTo>
                    <a:pt x="67721" y="203601"/>
                    <a:pt x="66620" y="203050"/>
                    <a:pt x="66070" y="202500"/>
                  </a:cubicBezTo>
                  <a:cubicBezTo>
                    <a:pt x="65270" y="201906"/>
                    <a:pt x="64597" y="201158"/>
                    <a:pt x="64090" y="200300"/>
                  </a:cubicBezTo>
                  <a:cubicBezTo>
                    <a:pt x="63980" y="199057"/>
                    <a:pt x="63980" y="197802"/>
                    <a:pt x="64090" y="196559"/>
                  </a:cubicBezTo>
                  <a:cubicBezTo>
                    <a:pt x="64018" y="195371"/>
                    <a:pt x="63719" y="194216"/>
                    <a:pt x="63210" y="193148"/>
                  </a:cubicBezTo>
                  <a:cubicBezTo>
                    <a:pt x="63210" y="192598"/>
                    <a:pt x="61229" y="192158"/>
                    <a:pt x="60789" y="191608"/>
                  </a:cubicBezTo>
                  <a:cubicBezTo>
                    <a:pt x="60455" y="190948"/>
                    <a:pt x="60231" y="190244"/>
                    <a:pt x="60129" y="189518"/>
                  </a:cubicBezTo>
                  <a:cubicBezTo>
                    <a:pt x="60129" y="188747"/>
                    <a:pt x="61339" y="187537"/>
                    <a:pt x="61339" y="186877"/>
                  </a:cubicBezTo>
                  <a:cubicBezTo>
                    <a:pt x="61339" y="186217"/>
                    <a:pt x="60349" y="184896"/>
                    <a:pt x="60129" y="184236"/>
                  </a:cubicBezTo>
                  <a:cubicBezTo>
                    <a:pt x="60016" y="182993"/>
                    <a:pt x="60016" y="181739"/>
                    <a:pt x="60129" y="180496"/>
                  </a:cubicBezTo>
                  <a:cubicBezTo>
                    <a:pt x="60129" y="179395"/>
                    <a:pt x="60129" y="177305"/>
                    <a:pt x="60129" y="176204"/>
                  </a:cubicBezTo>
                  <a:cubicBezTo>
                    <a:pt x="60129" y="175104"/>
                    <a:pt x="59359" y="173234"/>
                    <a:pt x="59249" y="172244"/>
                  </a:cubicBezTo>
                  <a:cubicBezTo>
                    <a:pt x="59139" y="171254"/>
                    <a:pt x="59249" y="168943"/>
                    <a:pt x="59249" y="167953"/>
                  </a:cubicBezTo>
                  <a:cubicBezTo>
                    <a:pt x="59304" y="166962"/>
                    <a:pt x="59304" y="165972"/>
                    <a:pt x="59249" y="164982"/>
                  </a:cubicBezTo>
                  <a:cubicBezTo>
                    <a:pt x="59471" y="163893"/>
                    <a:pt x="59471" y="162771"/>
                    <a:pt x="59249" y="161681"/>
                  </a:cubicBezTo>
                  <a:cubicBezTo>
                    <a:pt x="59249" y="161131"/>
                    <a:pt x="56938" y="161681"/>
                    <a:pt x="56278" y="160801"/>
                  </a:cubicBezTo>
                  <a:cubicBezTo>
                    <a:pt x="55618" y="159921"/>
                    <a:pt x="55178" y="158380"/>
                    <a:pt x="54628" y="157720"/>
                  </a:cubicBezTo>
                  <a:cubicBezTo>
                    <a:pt x="54078" y="157060"/>
                    <a:pt x="51767" y="155190"/>
                    <a:pt x="51327" y="153980"/>
                  </a:cubicBezTo>
                  <a:cubicBezTo>
                    <a:pt x="50887" y="152769"/>
                    <a:pt x="51327" y="151339"/>
                    <a:pt x="51327" y="150569"/>
                  </a:cubicBezTo>
                  <a:cubicBezTo>
                    <a:pt x="50892" y="149755"/>
                    <a:pt x="50293" y="149039"/>
                    <a:pt x="49567" y="148478"/>
                  </a:cubicBezTo>
                  <a:cubicBezTo>
                    <a:pt x="48961" y="148214"/>
                    <a:pt x="48335" y="147994"/>
                    <a:pt x="47696" y="147818"/>
                  </a:cubicBezTo>
                  <a:cubicBezTo>
                    <a:pt x="47146" y="147818"/>
                    <a:pt x="45826" y="146608"/>
                    <a:pt x="45496" y="145838"/>
                  </a:cubicBezTo>
                  <a:cubicBezTo>
                    <a:pt x="45166" y="145068"/>
                    <a:pt x="45496" y="143197"/>
                    <a:pt x="45496" y="142427"/>
                  </a:cubicBezTo>
                  <a:cubicBezTo>
                    <a:pt x="44905" y="141338"/>
                    <a:pt x="44077" y="140402"/>
                    <a:pt x="43075" y="139676"/>
                  </a:cubicBezTo>
                  <a:cubicBezTo>
                    <a:pt x="42097" y="139401"/>
                    <a:pt x="41106" y="139181"/>
                    <a:pt x="40104" y="139016"/>
                  </a:cubicBezTo>
                  <a:cubicBezTo>
                    <a:pt x="39350" y="138631"/>
                    <a:pt x="38648" y="138147"/>
                    <a:pt x="38014" y="137586"/>
                  </a:cubicBezTo>
                  <a:cubicBezTo>
                    <a:pt x="37850" y="136904"/>
                    <a:pt x="37850" y="136177"/>
                    <a:pt x="38014" y="135496"/>
                  </a:cubicBezTo>
                  <a:cubicBezTo>
                    <a:pt x="38014" y="134835"/>
                    <a:pt x="38784" y="133625"/>
                    <a:pt x="38894" y="133075"/>
                  </a:cubicBezTo>
                  <a:cubicBezTo>
                    <a:pt x="39008" y="131865"/>
                    <a:pt x="39008" y="130654"/>
                    <a:pt x="38894" y="129444"/>
                  </a:cubicBezTo>
                  <a:cubicBezTo>
                    <a:pt x="39122" y="128102"/>
                    <a:pt x="39122" y="126715"/>
                    <a:pt x="38894" y="125373"/>
                  </a:cubicBezTo>
                  <a:cubicBezTo>
                    <a:pt x="38344" y="124493"/>
                    <a:pt x="36034" y="123943"/>
                    <a:pt x="35373" y="123173"/>
                  </a:cubicBezTo>
                  <a:cubicBezTo>
                    <a:pt x="34861" y="121907"/>
                    <a:pt x="34564" y="120576"/>
                    <a:pt x="34493" y="119212"/>
                  </a:cubicBezTo>
                  <a:cubicBezTo>
                    <a:pt x="34493" y="118441"/>
                    <a:pt x="34493" y="116681"/>
                    <a:pt x="34493" y="115911"/>
                  </a:cubicBezTo>
                  <a:cubicBezTo>
                    <a:pt x="34214" y="114338"/>
                    <a:pt x="33694" y="112819"/>
                    <a:pt x="32953" y="111400"/>
                  </a:cubicBezTo>
                  <a:cubicBezTo>
                    <a:pt x="31805" y="110058"/>
                    <a:pt x="30515" y="108836"/>
                    <a:pt x="29102" y="107769"/>
                  </a:cubicBezTo>
                  <a:cubicBezTo>
                    <a:pt x="27924" y="107065"/>
                    <a:pt x="26785" y="106295"/>
                    <a:pt x="25691" y="105459"/>
                  </a:cubicBezTo>
                  <a:cubicBezTo>
                    <a:pt x="24921" y="104579"/>
                    <a:pt x="24591" y="102158"/>
                    <a:pt x="23931" y="101278"/>
                  </a:cubicBezTo>
                  <a:cubicBezTo>
                    <a:pt x="23271" y="100398"/>
                    <a:pt x="21950" y="100068"/>
                    <a:pt x="21510" y="99517"/>
                  </a:cubicBezTo>
                  <a:cubicBezTo>
                    <a:pt x="20893" y="98538"/>
                    <a:pt x="20446" y="97460"/>
                    <a:pt x="20190" y="96327"/>
                  </a:cubicBezTo>
                  <a:cubicBezTo>
                    <a:pt x="20190" y="95226"/>
                    <a:pt x="20190" y="92916"/>
                    <a:pt x="20190" y="91706"/>
                  </a:cubicBezTo>
                  <a:cubicBezTo>
                    <a:pt x="20190" y="90495"/>
                    <a:pt x="18980" y="88955"/>
                    <a:pt x="18650" y="87965"/>
                  </a:cubicBezTo>
                  <a:cubicBezTo>
                    <a:pt x="18575" y="86017"/>
                    <a:pt x="18392" y="84070"/>
                    <a:pt x="18100" y="82133"/>
                  </a:cubicBezTo>
                  <a:cubicBezTo>
                    <a:pt x="18100" y="80923"/>
                    <a:pt x="15239" y="79273"/>
                    <a:pt x="14799" y="78063"/>
                  </a:cubicBezTo>
                  <a:cubicBezTo>
                    <a:pt x="14359" y="76852"/>
                    <a:pt x="14799" y="75422"/>
                    <a:pt x="14799" y="74542"/>
                  </a:cubicBezTo>
                  <a:cubicBezTo>
                    <a:pt x="14662" y="72143"/>
                    <a:pt x="14181" y="69767"/>
                    <a:pt x="13368" y="67500"/>
                  </a:cubicBezTo>
                  <a:cubicBezTo>
                    <a:pt x="11767" y="65355"/>
                    <a:pt x="9921" y="63396"/>
                    <a:pt x="7867" y="61669"/>
                  </a:cubicBezTo>
                  <a:cubicBezTo>
                    <a:pt x="6598" y="60844"/>
                    <a:pt x="5418" y="59875"/>
                    <a:pt x="4346" y="58808"/>
                  </a:cubicBezTo>
                  <a:cubicBezTo>
                    <a:pt x="4346" y="58038"/>
                    <a:pt x="3576" y="55728"/>
                    <a:pt x="2916" y="54957"/>
                  </a:cubicBezTo>
                  <a:cubicBezTo>
                    <a:pt x="2256" y="54187"/>
                    <a:pt x="606" y="53857"/>
                    <a:pt x="276" y="53197"/>
                  </a:cubicBezTo>
                  <a:cubicBezTo>
                    <a:pt x="-92" y="52350"/>
                    <a:pt x="-92" y="51404"/>
                    <a:pt x="276" y="50556"/>
                  </a:cubicBezTo>
                  <a:cubicBezTo>
                    <a:pt x="276" y="50556"/>
                    <a:pt x="1596" y="50556"/>
                    <a:pt x="1926" y="49896"/>
                  </a:cubicBezTo>
                  <a:cubicBezTo>
                    <a:pt x="2149" y="49137"/>
                    <a:pt x="2149" y="48345"/>
                    <a:pt x="1926" y="47586"/>
                  </a:cubicBezTo>
                  <a:cubicBezTo>
                    <a:pt x="1926" y="46595"/>
                    <a:pt x="276" y="44835"/>
                    <a:pt x="166" y="43735"/>
                  </a:cubicBezTo>
                  <a:cubicBezTo>
                    <a:pt x="300" y="42381"/>
                    <a:pt x="596" y="41050"/>
                    <a:pt x="1046" y="39774"/>
                  </a:cubicBezTo>
                  <a:cubicBezTo>
                    <a:pt x="1046" y="39004"/>
                    <a:pt x="1046" y="37244"/>
                    <a:pt x="1926" y="36693"/>
                  </a:cubicBezTo>
                  <a:cubicBezTo>
                    <a:pt x="2806" y="36143"/>
                    <a:pt x="4016" y="36143"/>
                    <a:pt x="4566" y="35703"/>
                  </a:cubicBezTo>
                  <a:cubicBezTo>
                    <a:pt x="5117" y="35263"/>
                    <a:pt x="5997" y="33613"/>
                    <a:pt x="6547" y="33063"/>
                  </a:cubicBezTo>
                  <a:cubicBezTo>
                    <a:pt x="7413" y="32435"/>
                    <a:pt x="8334" y="31885"/>
                    <a:pt x="9298" y="31412"/>
                  </a:cubicBezTo>
                  <a:cubicBezTo>
                    <a:pt x="10553" y="31005"/>
                    <a:pt x="11739" y="30411"/>
                    <a:pt x="12818" y="29652"/>
                  </a:cubicBezTo>
                  <a:cubicBezTo>
                    <a:pt x="13515" y="28662"/>
                    <a:pt x="14001" y="27539"/>
                    <a:pt x="14249" y="26351"/>
                  </a:cubicBezTo>
                  <a:cubicBezTo>
                    <a:pt x="14249" y="25801"/>
                    <a:pt x="14249" y="24371"/>
                    <a:pt x="14249" y="23930"/>
                  </a:cubicBezTo>
                  <a:cubicBezTo>
                    <a:pt x="14249" y="23490"/>
                    <a:pt x="16669" y="23160"/>
                    <a:pt x="17219" y="22610"/>
                  </a:cubicBezTo>
                  <a:cubicBezTo>
                    <a:pt x="17825" y="21950"/>
                    <a:pt x="18276" y="21158"/>
                    <a:pt x="18540" y="20300"/>
                  </a:cubicBezTo>
                  <a:cubicBezTo>
                    <a:pt x="18540" y="19529"/>
                    <a:pt x="18540" y="17769"/>
                    <a:pt x="18540" y="17109"/>
                  </a:cubicBezTo>
                  <a:cubicBezTo>
                    <a:pt x="19323" y="16493"/>
                    <a:pt x="20221" y="16053"/>
                    <a:pt x="21180" y="15789"/>
                  </a:cubicBezTo>
                  <a:cubicBezTo>
                    <a:pt x="22470" y="15480"/>
                    <a:pt x="23724" y="15041"/>
                    <a:pt x="24921" y="14468"/>
                  </a:cubicBezTo>
                  <a:cubicBezTo>
                    <a:pt x="25581" y="13918"/>
                    <a:pt x="26021" y="12158"/>
                    <a:pt x="26461" y="11388"/>
                  </a:cubicBezTo>
                  <a:cubicBezTo>
                    <a:pt x="26971" y="10497"/>
                    <a:pt x="27642" y="9715"/>
                    <a:pt x="28442" y="9077"/>
                  </a:cubicBezTo>
                  <a:cubicBezTo>
                    <a:pt x="29059" y="8769"/>
                    <a:pt x="29732" y="8582"/>
                    <a:pt x="30422" y="8527"/>
                  </a:cubicBezTo>
                  <a:cubicBezTo>
                    <a:pt x="31192" y="8527"/>
                    <a:pt x="32733" y="8527"/>
                    <a:pt x="33503" y="8527"/>
                  </a:cubicBezTo>
                  <a:cubicBezTo>
                    <a:pt x="34273" y="8527"/>
                    <a:pt x="34713" y="7427"/>
                    <a:pt x="35153" y="7207"/>
                  </a:cubicBezTo>
                  <a:cubicBezTo>
                    <a:pt x="35593" y="6987"/>
                    <a:pt x="37574" y="6217"/>
                    <a:pt x="38014" y="5556"/>
                  </a:cubicBezTo>
                  <a:cubicBezTo>
                    <a:pt x="38454" y="4896"/>
                    <a:pt x="38014" y="2696"/>
                    <a:pt x="38014" y="1816"/>
                  </a:cubicBezTo>
                  <a:cubicBezTo>
                    <a:pt x="38431" y="1111"/>
                    <a:pt x="39042" y="539"/>
                    <a:pt x="39774" y="165"/>
                  </a:cubicBezTo>
                  <a:cubicBezTo>
                    <a:pt x="40975" y="-55"/>
                    <a:pt x="42205" y="-55"/>
                    <a:pt x="43405" y="165"/>
                  </a:cubicBezTo>
                  <a:cubicBezTo>
                    <a:pt x="44653" y="231"/>
                    <a:pt x="45864" y="605"/>
                    <a:pt x="46926" y="1265"/>
                  </a:cubicBezTo>
                  <a:cubicBezTo>
                    <a:pt x="47696" y="2146"/>
                    <a:pt x="46926" y="5006"/>
                    <a:pt x="48136" y="5886"/>
                  </a:cubicBezTo>
                  <a:cubicBezTo>
                    <a:pt x="49347" y="6766"/>
                    <a:pt x="50667" y="6987"/>
                    <a:pt x="51437" y="7427"/>
                  </a:cubicBezTo>
                  <a:cubicBezTo>
                    <a:pt x="52207" y="7867"/>
                    <a:pt x="53417" y="8967"/>
                    <a:pt x="54188" y="9297"/>
                  </a:cubicBezTo>
                  <a:cubicBezTo>
                    <a:pt x="55241" y="9506"/>
                    <a:pt x="56325" y="9506"/>
                    <a:pt x="57378" y="9297"/>
                  </a:cubicBezTo>
                  <a:cubicBezTo>
                    <a:pt x="57911" y="9066"/>
                    <a:pt x="58463" y="8879"/>
                    <a:pt x="59029" y="8747"/>
                  </a:cubicBezTo>
                  <a:cubicBezTo>
                    <a:pt x="60679" y="8747"/>
                    <a:pt x="63650" y="10728"/>
                    <a:pt x="65190" y="11058"/>
                  </a:cubicBezTo>
                  <a:cubicBezTo>
                    <a:pt x="67630" y="11443"/>
                    <a:pt x="70093" y="11663"/>
                    <a:pt x="72562" y="11718"/>
                  </a:cubicBezTo>
                  <a:cubicBezTo>
                    <a:pt x="74247" y="11828"/>
                    <a:pt x="75937" y="11828"/>
                    <a:pt x="77623" y="11718"/>
                  </a:cubicBezTo>
                  <a:cubicBezTo>
                    <a:pt x="79273" y="11718"/>
                    <a:pt x="82134" y="9077"/>
                    <a:pt x="83784" y="8637"/>
                  </a:cubicBezTo>
                  <a:cubicBezTo>
                    <a:pt x="85190" y="8296"/>
                    <a:pt x="86629" y="8109"/>
                    <a:pt x="88075" y="8087"/>
                  </a:cubicBezTo>
                  <a:cubicBezTo>
                    <a:pt x="89175" y="8087"/>
                    <a:pt x="91156" y="8637"/>
                    <a:pt x="92146" y="8087"/>
                  </a:cubicBezTo>
                  <a:cubicBezTo>
                    <a:pt x="93375" y="7790"/>
                    <a:pt x="94588" y="7416"/>
                    <a:pt x="95777" y="6987"/>
                  </a:cubicBezTo>
                  <a:cubicBezTo>
                    <a:pt x="97607" y="6822"/>
                    <a:pt x="99448" y="6822"/>
                    <a:pt x="101278" y="6987"/>
                  </a:cubicBezTo>
                  <a:cubicBezTo>
                    <a:pt x="102523" y="6932"/>
                    <a:pt x="103764" y="7152"/>
                    <a:pt x="104909" y="7647"/>
                  </a:cubicBezTo>
                  <a:cubicBezTo>
                    <a:pt x="105745" y="8461"/>
                    <a:pt x="106351" y="9495"/>
                    <a:pt x="106669" y="10617"/>
                  </a:cubicBezTo>
                  <a:cubicBezTo>
                    <a:pt x="107550" y="12708"/>
                    <a:pt x="108320" y="17329"/>
                    <a:pt x="109310" y="19419"/>
                  </a:cubicBezTo>
                  <a:cubicBezTo>
                    <a:pt x="110300" y="21510"/>
                    <a:pt x="112611" y="23380"/>
                    <a:pt x="113381" y="24811"/>
                  </a:cubicBezTo>
                  <a:cubicBezTo>
                    <a:pt x="114137" y="26109"/>
                    <a:pt x="114693" y="27528"/>
                    <a:pt x="115031" y="28992"/>
                  </a:cubicBezTo>
                  <a:cubicBezTo>
                    <a:pt x="115031" y="30532"/>
                    <a:pt x="114481" y="33613"/>
                    <a:pt x="115031" y="34933"/>
                  </a:cubicBezTo>
                  <a:cubicBezTo>
                    <a:pt x="115581" y="36253"/>
                    <a:pt x="117782" y="36693"/>
                    <a:pt x="118222" y="37683"/>
                  </a:cubicBezTo>
                  <a:cubicBezTo>
                    <a:pt x="118662" y="38674"/>
                    <a:pt x="118222" y="40874"/>
                    <a:pt x="118222" y="41864"/>
                  </a:cubicBezTo>
                  <a:cubicBezTo>
                    <a:pt x="118222" y="42855"/>
                    <a:pt x="120312" y="43515"/>
                    <a:pt x="120863" y="44175"/>
                  </a:cubicBezTo>
                  <a:cubicBezTo>
                    <a:pt x="121413" y="44835"/>
                    <a:pt x="121743" y="46816"/>
                    <a:pt x="122293" y="47586"/>
                  </a:cubicBezTo>
                  <a:cubicBezTo>
                    <a:pt x="123064" y="48268"/>
                    <a:pt x="123914" y="48862"/>
                    <a:pt x="124823" y="49346"/>
                  </a:cubicBezTo>
                  <a:cubicBezTo>
                    <a:pt x="125374" y="49346"/>
                    <a:pt x="126804" y="49346"/>
                    <a:pt x="127134" y="50006"/>
                  </a:cubicBezTo>
                  <a:cubicBezTo>
                    <a:pt x="127464" y="50667"/>
                    <a:pt x="127134" y="51877"/>
                    <a:pt x="127134" y="52537"/>
                  </a:cubicBezTo>
                  <a:cubicBezTo>
                    <a:pt x="127680" y="53560"/>
                    <a:pt x="128344" y="54528"/>
                    <a:pt x="129114" y="55398"/>
                  </a:cubicBezTo>
                  <a:cubicBezTo>
                    <a:pt x="130050" y="56531"/>
                    <a:pt x="130827" y="57796"/>
                    <a:pt x="131425" y="59138"/>
                  </a:cubicBezTo>
                  <a:cubicBezTo>
                    <a:pt x="131364" y="60745"/>
                    <a:pt x="130952" y="62329"/>
                    <a:pt x="130215" y="63759"/>
                  </a:cubicBezTo>
                  <a:cubicBezTo>
                    <a:pt x="130215" y="64420"/>
                    <a:pt x="128234" y="65080"/>
                    <a:pt x="127904" y="65740"/>
                  </a:cubicBezTo>
                  <a:cubicBezTo>
                    <a:pt x="127574" y="66400"/>
                    <a:pt x="127904" y="69371"/>
                    <a:pt x="127024" y="70471"/>
                  </a:cubicBezTo>
                  <a:cubicBezTo>
                    <a:pt x="126253" y="71549"/>
                    <a:pt x="125326" y="72517"/>
                    <a:pt x="124273" y="73332"/>
                  </a:cubicBezTo>
                  <a:cubicBezTo>
                    <a:pt x="123283" y="74102"/>
                    <a:pt x="120973" y="74982"/>
                    <a:pt x="119982" y="75642"/>
                  </a:cubicBezTo>
                  <a:cubicBezTo>
                    <a:pt x="118903" y="76533"/>
                    <a:pt x="117875" y="77490"/>
                    <a:pt x="116902" y="78503"/>
                  </a:cubicBezTo>
                  <a:cubicBezTo>
                    <a:pt x="115006" y="79977"/>
                    <a:pt x="113338" y="81715"/>
                    <a:pt x="111951" y="83674"/>
                  </a:cubicBezTo>
                  <a:cubicBezTo>
                    <a:pt x="111344" y="85863"/>
                    <a:pt x="111012" y="88119"/>
                    <a:pt x="110960" y="90385"/>
                  </a:cubicBezTo>
                  <a:cubicBezTo>
                    <a:pt x="110792" y="92366"/>
                    <a:pt x="110792" y="94346"/>
                    <a:pt x="110960" y="96327"/>
                  </a:cubicBezTo>
                  <a:cubicBezTo>
                    <a:pt x="111471" y="97801"/>
                    <a:pt x="112096" y="99242"/>
                    <a:pt x="112831" y="100618"/>
                  </a:cubicBezTo>
                  <a:cubicBezTo>
                    <a:pt x="113711" y="102378"/>
                    <a:pt x="116021" y="105459"/>
                    <a:pt x="116792" y="107219"/>
                  </a:cubicBezTo>
                  <a:cubicBezTo>
                    <a:pt x="117611" y="109342"/>
                    <a:pt x="118166" y="111565"/>
                    <a:pt x="118442" y="113821"/>
                  </a:cubicBezTo>
                  <a:cubicBezTo>
                    <a:pt x="118442" y="114811"/>
                    <a:pt x="117562" y="116791"/>
                    <a:pt x="117562" y="117781"/>
                  </a:cubicBezTo>
                  <a:cubicBezTo>
                    <a:pt x="117738" y="119311"/>
                    <a:pt x="118033" y="120818"/>
                    <a:pt x="118442" y="122292"/>
                  </a:cubicBezTo>
                  <a:cubicBezTo>
                    <a:pt x="118442" y="123283"/>
                    <a:pt x="119322" y="125153"/>
                    <a:pt x="119432" y="126143"/>
                  </a:cubicBezTo>
                  <a:cubicBezTo>
                    <a:pt x="119762" y="129026"/>
                    <a:pt x="119762" y="131953"/>
                    <a:pt x="119432" y="134835"/>
                  </a:cubicBezTo>
                  <a:cubicBezTo>
                    <a:pt x="119109" y="136981"/>
                    <a:pt x="118669" y="139115"/>
                    <a:pt x="118112" y="141217"/>
                  </a:cubicBezTo>
                  <a:cubicBezTo>
                    <a:pt x="118112" y="142537"/>
                    <a:pt x="117232" y="145288"/>
                    <a:pt x="116792" y="146498"/>
                  </a:cubicBezTo>
                  <a:cubicBezTo>
                    <a:pt x="116352" y="147708"/>
                    <a:pt x="114481" y="150239"/>
                    <a:pt x="113711" y="151559"/>
                  </a:cubicBezTo>
                  <a:cubicBezTo>
                    <a:pt x="112983" y="152857"/>
                    <a:pt x="112174" y="154101"/>
                    <a:pt x="111290" y="155300"/>
                  </a:cubicBezTo>
                  <a:cubicBezTo>
                    <a:pt x="110410" y="156290"/>
                    <a:pt x="108320" y="158050"/>
                    <a:pt x="107330" y="158931"/>
                  </a:cubicBezTo>
                  <a:cubicBezTo>
                    <a:pt x="106154" y="159756"/>
                    <a:pt x="105051" y="160669"/>
                    <a:pt x="104029" y="161681"/>
                  </a:cubicBezTo>
                  <a:cubicBezTo>
                    <a:pt x="103264" y="163409"/>
                    <a:pt x="102710" y="165213"/>
                    <a:pt x="102378" y="167073"/>
                  </a:cubicBezTo>
                  <a:cubicBezTo>
                    <a:pt x="102173" y="169240"/>
                    <a:pt x="101730" y="171385"/>
                    <a:pt x="101058" y="173454"/>
                  </a:cubicBezTo>
                  <a:cubicBezTo>
                    <a:pt x="100398" y="174444"/>
                    <a:pt x="97867" y="175104"/>
                    <a:pt x="97097" y="175985"/>
                  </a:cubicBezTo>
                  <a:cubicBezTo>
                    <a:pt x="96358" y="177283"/>
                    <a:pt x="95837" y="178702"/>
                    <a:pt x="95557" y="180166"/>
                  </a:cubicBezTo>
                  <a:cubicBezTo>
                    <a:pt x="95557" y="180936"/>
                    <a:pt x="95557" y="182916"/>
                    <a:pt x="95557" y="183576"/>
                  </a:cubicBezTo>
                  <a:cubicBezTo>
                    <a:pt x="95557" y="184236"/>
                    <a:pt x="93136" y="184456"/>
                    <a:pt x="92366" y="184786"/>
                  </a:cubicBezTo>
                  <a:cubicBezTo>
                    <a:pt x="90619" y="185568"/>
                    <a:pt x="89048" y="186690"/>
                    <a:pt x="87745" y="188087"/>
                  </a:cubicBezTo>
                  <a:cubicBezTo>
                    <a:pt x="87745" y="188967"/>
                    <a:pt x="87745" y="190948"/>
                    <a:pt x="87745" y="191938"/>
                  </a:cubicBezTo>
                  <a:cubicBezTo>
                    <a:pt x="87651" y="193753"/>
                    <a:pt x="87393" y="195558"/>
                    <a:pt x="86975" y="197329"/>
                  </a:cubicBezTo>
                  <a:cubicBezTo>
                    <a:pt x="86975" y="198539"/>
                    <a:pt x="84995" y="200410"/>
                    <a:pt x="84664" y="201510"/>
                  </a:cubicBezTo>
                  <a:cubicBezTo>
                    <a:pt x="84334" y="202611"/>
                    <a:pt x="81694" y="205581"/>
                    <a:pt x="81474" y="206681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  <p:sp>
          <p:nvSpPr>
            <p:cNvPr id="366" name="Figura a mano libera: forma 61">
              <a:extLst>
                <a:ext uri="{FF2B5EF4-FFF2-40B4-BE49-F238E27FC236}">
                  <a16:creationId xmlns:a16="http://schemas.microsoft.com/office/drawing/2014/main" id="{BD102CF8-B277-5842-B2CA-2F1FEA97A56A}"/>
                </a:ext>
              </a:extLst>
            </p:cNvPr>
            <p:cNvSpPr/>
            <p:nvPr/>
          </p:nvSpPr>
          <p:spPr>
            <a:xfrm>
              <a:off x="4661457" y="5641991"/>
              <a:ext cx="218533" cy="214768"/>
            </a:xfrm>
            <a:custGeom>
              <a:avLst/>
              <a:gdLst>
                <a:gd name="connsiteX0" fmla="*/ 200582 w 218533"/>
                <a:gd name="connsiteY0" fmla="*/ 4511 h 214768"/>
                <a:gd name="connsiteX1" fmla="*/ 197281 w 218533"/>
                <a:gd name="connsiteY1" fmla="*/ 1210 h 214768"/>
                <a:gd name="connsiteX2" fmla="*/ 192440 w 218533"/>
                <a:gd name="connsiteY2" fmla="*/ 0 h 214768"/>
                <a:gd name="connsiteX3" fmla="*/ 188479 w 218533"/>
                <a:gd name="connsiteY3" fmla="*/ 2310 h 214768"/>
                <a:gd name="connsiteX4" fmla="*/ 186609 w 218533"/>
                <a:gd name="connsiteY4" fmla="*/ 6382 h 214768"/>
                <a:gd name="connsiteX5" fmla="*/ 183858 w 218533"/>
                <a:gd name="connsiteY5" fmla="*/ 8692 h 214768"/>
                <a:gd name="connsiteX6" fmla="*/ 180448 w 218533"/>
                <a:gd name="connsiteY6" fmla="*/ 9682 h 214768"/>
                <a:gd name="connsiteX7" fmla="*/ 180448 w 218533"/>
                <a:gd name="connsiteY7" fmla="*/ 14964 h 214768"/>
                <a:gd name="connsiteX8" fmla="*/ 176927 w 218533"/>
                <a:gd name="connsiteY8" fmla="*/ 17824 h 214768"/>
                <a:gd name="connsiteX9" fmla="*/ 175056 w 218533"/>
                <a:gd name="connsiteY9" fmla="*/ 21895 h 214768"/>
                <a:gd name="connsiteX10" fmla="*/ 173296 w 218533"/>
                <a:gd name="connsiteY10" fmla="*/ 26186 h 214768"/>
                <a:gd name="connsiteX11" fmla="*/ 173296 w 218533"/>
                <a:gd name="connsiteY11" fmla="*/ 31137 h 214768"/>
                <a:gd name="connsiteX12" fmla="*/ 168565 w 218533"/>
                <a:gd name="connsiteY12" fmla="*/ 36088 h 214768"/>
                <a:gd name="connsiteX13" fmla="*/ 167025 w 218533"/>
                <a:gd name="connsiteY13" fmla="*/ 39939 h 214768"/>
                <a:gd name="connsiteX14" fmla="*/ 167025 w 218533"/>
                <a:gd name="connsiteY14" fmla="*/ 46541 h 214768"/>
                <a:gd name="connsiteX15" fmla="*/ 167025 w 218533"/>
                <a:gd name="connsiteY15" fmla="*/ 51491 h 214768"/>
                <a:gd name="connsiteX16" fmla="*/ 163064 w 218533"/>
                <a:gd name="connsiteY16" fmla="*/ 55122 h 214768"/>
                <a:gd name="connsiteX17" fmla="*/ 160203 w 218533"/>
                <a:gd name="connsiteY17" fmla="*/ 59964 h 214768"/>
                <a:gd name="connsiteX18" fmla="*/ 157012 w 218533"/>
                <a:gd name="connsiteY18" fmla="*/ 63594 h 214768"/>
                <a:gd name="connsiteX19" fmla="*/ 151731 w 218533"/>
                <a:gd name="connsiteY19" fmla="*/ 64805 h 214768"/>
                <a:gd name="connsiteX20" fmla="*/ 148430 w 218533"/>
                <a:gd name="connsiteY20" fmla="*/ 64254 h 214768"/>
                <a:gd name="connsiteX21" fmla="*/ 144030 w 218533"/>
                <a:gd name="connsiteY21" fmla="*/ 60954 h 214768"/>
                <a:gd name="connsiteX22" fmla="*/ 140839 w 218533"/>
                <a:gd name="connsiteY22" fmla="*/ 56663 h 214768"/>
                <a:gd name="connsiteX23" fmla="*/ 136108 w 218533"/>
                <a:gd name="connsiteY23" fmla="*/ 54792 h 214768"/>
                <a:gd name="connsiteX24" fmla="*/ 131377 w 218533"/>
                <a:gd name="connsiteY24" fmla="*/ 54792 h 214768"/>
                <a:gd name="connsiteX25" fmla="*/ 126316 w 218533"/>
                <a:gd name="connsiteY25" fmla="*/ 57433 h 214768"/>
                <a:gd name="connsiteX26" fmla="*/ 123785 w 218533"/>
                <a:gd name="connsiteY26" fmla="*/ 57433 h 214768"/>
                <a:gd name="connsiteX27" fmla="*/ 119164 w 218533"/>
                <a:gd name="connsiteY27" fmla="*/ 60844 h 214768"/>
                <a:gd name="connsiteX28" fmla="*/ 118394 w 218533"/>
                <a:gd name="connsiteY28" fmla="*/ 64475 h 214768"/>
                <a:gd name="connsiteX29" fmla="*/ 114983 w 218533"/>
                <a:gd name="connsiteY29" fmla="*/ 65245 h 214768"/>
                <a:gd name="connsiteX30" fmla="*/ 110252 w 218533"/>
                <a:gd name="connsiteY30" fmla="*/ 65245 h 214768"/>
                <a:gd name="connsiteX31" fmla="*/ 109152 w 218533"/>
                <a:gd name="connsiteY31" fmla="*/ 62934 h 214768"/>
                <a:gd name="connsiteX32" fmla="*/ 105851 w 218533"/>
                <a:gd name="connsiteY32" fmla="*/ 61724 h 214768"/>
                <a:gd name="connsiteX33" fmla="*/ 102550 w 218533"/>
                <a:gd name="connsiteY33" fmla="*/ 62934 h 214768"/>
                <a:gd name="connsiteX34" fmla="*/ 102550 w 218533"/>
                <a:gd name="connsiteY34" fmla="*/ 65245 h 214768"/>
                <a:gd name="connsiteX35" fmla="*/ 105411 w 218533"/>
                <a:gd name="connsiteY35" fmla="*/ 67995 h 214768"/>
                <a:gd name="connsiteX36" fmla="*/ 105411 w 218533"/>
                <a:gd name="connsiteY36" fmla="*/ 70306 h 214768"/>
                <a:gd name="connsiteX37" fmla="*/ 102220 w 218533"/>
                <a:gd name="connsiteY37" fmla="*/ 71956 h 214768"/>
                <a:gd name="connsiteX38" fmla="*/ 97159 w 218533"/>
                <a:gd name="connsiteY38" fmla="*/ 71956 h 214768"/>
                <a:gd name="connsiteX39" fmla="*/ 93088 w 218533"/>
                <a:gd name="connsiteY39" fmla="*/ 73717 h 214768"/>
                <a:gd name="connsiteX40" fmla="*/ 91768 w 218533"/>
                <a:gd name="connsiteY40" fmla="*/ 77568 h 214768"/>
                <a:gd name="connsiteX41" fmla="*/ 88907 w 218533"/>
                <a:gd name="connsiteY41" fmla="*/ 79438 h 214768"/>
                <a:gd name="connsiteX42" fmla="*/ 83956 w 218533"/>
                <a:gd name="connsiteY42" fmla="*/ 79988 h 214768"/>
                <a:gd name="connsiteX43" fmla="*/ 83956 w 218533"/>
                <a:gd name="connsiteY43" fmla="*/ 83619 h 214768"/>
                <a:gd name="connsiteX44" fmla="*/ 82086 w 218533"/>
                <a:gd name="connsiteY44" fmla="*/ 85929 h 214768"/>
                <a:gd name="connsiteX45" fmla="*/ 77795 w 218533"/>
                <a:gd name="connsiteY45" fmla="*/ 85379 h 214768"/>
                <a:gd name="connsiteX46" fmla="*/ 74054 w 218533"/>
                <a:gd name="connsiteY46" fmla="*/ 83069 h 214768"/>
                <a:gd name="connsiteX47" fmla="*/ 70423 w 218533"/>
                <a:gd name="connsiteY47" fmla="*/ 84389 h 214768"/>
                <a:gd name="connsiteX48" fmla="*/ 66242 w 218533"/>
                <a:gd name="connsiteY48" fmla="*/ 85929 h 214768"/>
                <a:gd name="connsiteX49" fmla="*/ 58430 w 218533"/>
                <a:gd name="connsiteY49" fmla="*/ 87140 h 214768"/>
                <a:gd name="connsiteX50" fmla="*/ 56010 w 218533"/>
                <a:gd name="connsiteY50" fmla="*/ 92311 h 214768"/>
                <a:gd name="connsiteX51" fmla="*/ 51609 w 218533"/>
                <a:gd name="connsiteY51" fmla="*/ 93631 h 214768"/>
                <a:gd name="connsiteX52" fmla="*/ 47208 w 218533"/>
                <a:gd name="connsiteY52" fmla="*/ 95061 h 214768"/>
                <a:gd name="connsiteX53" fmla="*/ 47208 w 218533"/>
                <a:gd name="connsiteY53" fmla="*/ 98362 h 214768"/>
                <a:gd name="connsiteX54" fmla="*/ 42477 w 218533"/>
                <a:gd name="connsiteY54" fmla="*/ 100893 h 214768"/>
                <a:gd name="connsiteX55" fmla="*/ 36645 w 218533"/>
                <a:gd name="connsiteY55" fmla="*/ 101773 h 214768"/>
                <a:gd name="connsiteX56" fmla="*/ 32684 w 218533"/>
                <a:gd name="connsiteY56" fmla="*/ 105074 h 214768"/>
                <a:gd name="connsiteX57" fmla="*/ 32134 w 218533"/>
                <a:gd name="connsiteY57" fmla="*/ 109365 h 214768"/>
                <a:gd name="connsiteX58" fmla="*/ 29714 w 218533"/>
                <a:gd name="connsiteY58" fmla="*/ 114096 h 214768"/>
                <a:gd name="connsiteX59" fmla="*/ 26633 w 218533"/>
                <a:gd name="connsiteY59" fmla="*/ 118277 h 214768"/>
                <a:gd name="connsiteX60" fmla="*/ 24983 w 218533"/>
                <a:gd name="connsiteY60" fmla="*/ 122788 h 214768"/>
                <a:gd name="connsiteX61" fmla="*/ 23663 w 218533"/>
                <a:gd name="connsiteY61" fmla="*/ 129389 h 214768"/>
                <a:gd name="connsiteX62" fmla="*/ 23663 w 218533"/>
                <a:gd name="connsiteY62" fmla="*/ 136541 h 214768"/>
                <a:gd name="connsiteX63" fmla="*/ 22562 w 218533"/>
                <a:gd name="connsiteY63" fmla="*/ 143032 h 214768"/>
                <a:gd name="connsiteX64" fmla="*/ 23663 w 218533"/>
                <a:gd name="connsiteY64" fmla="*/ 148203 h 214768"/>
                <a:gd name="connsiteX65" fmla="*/ 23663 w 218533"/>
                <a:gd name="connsiteY65" fmla="*/ 152494 h 214768"/>
                <a:gd name="connsiteX66" fmla="*/ 24873 w 218533"/>
                <a:gd name="connsiteY66" fmla="*/ 157225 h 214768"/>
                <a:gd name="connsiteX67" fmla="*/ 23772 w 218533"/>
                <a:gd name="connsiteY67" fmla="*/ 161736 h 214768"/>
                <a:gd name="connsiteX68" fmla="*/ 25313 w 218533"/>
                <a:gd name="connsiteY68" fmla="*/ 164267 h 214768"/>
                <a:gd name="connsiteX69" fmla="*/ 23663 w 218533"/>
                <a:gd name="connsiteY69" fmla="*/ 168448 h 214768"/>
                <a:gd name="connsiteX70" fmla="*/ 19261 w 218533"/>
                <a:gd name="connsiteY70" fmla="*/ 172079 h 214768"/>
                <a:gd name="connsiteX71" fmla="*/ 16731 w 218533"/>
                <a:gd name="connsiteY71" fmla="*/ 172079 h 214768"/>
                <a:gd name="connsiteX72" fmla="*/ 15961 w 218533"/>
                <a:gd name="connsiteY72" fmla="*/ 176810 h 214768"/>
                <a:gd name="connsiteX73" fmla="*/ 13210 w 218533"/>
                <a:gd name="connsiteY73" fmla="*/ 178460 h 214768"/>
                <a:gd name="connsiteX74" fmla="*/ 13210 w 218533"/>
                <a:gd name="connsiteY74" fmla="*/ 182971 h 214768"/>
                <a:gd name="connsiteX75" fmla="*/ 9139 w 218533"/>
                <a:gd name="connsiteY75" fmla="*/ 184291 h 214768"/>
                <a:gd name="connsiteX76" fmla="*/ 5398 w 218533"/>
                <a:gd name="connsiteY76" fmla="*/ 184291 h 214768"/>
                <a:gd name="connsiteX77" fmla="*/ 1547 w 218533"/>
                <a:gd name="connsiteY77" fmla="*/ 187482 h 214768"/>
                <a:gd name="connsiteX78" fmla="*/ 7 w 218533"/>
                <a:gd name="connsiteY78" fmla="*/ 192433 h 214768"/>
                <a:gd name="connsiteX79" fmla="*/ 2868 w 218533"/>
                <a:gd name="connsiteY79" fmla="*/ 194304 h 214768"/>
                <a:gd name="connsiteX80" fmla="*/ 2098 w 218533"/>
                <a:gd name="connsiteY80" fmla="*/ 198044 h 214768"/>
                <a:gd name="connsiteX81" fmla="*/ 2098 w 218533"/>
                <a:gd name="connsiteY81" fmla="*/ 202445 h 214768"/>
                <a:gd name="connsiteX82" fmla="*/ 4738 w 218533"/>
                <a:gd name="connsiteY82" fmla="*/ 205306 h 214768"/>
                <a:gd name="connsiteX83" fmla="*/ 8919 w 218533"/>
                <a:gd name="connsiteY83" fmla="*/ 206186 h 214768"/>
                <a:gd name="connsiteX84" fmla="*/ 9799 w 218533"/>
                <a:gd name="connsiteY84" fmla="*/ 202775 h 214768"/>
                <a:gd name="connsiteX85" fmla="*/ 14970 w 218533"/>
                <a:gd name="connsiteY85" fmla="*/ 202775 h 214768"/>
                <a:gd name="connsiteX86" fmla="*/ 18491 w 218533"/>
                <a:gd name="connsiteY86" fmla="*/ 203986 h 214768"/>
                <a:gd name="connsiteX87" fmla="*/ 22782 w 218533"/>
                <a:gd name="connsiteY87" fmla="*/ 206406 h 214768"/>
                <a:gd name="connsiteX88" fmla="*/ 25203 w 218533"/>
                <a:gd name="connsiteY88" fmla="*/ 202775 h 214768"/>
                <a:gd name="connsiteX89" fmla="*/ 28393 w 218533"/>
                <a:gd name="connsiteY89" fmla="*/ 202775 h 214768"/>
                <a:gd name="connsiteX90" fmla="*/ 34005 w 218533"/>
                <a:gd name="connsiteY90" fmla="*/ 204756 h 214768"/>
                <a:gd name="connsiteX91" fmla="*/ 38186 w 218533"/>
                <a:gd name="connsiteY91" fmla="*/ 203766 h 214768"/>
                <a:gd name="connsiteX92" fmla="*/ 40826 w 218533"/>
                <a:gd name="connsiteY92" fmla="*/ 205416 h 214768"/>
                <a:gd name="connsiteX93" fmla="*/ 40826 w 218533"/>
                <a:gd name="connsiteY93" fmla="*/ 208387 h 214768"/>
                <a:gd name="connsiteX94" fmla="*/ 39286 w 218533"/>
                <a:gd name="connsiteY94" fmla="*/ 209377 h 214768"/>
                <a:gd name="connsiteX95" fmla="*/ 39286 w 218533"/>
                <a:gd name="connsiteY95" fmla="*/ 212788 h 214768"/>
                <a:gd name="connsiteX96" fmla="*/ 42587 w 218533"/>
                <a:gd name="connsiteY96" fmla="*/ 214768 h 214768"/>
                <a:gd name="connsiteX97" fmla="*/ 46878 w 218533"/>
                <a:gd name="connsiteY97" fmla="*/ 213668 h 214768"/>
                <a:gd name="connsiteX98" fmla="*/ 51609 w 218533"/>
                <a:gd name="connsiteY98" fmla="*/ 209927 h 214768"/>
                <a:gd name="connsiteX99" fmla="*/ 53369 w 218533"/>
                <a:gd name="connsiteY99" fmla="*/ 205086 h 214768"/>
                <a:gd name="connsiteX100" fmla="*/ 58430 w 218533"/>
                <a:gd name="connsiteY100" fmla="*/ 200575 h 214768"/>
                <a:gd name="connsiteX101" fmla="*/ 62281 w 218533"/>
                <a:gd name="connsiteY101" fmla="*/ 194854 h 214768"/>
                <a:gd name="connsiteX102" fmla="*/ 63601 w 218533"/>
                <a:gd name="connsiteY102" fmla="*/ 188913 h 214768"/>
                <a:gd name="connsiteX103" fmla="*/ 65912 w 218533"/>
                <a:gd name="connsiteY103" fmla="*/ 184511 h 214768"/>
                <a:gd name="connsiteX104" fmla="*/ 67122 w 218533"/>
                <a:gd name="connsiteY104" fmla="*/ 179560 h 214768"/>
                <a:gd name="connsiteX105" fmla="*/ 70533 w 218533"/>
                <a:gd name="connsiteY105" fmla="*/ 177250 h 214768"/>
                <a:gd name="connsiteX106" fmla="*/ 72623 w 218533"/>
                <a:gd name="connsiteY106" fmla="*/ 178790 h 214768"/>
                <a:gd name="connsiteX107" fmla="*/ 74494 w 218533"/>
                <a:gd name="connsiteY107" fmla="*/ 175820 h 214768"/>
                <a:gd name="connsiteX108" fmla="*/ 76474 w 218533"/>
                <a:gd name="connsiteY108" fmla="*/ 175269 h 214768"/>
                <a:gd name="connsiteX109" fmla="*/ 80655 w 218533"/>
                <a:gd name="connsiteY109" fmla="*/ 174279 h 214768"/>
                <a:gd name="connsiteX110" fmla="*/ 86267 w 218533"/>
                <a:gd name="connsiteY110" fmla="*/ 171639 h 214768"/>
                <a:gd name="connsiteX111" fmla="*/ 92318 w 218533"/>
                <a:gd name="connsiteY111" fmla="*/ 170318 h 214768"/>
                <a:gd name="connsiteX112" fmla="*/ 98479 w 218533"/>
                <a:gd name="connsiteY112" fmla="*/ 169658 h 214768"/>
                <a:gd name="connsiteX113" fmla="*/ 101780 w 218533"/>
                <a:gd name="connsiteY113" fmla="*/ 170648 h 214768"/>
                <a:gd name="connsiteX114" fmla="*/ 104641 w 218533"/>
                <a:gd name="connsiteY114" fmla="*/ 169328 h 214768"/>
                <a:gd name="connsiteX115" fmla="*/ 110582 w 218533"/>
                <a:gd name="connsiteY115" fmla="*/ 170978 h 214768"/>
                <a:gd name="connsiteX116" fmla="*/ 115093 w 218533"/>
                <a:gd name="connsiteY116" fmla="*/ 169988 h 214768"/>
                <a:gd name="connsiteX117" fmla="*/ 117403 w 218533"/>
                <a:gd name="connsiteY117" fmla="*/ 166357 h 214768"/>
                <a:gd name="connsiteX118" fmla="*/ 123455 w 218533"/>
                <a:gd name="connsiteY118" fmla="*/ 163717 h 214768"/>
                <a:gd name="connsiteX119" fmla="*/ 127856 w 218533"/>
                <a:gd name="connsiteY119" fmla="*/ 158105 h 214768"/>
                <a:gd name="connsiteX120" fmla="*/ 134677 w 218533"/>
                <a:gd name="connsiteY120" fmla="*/ 154145 h 214768"/>
                <a:gd name="connsiteX121" fmla="*/ 147990 w 218533"/>
                <a:gd name="connsiteY121" fmla="*/ 151394 h 214768"/>
                <a:gd name="connsiteX122" fmla="*/ 152611 w 218533"/>
                <a:gd name="connsiteY122" fmla="*/ 149634 h 214768"/>
                <a:gd name="connsiteX123" fmla="*/ 155582 w 218533"/>
                <a:gd name="connsiteY123" fmla="*/ 149634 h 214768"/>
                <a:gd name="connsiteX124" fmla="*/ 159323 w 218533"/>
                <a:gd name="connsiteY124" fmla="*/ 149634 h 214768"/>
                <a:gd name="connsiteX125" fmla="*/ 161963 w 218533"/>
                <a:gd name="connsiteY125" fmla="*/ 146003 h 214768"/>
                <a:gd name="connsiteX126" fmla="*/ 163504 w 218533"/>
                <a:gd name="connsiteY126" fmla="*/ 141492 h 214768"/>
                <a:gd name="connsiteX127" fmla="*/ 169555 w 218533"/>
                <a:gd name="connsiteY127" fmla="*/ 138961 h 214768"/>
                <a:gd name="connsiteX128" fmla="*/ 173736 w 218533"/>
                <a:gd name="connsiteY128" fmla="*/ 135881 h 214768"/>
                <a:gd name="connsiteX129" fmla="*/ 175827 w 218533"/>
                <a:gd name="connsiteY129" fmla="*/ 131589 h 214768"/>
                <a:gd name="connsiteX130" fmla="*/ 180998 w 218533"/>
                <a:gd name="connsiteY130" fmla="*/ 126969 h 214768"/>
                <a:gd name="connsiteX131" fmla="*/ 188809 w 218533"/>
                <a:gd name="connsiteY131" fmla="*/ 126969 h 214768"/>
                <a:gd name="connsiteX132" fmla="*/ 191230 w 218533"/>
                <a:gd name="connsiteY132" fmla="*/ 124218 h 214768"/>
                <a:gd name="connsiteX133" fmla="*/ 191230 w 218533"/>
                <a:gd name="connsiteY133" fmla="*/ 119157 h 214768"/>
                <a:gd name="connsiteX134" fmla="*/ 195411 w 218533"/>
                <a:gd name="connsiteY134" fmla="*/ 117836 h 214768"/>
                <a:gd name="connsiteX135" fmla="*/ 197721 w 218533"/>
                <a:gd name="connsiteY135" fmla="*/ 114206 h 214768"/>
                <a:gd name="connsiteX136" fmla="*/ 195961 w 218533"/>
                <a:gd name="connsiteY136" fmla="*/ 110245 h 214768"/>
                <a:gd name="connsiteX137" fmla="*/ 194861 w 218533"/>
                <a:gd name="connsiteY137" fmla="*/ 107714 h 214768"/>
                <a:gd name="connsiteX138" fmla="*/ 195411 w 218533"/>
                <a:gd name="connsiteY138" fmla="*/ 103093 h 214768"/>
                <a:gd name="connsiteX139" fmla="*/ 197391 w 218533"/>
                <a:gd name="connsiteY139" fmla="*/ 101333 h 214768"/>
                <a:gd name="connsiteX140" fmla="*/ 197391 w 218533"/>
                <a:gd name="connsiteY140" fmla="*/ 97262 h 214768"/>
                <a:gd name="connsiteX141" fmla="*/ 197391 w 218533"/>
                <a:gd name="connsiteY141" fmla="*/ 92201 h 214768"/>
                <a:gd name="connsiteX142" fmla="*/ 201462 w 218533"/>
                <a:gd name="connsiteY142" fmla="*/ 85049 h 214768"/>
                <a:gd name="connsiteX143" fmla="*/ 203993 w 218533"/>
                <a:gd name="connsiteY143" fmla="*/ 77237 h 214768"/>
                <a:gd name="connsiteX144" fmla="*/ 202233 w 218533"/>
                <a:gd name="connsiteY144" fmla="*/ 70526 h 214768"/>
                <a:gd name="connsiteX145" fmla="*/ 196181 w 218533"/>
                <a:gd name="connsiteY145" fmla="*/ 66675 h 214768"/>
                <a:gd name="connsiteX146" fmla="*/ 195191 w 218533"/>
                <a:gd name="connsiteY146" fmla="*/ 61944 h 214768"/>
                <a:gd name="connsiteX147" fmla="*/ 197502 w 218533"/>
                <a:gd name="connsiteY147" fmla="*/ 56223 h 214768"/>
                <a:gd name="connsiteX148" fmla="*/ 201132 w 218533"/>
                <a:gd name="connsiteY148" fmla="*/ 52702 h 214768"/>
                <a:gd name="connsiteX149" fmla="*/ 204763 w 218533"/>
                <a:gd name="connsiteY149" fmla="*/ 48081 h 214768"/>
                <a:gd name="connsiteX150" fmla="*/ 210814 w 218533"/>
                <a:gd name="connsiteY150" fmla="*/ 45990 h 214768"/>
                <a:gd name="connsiteX151" fmla="*/ 213015 w 218533"/>
                <a:gd name="connsiteY151" fmla="*/ 43570 h 214768"/>
                <a:gd name="connsiteX152" fmla="*/ 213015 w 218533"/>
                <a:gd name="connsiteY152" fmla="*/ 39609 h 214768"/>
                <a:gd name="connsiteX153" fmla="*/ 214995 w 218533"/>
                <a:gd name="connsiteY153" fmla="*/ 34108 h 214768"/>
                <a:gd name="connsiteX154" fmla="*/ 215876 w 218533"/>
                <a:gd name="connsiteY154" fmla="*/ 26516 h 214768"/>
                <a:gd name="connsiteX155" fmla="*/ 218516 w 218533"/>
                <a:gd name="connsiteY155" fmla="*/ 21015 h 214768"/>
                <a:gd name="connsiteX156" fmla="*/ 215765 w 218533"/>
                <a:gd name="connsiteY156" fmla="*/ 18484 h 214768"/>
                <a:gd name="connsiteX157" fmla="*/ 213675 w 218533"/>
                <a:gd name="connsiteY157" fmla="*/ 14964 h 214768"/>
                <a:gd name="connsiteX158" fmla="*/ 208724 w 218533"/>
                <a:gd name="connsiteY158" fmla="*/ 14193 h 214768"/>
                <a:gd name="connsiteX159" fmla="*/ 207074 w 218533"/>
                <a:gd name="connsiteY159" fmla="*/ 10122 h 214768"/>
                <a:gd name="connsiteX160" fmla="*/ 201352 w 218533"/>
                <a:gd name="connsiteY160" fmla="*/ 8032 h 214768"/>
                <a:gd name="connsiteX161" fmla="*/ 200582 w 218533"/>
                <a:gd name="connsiteY161" fmla="*/ 4511 h 21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218533" h="214768">
                  <a:moveTo>
                    <a:pt x="200582" y="4511"/>
                  </a:moveTo>
                  <a:cubicBezTo>
                    <a:pt x="199658" y="3257"/>
                    <a:pt x="198536" y="2134"/>
                    <a:pt x="197281" y="1210"/>
                  </a:cubicBezTo>
                  <a:cubicBezTo>
                    <a:pt x="195785" y="440"/>
                    <a:pt x="194124" y="22"/>
                    <a:pt x="192440" y="0"/>
                  </a:cubicBezTo>
                  <a:cubicBezTo>
                    <a:pt x="190922" y="374"/>
                    <a:pt x="189547" y="1177"/>
                    <a:pt x="188479" y="2310"/>
                  </a:cubicBezTo>
                  <a:cubicBezTo>
                    <a:pt x="187709" y="3081"/>
                    <a:pt x="187269" y="5501"/>
                    <a:pt x="186609" y="6382"/>
                  </a:cubicBezTo>
                  <a:cubicBezTo>
                    <a:pt x="185828" y="7295"/>
                    <a:pt x="184893" y="8076"/>
                    <a:pt x="183858" y="8692"/>
                  </a:cubicBezTo>
                  <a:cubicBezTo>
                    <a:pt x="183088" y="8692"/>
                    <a:pt x="180998" y="8692"/>
                    <a:pt x="180448" y="9682"/>
                  </a:cubicBezTo>
                  <a:cubicBezTo>
                    <a:pt x="179898" y="10672"/>
                    <a:pt x="180448" y="13863"/>
                    <a:pt x="180448" y="14964"/>
                  </a:cubicBezTo>
                  <a:cubicBezTo>
                    <a:pt x="180448" y="16064"/>
                    <a:pt x="177697" y="16944"/>
                    <a:pt x="176927" y="17824"/>
                  </a:cubicBezTo>
                  <a:cubicBezTo>
                    <a:pt x="176190" y="19122"/>
                    <a:pt x="175563" y="20487"/>
                    <a:pt x="175056" y="21895"/>
                  </a:cubicBezTo>
                  <a:cubicBezTo>
                    <a:pt x="174308" y="23259"/>
                    <a:pt x="173725" y="24690"/>
                    <a:pt x="173296" y="26186"/>
                  </a:cubicBezTo>
                  <a:cubicBezTo>
                    <a:pt x="173296" y="27396"/>
                    <a:pt x="174176" y="29927"/>
                    <a:pt x="173296" y="31137"/>
                  </a:cubicBezTo>
                  <a:cubicBezTo>
                    <a:pt x="172416" y="32347"/>
                    <a:pt x="169445" y="34658"/>
                    <a:pt x="168565" y="36088"/>
                  </a:cubicBezTo>
                  <a:cubicBezTo>
                    <a:pt x="167894" y="37299"/>
                    <a:pt x="167377" y="38597"/>
                    <a:pt x="167025" y="39939"/>
                  </a:cubicBezTo>
                  <a:cubicBezTo>
                    <a:pt x="167025" y="41589"/>
                    <a:pt x="167025" y="44890"/>
                    <a:pt x="167025" y="46541"/>
                  </a:cubicBezTo>
                  <a:cubicBezTo>
                    <a:pt x="167300" y="48180"/>
                    <a:pt x="167300" y="49852"/>
                    <a:pt x="167025" y="51491"/>
                  </a:cubicBezTo>
                  <a:cubicBezTo>
                    <a:pt x="166474" y="52702"/>
                    <a:pt x="163834" y="54132"/>
                    <a:pt x="163064" y="55122"/>
                  </a:cubicBezTo>
                  <a:cubicBezTo>
                    <a:pt x="162293" y="56113"/>
                    <a:pt x="161083" y="58863"/>
                    <a:pt x="160203" y="59964"/>
                  </a:cubicBezTo>
                  <a:cubicBezTo>
                    <a:pt x="159323" y="61317"/>
                    <a:pt x="158245" y="62549"/>
                    <a:pt x="157012" y="63594"/>
                  </a:cubicBezTo>
                  <a:cubicBezTo>
                    <a:pt x="155329" y="64265"/>
                    <a:pt x="153547" y="64672"/>
                    <a:pt x="151731" y="64805"/>
                  </a:cubicBezTo>
                  <a:cubicBezTo>
                    <a:pt x="150609" y="64794"/>
                    <a:pt x="149498" y="64607"/>
                    <a:pt x="148430" y="64254"/>
                  </a:cubicBezTo>
                  <a:cubicBezTo>
                    <a:pt x="146769" y="63451"/>
                    <a:pt x="145273" y="62329"/>
                    <a:pt x="144030" y="60954"/>
                  </a:cubicBezTo>
                  <a:cubicBezTo>
                    <a:pt x="143039" y="60073"/>
                    <a:pt x="141939" y="57543"/>
                    <a:pt x="140839" y="56663"/>
                  </a:cubicBezTo>
                  <a:cubicBezTo>
                    <a:pt x="139364" y="55815"/>
                    <a:pt x="137769" y="55188"/>
                    <a:pt x="136108" y="54792"/>
                  </a:cubicBezTo>
                  <a:cubicBezTo>
                    <a:pt x="134534" y="54572"/>
                    <a:pt x="132950" y="54572"/>
                    <a:pt x="131377" y="54792"/>
                  </a:cubicBezTo>
                  <a:cubicBezTo>
                    <a:pt x="129946" y="54792"/>
                    <a:pt x="127746" y="57213"/>
                    <a:pt x="126316" y="57433"/>
                  </a:cubicBezTo>
                  <a:cubicBezTo>
                    <a:pt x="124885" y="57653"/>
                    <a:pt x="124445" y="56883"/>
                    <a:pt x="123785" y="57433"/>
                  </a:cubicBezTo>
                  <a:cubicBezTo>
                    <a:pt x="121948" y="58104"/>
                    <a:pt x="120352" y="59292"/>
                    <a:pt x="119164" y="60844"/>
                  </a:cubicBezTo>
                  <a:cubicBezTo>
                    <a:pt x="118614" y="61614"/>
                    <a:pt x="119164" y="63815"/>
                    <a:pt x="118394" y="64475"/>
                  </a:cubicBezTo>
                  <a:cubicBezTo>
                    <a:pt x="117624" y="65135"/>
                    <a:pt x="115863" y="65135"/>
                    <a:pt x="114983" y="65245"/>
                  </a:cubicBezTo>
                  <a:cubicBezTo>
                    <a:pt x="114103" y="65355"/>
                    <a:pt x="111242" y="65905"/>
                    <a:pt x="110252" y="65245"/>
                  </a:cubicBezTo>
                  <a:cubicBezTo>
                    <a:pt x="109262" y="64584"/>
                    <a:pt x="109702" y="63374"/>
                    <a:pt x="109152" y="62934"/>
                  </a:cubicBezTo>
                  <a:cubicBezTo>
                    <a:pt x="108194" y="62208"/>
                    <a:pt x="107050" y="61790"/>
                    <a:pt x="105851" y="61724"/>
                  </a:cubicBezTo>
                  <a:cubicBezTo>
                    <a:pt x="104652" y="61768"/>
                    <a:pt x="103496" y="62197"/>
                    <a:pt x="102550" y="62934"/>
                  </a:cubicBezTo>
                  <a:cubicBezTo>
                    <a:pt x="102275" y="63682"/>
                    <a:pt x="102275" y="64496"/>
                    <a:pt x="102550" y="65245"/>
                  </a:cubicBezTo>
                  <a:cubicBezTo>
                    <a:pt x="102550" y="66125"/>
                    <a:pt x="104971" y="67115"/>
                    <a:pt x="105411" y="67995"/>
                  </a:cubicBezTo>
                  <a:cubicBezTo>
                    <a:pt x="105620" y="68754"/>
                    <a:pt x="105620" y="69547"/>
                    <a:pt x="105411" y="70306"/>
                  </a:cubicBezTo>
                  <a:cubicBezTo>
                    <a:pt x="104531" y="71153"/>
                    <a:pt x="103419" y="71725"/>
                    <a:pt x="102220" y="71956"/>
                  </a:cubicBezTo>
                  <a:cubicBezTo>
                    <a:pt x="101010" y="71956"/>
                    <a:pt x="98369" y="71956"/>
                    <a:pt x="97159" y="71956"/>
                  </a:cubicBezTo>
                  <a:cubicBezTo>
                    <a:pt x="95674" y="72176"/>
                    <a:pt x="94265" y="72781"/>
                    <a:pt x="93088" y="73717"/>
                  </a:cubicBezTo>
                  <a:cubicBezTo>
                    <a:pt x="92318" y="74487"/>
                    <a:pt x="92428" y="76797"/>
                    <a:pt x="91768" y="77568"/>
                  </a:cubicBezTo>
                  <a:cubicBezTo>
                    <a:pt x="90954" y="78382"/>
                    <a:pt x="89974" y="79009"/>
                    <a:pt x="88907" y="79438"/>
                  </a:cubicBezTo>
                  <a:cubicBezTo>
                    <a:pt x="87697" y="79438"/>
                    <a:pt x="84836" y="79438"/>
                    <a:pt x="83956" y="79988"/>
                  </a:cubicBezTo>
                  <a:cubicBezTo>
                    <a:pt x="83076" y="80538"/>
                    <a:pt x="83956" y="82738"/>
                    <a:pt x="83956" y="83619"/>
                  </a:cubicBezTo>
                  <a:cubicBezTo>
                    <a:pt x="83593" y="84565"/>
                    <a:pt x="82944" y="85379"/>
                    <a:pt x="82086" y="85929"/>
                  </a:cubicBezTo>
                  <a:cubicBezTo>
                    <a:pt x="80633" y="86116"/>
                    <a:pt x="79148" y="85929"/>
                    <a:pt x="77795" y="85379"/>
                  </a:cubicBezTo>
                  <a:cubicBezTo>
                    <a:pt x="76804" y="85379"/>
                    <a:pt x="75154" y="83179"/>
                    <a:pt x="74054" y="83069"/>
                  </a:cubicBezTo>
                  <a:cubicBezTo>
                    <a:pt x="72788" y="83344"/>
                    <a:pt x="71567" y="83784"/>
                    <a:pt x="70423" y="84389"/>
                  </a:cubicBezTo>
                  <a:lnTo>
                    <a:pt x="66242" y="85929"/>
                  </a:lnTo>
                  <a:cubicBezTo>
                    <a:pt x="64372" y="86480"/>
                    <a:pt x="60081" y="85929"/>
                    <a:pt x="58430" y="87140"/>
                  </a:cubicBezTo>
                  <a:cubicBezTo>
                    <a:pt x="56780" y="88350"/>
                    <a:pt x="57110" y="91430"/>
                    <a:pt x="56010" y="92311"/>
                  </a:cubicBezTo>
                  <a:cubicBezTo>
                    <a:pt x="54623" y="92982"/>
                    <a:pt x="53138" y="93422"/>
                    <a:pt x="51609" y="93631"/>
                  </a:cubicBezTo>
                  <a:cubicBezTo>
                    <a:pt x="50509" y="93631"/>
                    <a:pt x="47868" y="94181"/>
                    <a:pt x="47208" y="95061"/>
                  </a:cubicBezTo>
                  <a:cubicBezTo>
                    <a:pt x="46548" y="95942"/>
                    <a:pt x="47208" y="97702"/>
                    <a:pt x="47208" y="98362"/>
                  </a:cubicBezTo>
                  <a:cubicBezTo>
                    <a:pt x="45854" y="99561"/>
                    <a:pt x="44226" y="100430"/>
                    <a:pt x="42477" y="100893"/>
                  </a:cubicBezTo>
                  <a:cubicBezTo>
                    <a:pt x="40518" y="101069"/>
                    <a:pt x="38571" y="101366"/>
                    <a:pt x="36645" y="101773"/>
                  </a:cubicBezTo>
                  <a:cubicBezTo>
                    <a:pt x="35050" y="102499"/>
                    <a:pt x="33686" y="103632"/>
                    <a:pt x="32684" y="105074"/>
                  </a:cubicBezTo>
                  <a:cubicBezTo>
                    <a:pt x="32134" y="106064"/>
                    <a:pt x="32684" y="108374"/>
                    <a:pt x="32134" y="109365"/>
                  </a:cubicBezTo>
                  <a:cubicBezTo>
                    <a:pt x="31507" y="111026"/>
                    <a:pt x="30693" y="112610"/>
                    <a:pt x="29714" y="114096"/>
                  </a:cubicBezTo>
                  <a:cubicBezTo>
                    <a:pt x="29054" y="115196"/>
                    <a:pt x="27293" y="117066"/>
                    <a:pt x="26633" y="118277"/>
                  </a:cubicBezTo>
                  <a:cubicBezTo>
                    <a:pt x="25951" y="119729"/>
                    <a:pt x="25401" y="121236"/>
                    <a:pt x="24983" y="122788"/>
                  </a:cubicBezTo>
                  <a:cubicBezTo>
                    <a:pt x="24983" y="124438"/>
                    <a:pt x="23882" y="127739"/>
                    <a:pt x="23663" y="129389"/>
                  </a:cubicBezTo>
                  <a:cubicBezTo>
                    <a:pt x="23442" y="131039"/>
                    <a:pt x="23663" y="134780"/>
                    <a:pt x="23663" y="136541"/>
                  </a:cubicBezTo>
                  <a:cubicBezTo>
                    <a:pt x="23663" y="138301"/>
                    <a:pt x="22452" y="141382"/>
                    <a:pt x="22562" y="143032"/>
                  </a:cubicBezTo>
                  <a:cubicBezTo>
                    <a:pt x="22672" y="144682"/>
                    <a:pt x="23663" y="146883"/>
                    <a:pt x="23663" y="148203"/>
                  </a:cubicBezTo>
                  <a:cubicBezTo>
                    <a:pt x="23663" y="149524"/>
                    <a:pt x="23663" y="151394"/>
                    <a:pt x="23663" y="152494"/>
                  </a:cubicBezTo>
                  <a:cubicBezTo>
                    <a:pt x="23663" y="153594"/>
                    <a:pt x="24873" y="156015"/>
                    <a:pt x="24873" y="157225"/>
                  </a:cubicBezTo>
                  <a:cubicBezTo>
                    <a:pt x="24873" y="158435"/>
                    <a:pt x="23552" y="160636"/>
                    <a:pt x="23772" y="161736"/>
                  </a:cubicBezTo>
                  <a:cubicBezTo>
                    <a:pt x="23993" y="162837"/>
                    <a:pt x="25203" y="163607"/>
                    <a:pt x="25313" y="164267"/>
                  </a:cubicBezTo>
                  <a:cubicBezTo>
                    <a:pt x="25093" y="165774"/>
                    <a:pt x="24532" y="167204"/>
                    <a:pt x="23663" y="168448"/>
                  </a:cubicBezTo>
                  <a:cubicBezTo>
                    <a:pt x="22452" y="169944"/>
                    <a:pt x="20956" y="171177"/>
                    <a:pt x="19261" y="172079"/>
                  </a:cubicBezTo>
                  <a:cubicBezTo>
                    <a:pt x="18601" y="172079"/>
                    <a:pt x="17171" y="172079"/>
                    <a:pt x="16731" y="172079"/>
                  </a:cubicBezTo>
                  <a:cubicBezTo>
                    <a:pt x="16291" y="172079"/>
                    <a:pt x="16731" y="175709"/>
                    <a:pt x="15961" y="176810"/>
                  </a:cubicBezTo>
                  <a:cubicBezTo>
                    <a:pt x="15191" y="177910"/>
                    <a:pt x="13650" y="177800"/>
                    <a:pt x="13210" y="178460"/>
                  </a:cubicBezTo>
                  <a:cubicBezTo>
                    <a:pt x="12770" y="179120"/>
                    <a:pt x="13870" y="181981"/>
                    <a:pt x="13210" y="182971"/>
                  </a:cubicBezTo>
                  <a:cubicBezTo>
                    <a:pt x="12550" y="183961"/>
                    <a:pt x="10239" y="184071"/>
                    <a:pt x="9139" y="184291"/>
                  </a:cubicBezTo>
                  <a:cubicBezTo>
                    <a:pt x="8039" y="184511"/>
                    <a:pt x="6279" y="184291"/>
                    <a:pt x="5398" y="184291"/>
                  </a:cubicBezTo>
                  <a:cubicBezTo>
                    <a:pt x="3913" y="185073"/>
                    <a:pt x="2593" y="186162"/>
                    <a:pt x="1547" y="187482"/>
                  </a:cubicBezTo>
                  <a:cubicBezTo>
                    <a:pt x="480" y="188901"/>
                    <a:pt x="-70" y="190651"/>
                    <a:pt x="7" y="192433"/>
                  </a:cubicBezTo>
                  <a:cubicBezTo>
                    <a:pt x="7" y="193313"/>
                    <a:pt x="2648" y="193533"/>
                    <a:pt x="2868" y="194304"/>
                  </a:cubicBezTo>
                  <a:cubicBezTo>
                    <a:pt x="3088" y="195074"/>
                    <a:pt x="2208" y="197054"/>
                    <a:pt x="2098" y="198044"/>
                  </a:cubicBezTo>
                  <a:cubicBezTo>
                    <a:pt x="1823" y="199497"/>
                    <a:pt x="1823" y="200993"/>
                    <a:pt x="2098" y="202445"/>
                  </a:cubicBezTo>
                  <a:cubicBezTo>
                    <a:pt x="2736" y="203601"/>
                    <a:pt x="3638" y="204580"/>
                    <a:pt x="4738" y="205306"/>
                  </a:cubicBezTo>
                  <a:cubicBezTo>
                    <a:pt x="5728" y="205856"/>
                    <a:pt x="8039" y="206736"/>
                    <a:pt x="8919" y="206186"/>
                  </a:cubicBezTo>
                  <a:cubicBezTo>
                    <a:pt x="9799" y="205636"/>
                    <a:pt x="8919" y="203326"/>
                    <a:pt x="9799" y="202775"/>
                  </a:cubicBezTo>
                  <a:cubicBezTo>
                    <a:pt x="11483" y="202280"/>
                    <a:pt x="13287" y="202280"/>
                    <a:pt x="14970" y="202775"/>
                  </a:cubicBezTo>
                  <a:cubicBezTo>
                    <a:pt x="16181" y="203061"/>
                    <a:pt x="17358" y="203469"/>
                    <a:pt x="18491" y="203986"/>
                  </a:cubicBezTo>
                  <a:cubicBezTo>
                    <a:pt x="19591" y="204536"/>
                    <a:pt x="21572" y="206626"/>
                    <a:pt x="22782" y="206406"/>
                  </a:cubicBezTo>
                  <a:cubicBezTo>
                    <a:pt x="23993" y="206186"/>
                    <a:pt x="24213" y="203216"/>
                    <a:pt x="25203" y="202775"/>
                  </a:cubicBezTo>
                  <a:cubicBezTo>
                    <a:pt x="26237" y="202445"/>
                    <a:pt x="27359" y="202445"/>
                    <a:pt x="28393" y="202775"/>
                  </a:cubicBezTo>
                  <a:cubicBezTo>
                    <a:pt x="29934" y="202775"/>
                    <a:pt x="32465" y="204756"/>
                    <a:pt x="34005" y="204756"/>
                  </a:cubicBezTo>
                  <a:cubicBezTo>
                    <a:pt x="35545" y="204756"/>
                    <a:pt x="37086" y="203656"/>
                    <a:pt x="38186" y="203766"/>
                  </a:cubicBezTo>
                  <a:cubicBezTo>
                    <a:pt x="39198" y="204074"/>
                    <a:pt x="40100" y="204646"/>
                    <a:pt x="40826" y="205416"/>
                  </a:cubicBezTo>
                  <a:cubicBezTo>
                    <a:pt x="41211" y="206373"/>
                    <a:pt x="41211" y="207429"/>
                    <a:pt x="40826" y="208387"/>
                  </a:cubicBezTo>
                  <a:cubicBezTo>
                    <a:pt x="40826" y="208387"/>
                    <a:pt x="39506" y="208937"/>
                    <a:pt x="39286" y="209377"/>
                  </a:cubicBezTo>
                  <a:cubicBezTo>
                    <a:pt x="38901" y="210477"/>
                    <a:pt x="38901" y="211687"/>
                    <a:pt x="39286" y="212788"/>
                  </a:cubicBezTo>
                  <a:cubicBezTo>
                    <a:pt x="40144" y="213789"/>
                    <a:pt x="41299" y="214482"/>
                    <a:pt x="42587" y="214768"/>
                  </a:cubicBezTo>
                  <a:cubicBezTo>
                    <a:pt x="44094" y="214779"/>
                    <a:pt x="45568" y="214405"/>
                    <a:pt x="46878" y="213668"/>
                  </a:cubicBezTo>
                  <a:cubicBezTo>
                    <a:pt x="48660" y="212711"/>
                    <a:pt x="50266" y="211435"/>
                    <a:pt x="51609" y="209927"/>
                  </a:cubicBezTo>
                  <a:cubicBezTo>
                    <a:pt x="52379" y="208937"/>
                    <a:pt x="52709" y="206186"/>
                    <a:pt x="53369" y="205086"/>
                  </a:cubicBezTo>
                  <a:cubicBezTo>
                    <a:pt x="54029" y="203986"/>
                    <a:pt x="57330" y="201895"/>
                    <a:pt x="58430" y="200575"/>
                  </a:cubicBezTo>
                  <a:cubicBezTo>
                    <a:pt x="59949" y="198837"/>
                    <a:pt x="61247" y="196911"/>
                    <a:pt x="62281" y="194854"/>
                  </a:cubicBezTo>
                  <a:cubicBezTo>
                    <a:pt x="62820" y="192895"/>
                    <a:pt x="63271" y="190915"/>
                    <a:pt x="63601" y="188913"/>
                  </a:cubicBezTo>
                  <a:cubicBezTo>
                    <a:pt x="63601" y="187702"/>
                    <a:pt x="65472" y="185722"/>
                    <a:pt x="65912" y="184511"/>
                  </a:cubicBezTo>
                  <a:cubicBezTo>
                    <a:pt x="66143" y="182828"/>
                    <a:pt x="66550" y="181167"/>
                    <a:pt x="67122" y="179560"/>
                  </a:cubicBezTo>
                  <a:cubicBezTo>
                    <a:pt x="67947" y="178405"/>
                    <a:pt x="69158" y="177591"/>
                    <a:pt x="70533" y="177250"/>
                  </a:cubicBezTo>
                  <a:cubicBezTo>
                    <a:pt x="71193" y="177250"/>
                    <a:pt x="71963" y="178900"/>
                    <a:pt x="72623" y="178790"/>
                  </a:cubicBezTo>
                  <a:cubicBezTo>
                    <a:pt x="73284" y="178680"/>
                    <a:pt x="73834" y="176370"/>
                    <a:pt x="74494" y="175820"/>
                  </a:cubicBezTo>
                  <a:cubicBezTo>
                    <a:pt x="75121" y="175533"/>
                    <a:pt x="75792" y="175346"/>
                    <a:pt x="76474" y="175269"/>
                  </a:cubicBezTo>
                  <a:lnTo>
                    <a:pt x="80655" y="174279"/>
                  </a:lnTo>
                  <a:cubicBezTo>
                    <a:pt x="82196" y="173729"/>
                    <a:pt x="84726" y="172079"/>
                    <a:pt x="86267" y="171639"/>
                  </a:cubicBezTo>
                  <a:cubicBezTo>
                    <a:pt x="88247" y="171034"/>
                    <a:pt x="90271" y="170593"/>
                    <a:pt x="92318" y="170318"/>
                  </a:cubicBezTo>
                  <a:cubicBezTo>
                    <a:pt x="94353" y="169933"/>
                    <a:pt x="96411" y="169713"/>
                    <a:pt x="98479" y="169658"/>
                  </a:cubicBezTo>
                  <a:cubicBezTo>
                    <a:pt x="99557" y="170054"/>
                    <a:pt x="100658" y="170384"/>
                    <a:pt x="101780" y="170648"/>
                  </a:cubicBezTo>
                  <a:cubicBezTo>
                    <a:pt x="102550" y="170648"/>
                    <a:pt x="103870" y="169328"/>
                    <a:pt x="104641" y="169328"/>
                  </a:cubicBezTo>
                  <a:cubicBezTo>
                    <a:pt x="105411" y="169328"/>
                    <a:pt x="109042" y="170978"/>
                    <a:pt x="110582" y="170978"/>
                  </a:cubicBezTo>
                  <a:cubicBezTo>
                    <a:pt x="112144" y="171044"/>
                    <a:pt x="113696" y="170703"/>
                    <a:pt x="115093" y="169988"/>
                  </a:cubicBezTo>
                  <a:cubicBezTo>
                    <a:pt x="115973" y="169328"/>
                    <a:pt x="116523" y="167017"/>
                    <a:pt x="117403" y="166357"/>
                  </a:cubicBezTo>
                  <a:cubicBezTo>
                    <a:pt x="118284" y="165697"/>
                    <a:pt x="122135" y="164707"/>
                    <a:pt x="123455" y="163717"/>
                  </a:cubicBezTo>
                  <a:cubicBezTo>
                    <a:pt x="124775" y="162727"/>
                    <a:pt x="126535" y="159316"/>
                    <a:pt x="127856" y="158105"/>
                  </a:cubicBezTo>
                  <a:cubicBezTo>
                    <a:pt x="129990" y="156554"/>
                    <a:pt x="132268" y="155223"/>
                    <a:pt x="134677" y="154145"/>
                  </a:cubicBezTo>
                  <a:cubicBezTo>
                    <a:pt x="137868" y="152934"/>
                    <a:pt x="144690" y="152384"/>
                    <a:pt x="147990" y="151394"/>
                  </a:cubicBezTo>
                  <a:cubicBezTo>
                    <a:pt x="149201" y="151394"/>
                    <a:pt x="151401" y="149854"/>
                    <a:pt x="152611" y="149634"/>
                  </a:cubicBezTo>
                  <a:lnTo>
                    <a:pt x="155582" y="149634"/>
                  </a:lnTo>
                  <a:cubicBezTo>
                    <a:pt x="156814" y="149909"/>
                    <a:pt x="158091" y="149909"/>
                    <a:pt x="159323" y="149634"/>
                  </a:cubicBezTo>
                  <a:cubicBezTo>
                    <a:pt x="160445" y="148621"/>
                    <a:pt x="161347" y="147378"/>
                    <a:pt x="161963" y="146003"/>
                  </a:cubicBezTo>
                  <a:cubicBezTo>
                    <a:pt x="161963" y="144903"/>
                    <a:pt x="162734" y="142372"/>
                    <a:pt x="163504" y="141492"/>
                  </a:cubicBezTo>
                  <a:cubicBezTo>
                    <a:pt x="164274" y="140612"/>
                    <a:pt x="168125" y="139731"/>
                    <a:pt x="169555" y="138961"/>
                  </a:cubicBezTo>
                  <a:cubicBezTo>
                    <a:pt x="171085" y="138125"/>
                    <a:pt x="172482" y="137091"/>
                    <a:pt x="173736" y="135881"/>
                  </a:cubicBezTo>
                  <a:cubicBezTo>
                    <a:pt x="174506" y="134890"/>
                    <a:pt x="175166" y="132580"/>
                    <a:pt x="175827" y="131589"/>
                  </a:cubicBezTo>
                  <a:cubicBezTo>
                    <a:pt x="177246" y="129741"/>
                    <a:pt x="179006" y="128179"/>
                    <a:pt x="180998" y="126969"/>
                  </a:cubicBezTo>
                  <a:cubicBezTo>
                    <a:pt x="182868" y="126198"/>
                    <a:pt x="187049" y="127629"/>
                    <a:pt x="188809" y="126969"/>
                  </a:cubicBezTo>
                  <a:cubicBezTo>
                    <a:pt x="189855" y="126297"/>
                    <a:pt x="190702" y="125340"/>
                    <a:pt x="191230" y="124218"/>
                  </a:cubicBezTo>
                  <a:cubicBezTo>
                    <a:pt x="191230" y="123008"/>
                    <a:pt x="190130" y="120257"/>
                    <a:pt x="191230" y="119157"/>
                  </a:cubicBezTo>
                  <a:cubicBezTo>
                    <a:pt x="192330" y="118057"/>
                    <a:pt x="194531" y="118496"/>
                    <a:pt x="195411" y="117836"/>
                  </a:cubicBezTo>
                  <a:cubicBezTo>
                    <a:pt x="196533" y="116890"/>
                    <a:pt x="197347" y="115625"/>
                    <a:pt x="197721" y="114206"/>
                  </a:cubicBezTo>
                  <a:cubicBezTo>
                    <a:pt x="197721" y="113105"/>
                    <a:pt x="196401" y="111235"/>
                    <a:pt x="195961" y="110245"/>
                  </a:cubicBezTo>
                  <a:cubicBezTo>
                    <a:pt x="195499" y="109441"/>
                    <a:pt x="195136" y="108594"/>
                    <a:pt x="194861" y="107714"/>
                  </a:cubicBezTo>
                  <a:cubicBezTo>
                    <a:pt x="194652" y="106152"/>
                    <a:pt x="194850" y="104567"/>
                    <a:pt x="195411" y="103093"/>
                  </a:cubicBezTo>
                  <a:cubicBezTo>
                    <a:pt x="195411" y="102543"/>
                    <a:pt x="197061" y="101993"/>
                    <a:pt x="197391" y="101333"/>
                  </a:cubicBezTo>
                  <a:cubicBezTo>
                    <a:pt x="197502" y="99979"/>
                    <a:pt x="197502" y="98615"/>
                    <a:pt x="197391" y="97262"/>
                  </a:cubicBezTo>
                  <a:cubicBezTo>
                    <a:pt x="197171" y="95579"/>
                    <a:pt x="197171" y="93884"/>
                    <a:pt x="197391" y="92201"/>
                  </a:cubicBezTo>
                  <a:cubicBezTo>
                    <a:pt x="198602" y="89736"/>
                    <a:pt x="199955" y="87349"/>
                    <a:pt x="201462" y="85049"/>
                  </a:cubicBezTo>
                  <a:cubicBezTo>
                    <a:pt x="202684" y="82585"/>
                    <a:pt x="203531" y="79955"/>
                    <a:pt x="203993" y="77237"/>
                  </a:cubicBezTo>
                  <a:cubicBezTo>
                    <a:pt x="203938" y="74894"/>
                    <a:pt x="203333" y="72594"/>
                    <a:pt x="202233" y="70526"/>
                  </a:cubicBezTo>
                  <a:cubicBezTo>
                    <a:pt x="201242" y="69095"/>
                    <a:pt x="197171" y="68215"/>
                    <a:pt x="196181" y="66675"/>
                  </a:cubicBezTo>
                  <a:cubicBezTo>
                    <a:pt x="195411" y="65223"/>
                    <a:pt x="195070" y="63583"/>
                    <a:pt x="195191" y="61944"/>
                  </a:cubicBezTo>
                  <a:cubicBezTo>
                    <a:pt x="195587" y="59909"/>
                    <a:pt x="196368" y="57961"/>
                    <a:pt x="197502" y="56223"/>
                  </a:cubicBezTo>
                  <a:cubicBezTo>
                    <a:pt x="198602" y="54935"/>
                    <a:pt x="199812" y="53758"/>
                    <a:pt x="201132" y="52702"/>
                  </a:cubicBezTo>
                  <a:cubicBezTo>
                    <a:pt x="202123" y="51602"/>
                    <a:pt x="203553" y="48851"/>
                    <a:pt x="204763" y="48081"/>
                  </a:cubicBezTo>
                  <a:cubicBezTo>
                    <a:pt x="205973" y="47311"/>
                    <a:pt x="209494" y="46871"/>
                    <a:pt x="210814" y="45990"/>
                  </a:cubicBezTo>
                  <a:cubicBezTo>
                    <a:pt x="211717" y="45352"/>
                    <a:pt x="212465" y="44527"/>
                    <a:pt x="213015" y="43570"/>
                  </a:cubicBezTo>
                  <a:cubicBezTo>
                    <a:pt x="213015" y="42579"/>
                    <a:pt x="213015" y="40599"/>
                    <a:pt x="213015" y="39609"/>
                  </a:cubicBezTo>
                  <a:cubicBezTo>
                    <a:pt x="213015" y="38619"/>
                    <a:pt x="214665" y="35538"/>
                    <a:pt x="214995" y="34108"/>
                  </a:cubicBezTo>
                  <a:cubicBezTo>
                    <a:pt x="215325" y="32677"/>
                    <a:pt x="214995" y="28276"/>
                    <a:pt x="215876" y="26516"/>
                  </a:cubicBezTo>
                  <a:cubicBezTo>
                    <a:pt x="216756" y="24756"/>
                    <a:pt x="218736" y="22555"/>
                    <a:pt x="218516" y="21015"/>
                  </a:cubicBezTo>
                  <a:cubicBezTo>
                    <a:pt x="218296" y="19474"/>
                    <a:pt x="216316" y="19144"/>
                    <a:pt x="215765" y="18484"/>
                  </a:cubicBezTo>
                  <a:cubicBezTo>
                    <a:pt x="215215" y="17824"/>
                    <a:pt x="214555" y="15624"/>
                    <a:pt x="213675" y="14964"/>
                  </a:cubicBezTo>
                  <a:cubicBezTo>
                    <a:pt x="212795" y="14303"/>
                    <a:pt x="209714" y="14964"/>
                    <a:pt x="208724" y="14193"/>
                  </a:cubicBezTo>
                  <a:cubicBezTo>
                    <a:pt x="207734" y="13423"/>
                    <a:pt x="207844" y="10892"/>
                    <a:pt x="207074" y="10122"/>
                  </a:cubicBezTo>
                  <a:cubicBezTo>
                    <a:pt x="206303" y="9352"/>
                    <a:pt x="202453" y="9132"/>
                    <a:pt x="201352" y="8032"/>
                  </a:cubicBezTo>
                  <a:cubicBezTo>
                    <a:pt x="200252" y="6932"/>
                    <a:pt x="201022" y="5391"/>
                    <a:pt x="200582" y="4511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  <p:sp>
          <p:nvSpPr>
            <p:cNvPr id="367" name="Figura a mano libera: forma 66">
              <a:extLst>
                <a:ext uri="{FF2B5EF4-FFF2-40B4-BE49-F238E27FC236}">
                  <a16:creationId xmlns:a16="http://schemas.microsoft.com/office/drawing/2014/main" id="{2F1026BC-65C8-8A44-8D6F-C3F09AB91B29}"/>
                </a:ext>
              </a:extLst>
            </p:cNvPr>
            <p:cNvSpPr/>
            <p:nvPr/>
          </p:nvSpPr>
          <p:spPr>
            <a:xfrm>
              <a:off x="3250826" y="6150063"/>
              <a:ext cx="120365" cy="109276"/>
            </a:xfrm>
            <a:custGeom>
              <a:avLst/>
              <a:gdLst>
                <a:gd name="connsiteX0" fmla="*/ 119499 w 120365"/>
                <a:gd name="connsiteY0" fmla="*/ 68567 h 109276"/>
                <a:gd name="connsiteX1" fmla="*/ 118399 w 120365"/>
                <a:gd name="connsiteY1" fmla="*/ 63946 h 109276"/>
                <a:gd name="connsiteX2" fmla="*/ 116638 w 120365"/>
                <a:gd name="connsiteY2" fmla="*/ 62296 h 109276"/>
                <a:gd name="connsiteX3" fmla="*/ 118069 w 120365"/>
                <a:gd name="connsiteY3" fmla="*/ 57015 h 109276"/>
                <a:gd name="connsiteX4" fmla="*/ 118069 w 120365"/>
                <a:gd name="connsiteY4" fmla="*/ 53494 h 109276"/>
                <a:gd name="connsiteX5" fmla="*/ 117189 w 120365"/>
                <a:gd name="connsiteY5" fmla="*/ 49423 h 109276"/>
                <a:gd name="connsiteX6" fmla="*/ 115538 w 120365"/>
                <a:gd name="connsiteY6" fmla="*/ 46452 h 109276"/>
                <a:gd name="connsiteX7" fmla="*/ 114548 w 120365"/>
                <a:gd name="connsiteY7" fmla="*/ 41501 h 109276"/>
                <a:gd name="connsiteX8" fmla="*/ 108277 w 120365"/>
                <a:gd name="connsiteY8" fmla="*/ 36660 h 109276"/>
                <a:gd name="connsiteX9" fmla="*/ 101455 w 120365"/>
                <a:gd name="connsiteY9" fmla="*/ 30939 h 109276"/>
                <a:gd name="connsiteX10" fmla="*/ 95404 w 120365"/>
                <a:gd name="connsiteY10" fmla="*/ 30169 h 109276"/>
                <a:gd name="connsiteX11" fmla="*/ 92763 w 120365"/>
                <a:gd name="connsiteY11" fmla="*/ 28188 h 109276"/>
                <a:gd name="connsiteX12" fmla="*/ 92763 w 120365"/>
                <a:gd name="connsiteY12" fmla="*/ 25328 h 109276"/>
                <a:gd name="connsiteX13" fmla="*/ 87152 w 120365"/>
                <a:gd name="connsiteY13" fmla="*/ 23677 h 109276"/>
                <a:gd name="connsiteX14" fmla="*/ 83411 w 120365"/>
                <a:gd name="connsiteY14" fmla="*/ 19606 h 109276"/>
                <a:gd name="connsiteX15" fmla="*/ 79010 w 120365"/>
                <a:gd name="connsiteY15" fmla="*/ 17736 h 109276"/>
                <a:gd name="connsiteX16" fmla="*/ 75819 w 120365"/>
                <a:gd name="connsiteY16" fmla="*/ 14325 h 109276"/>
                <a:gd name="connsiteX17" fmla="*/ 73509 w 120365"/>
                <a:gd name="connsiteY17" fmla="*/ 9924 h 109276"/>
                <a:gd name="connsiteX18" fmla="*/ 68888 w 120365"/>
                <a:gd name="connsiteY18" fmla="*/ 8384 h 109276"/>
                <a:gd name="connsiteX19" fmla="*/ 62176 w 120365"/>
                <a:gd name="connsiteY19" fmla="*/ 8384 h 109276"/>
                <a:gd name="connsiteX20" fmla="*/ 56895 w 120365"/>
                <a:gd name="connsiteY20" fmla="*/ 8384 h 109276"/>
                <a:gd name="connsiteX21" fmla="*/ 52604 w 120365"/>
                <a:gd name="connsiteY21" fmla="*/ 7614 h 109276"/>
                <a:gd name="connsiteX22" fmla="*/ 49083 w 120365"/>
                <a:gd name="connsiteY22" fmla="*/ 7614 h 109276"/>
                <a:gd name="connsiteX23" fmla="*/ 47213 w 120365"/>
                <a:gd name="connsiteY23" fmla="*/ 6954 h 109276"/>
                <a:gd name="connsiteX24" fmla="*/ 46003 w 120365"/>
                <a:gd name="connsiteY24" fmla="*/ 4533 h 109276"/>
                <a:gd name="connsiteX25" fmla="*/ 43912 w 120365"/>
                <a:gd name="connsiteY25" fmla="*/ 2773 h 109276"/>
                <a:gd name="connsiteX26" fmla="*/ 43912 w 120365"/>
                <a:gd name="connsiteY26" fmla="*/ 462 h 109276"/>
                <a:gd name="connsiteX27" fmla="*/ 38081 w 120365"/>
                <a:gd name="connsiteY27" fmla="*/ 462 h 109276"/>
                <a:gd name="connsiteX28" fmla="*/ 33130 w 120365"/>
                <a:gd name="connsiteY28" fmla="*/ 3543 h 109276"/>
                <a:gd name="connsiteX29" fmla="*/ 29609 w 120365"/>
                <a:gd name="connsiteY29" fmla="*/ 3543 h 109276"/>
                <a:gd name="connsiteX30" fmla="*/ 29059 w 120365"/>
                <a:gd name="connsiteY30" fmla="*/ 5743 h 109276"/>
                <a:gd name="connsiteX31" fmla="*/ 26968 w 120365"/>
                <a:gd name="connsiteY31" fmla="*/ 5743 h 109276"/>
                <a:gd name="connsiteX32" fmla="*/ 24878 w 120365"/>
                <a:gd name="connsiteY32" fmla="*/ 4973 h 109276"/>
                <a:gd name="connsiteX33" fmla="*/ 23998 w 120365"/>
                <a:gd name="connsiteY33" fmla="*/ 6844 h 109276"/>
                <a:gd name="connsiteX34" fmla="*/ 20037 w 120365"/>
                <a:gd name="connsiteY34" fmla="*/ 8274 h 109276"/>
                <a:gd name="connsiteX35" fmla="*/ 16186 w 120365"/>
                <a:gd name="connsiteY35" fmla="*/ 8274 h 109276"/>
                <a:gd name="connsiteX36" fmla="*/ 13435 w 120365"/>
                <a:gd name="connsiteY36" fmla="*/ 10915 h 109276"/>
                <a:gd name="connsiteX37" fmla="*/ 12775 w 120365"/>
                <a:gd name="connsiteY37" fmla="*/ 15756 h 109276"/>
                <a:gd name="connsiteX38" fmla="*/ 9364 w 120365"/>
                <a:gd name="connsiteY38" fmla="*/ 18946 h 109276"/>
                <a:gd name="connsiteX39" fmla="*/ 8484 w 120365"/>
                <a:gd name="connsiteY39" fmla="*/ 22797 h 109276"/>
                <a:gd name="connsiteX40" fmla="*/ 6834 w 120365"/>
                <a:gd name="connsiteY40" fmla="*/ 24447 h 109276"/>
                <a:gd name="connsiteX41" fmla="*/ 6834 w 120365"/>
                <a:gd name="connsiteY41" fmla="*/ 29289 h 109276"/>
                <a:gd name="connsiteX42" fmla="*/ 5183 w 120365"/>
                <a:gd name="connsiteY42" fmla="*/ 32589 h 109276"/>
                <a:gd name="connsiteX43" fmla="*/ 1333 w 120365"/>
                <a:gd name="connsiteY43" fmla="*/ 38861 h 109276"/>
                <a:gd name="connsiteX44" fmla="*/ 2543 w 120365"/>
                <a:gd name="connsiteY44" fmla="*/ 43372 h 109276"/>
                <a:gd name="connsiteX45" fmla="*/ 2543 w 120365"/>
                <a:gd name="connsiteY45" fmla="*/ 48103 h 109276"/>
                <a:gd name="connsiteX46" fmla="*/ 342 w 120365"/>
                <a:gd name="connsiteY46" fmla="*/ 53274 h 109276"/>
                <a:gd name="connsiteX47" fmla="*/ 342 w 120365"/>
                <a:gd name="connsiteY47" fmla="*/ 59325 h 109276"/>
                <a:gd name="connsiteX48" fmla="*/ 342 w 120365"/>
                <a:gd name="connsiteY48" fmla="*/ 65157 h 109276"/>
                <a:gd name="connsiteX49" fmla="*/ 3313 w 120365"/>
                <a:gd name="connsiteY49" fmla="*/ 66477 h 109276"/>
                <a:gd name="connsiteX50" fmla="*/ 4413 w 120365"/>
                <a:gd name="connsiteY50" fmla="*/ 71648 h 109276"/>
                <a:gd name="connsiteX51" fmla="*/ 7274 w 120365"/>
                <a:gd name="connsiteY51" fmla="*/ 73739 h 109276"/>
                <a:gd name="connsiteX52" fmla="*/ 11125 w 120365"/>
                <a:gd name="connsiteY52" fmla="*/ 74839 h 109276"/>
                <a:gd name="connsiteX53" fmla="*/ 13765 w 120365"/>
                <a:gd name="connsiteY53" fmla="*/ 77809 h 109276"/>
                <a:gd name="connsiteX54" fmla="*/ 14535 w 120365"/>
                <a:gd name="connsiteY54" fmla="*/ 81220 h 109276"/>
                <a:gd name="connsiteX55" fmla="*/ 11895 w 120365"/>
                <a:gd name="connsiteY55" fmla="*/ 85291 h 109276"/>
                <a:gd name="connsiteX56" fmla="*/ 12885 w 120365"/>
                <a:gd name="connsiteY56" fmla="*/ 89142 h 109276"/>
                <a:gd name="connsiteX57" fmla="*/ 15306 w 120365"/>
                <a:gd name="connsiteY57" fmla="*/ 90792 h 109276"/>
                <a:gd name="connsiteX58" fmla="*/ 19157 w 120365"/>
                <a:gd name="connsiteY58" fmla="*/ 90792 h 109276"/>
                <a:gd name="connsiteX59" fmla="*/ 20697 w 120365"/>
                <a:gd name="connsiteY59" fmla="*/ 88592 h 109276"/>
                <a:gd name="connsiteX60" fmla="*/ 23227 w 120365"/>
                <a:gd name="connsiteY60" fmla="*/ 89802 h 109276"/>
                <a:gd name="connsiteX61" fmla="*/ 25758 w 120365"/>
                <a:gd name="connsiteY61" fmla="*/ 94313 h 109276"/>
                <a:gd name="connsiteX62" fmla="*/ 27738 w 120365"/>
                <a:gd name="connsiteY62" fmla="*/ 98494 h 109276"/>
                <a:gd name="connsiteX63" fmla="*/ 31589 w 120365"/>
                <a:gd name="connsiteY63" fmla="*/ 98494 h 109276"/>
                <a:gd name="connsiteX64" fmla="*/ 34560 w 120365"/>
                <a:gd name="connsiteY64" fmla="*/ 99814 h 109276"/>
                <a:gd name="connsiteX65" fmla="*/ 36100 w 120365"/>
                <a:gd name="connsiteY65" fmla="*/ 104875 h 109276"/>
                <a:gd name="connsiteX66" fmla="*/ 39511 w 120365"/>
                <a:gd name="connsiteY66" fmla="*/ 106306 h 109276"/>
                <a:gd name="connsiteX67" fmla="*/ 43142 w 120365"/>
                <a:gd name="connsiteY67" fmla="*/ 105426 h 109276"/>
                <a:gd name="connsiteX68" fmla="*/ 47983 w 120365"/>
                <a:gd name="connsiteY68" fmla="*/ 107076 h 109276"/>
                <a:gd name="connsiteX69" fmla="*/ 51284 w 120365"/>
                <a:gd name="connsiteY69" fmla="*/ 109277 h 109276"/>
                <a:gd name="connsiteX70" fmla="*/ 54364 w 120365"/>
                <a:gd name="connsiteY70" fmla="*/ 107846 h 109276"/>
                <a:gd name="connsiteX71" fmla="*/ 61406 w 120365"/>
                <a:gd name="connsiteY71" fmla="*/ 106746 h 109276"/>
                <a:gd name="connsiteX72" fmla="*/ 65147 w 120365"/>
                <a:gd name="connsiteY72" fmla="*/ 107626 h 109276"/>
                <a:gd name="connsiteX73" fmla="*/ 68778 w 120365"/>
                <a:gd name="connsiteY73" fmla="*/ 107626 h 109276"/>
                <a:gd name="connsiteX74" fmla="*/ 72739 w 120365"/>
                <a:gd name="connsiteY74" fmla="*/ 106306 h 109276"/>
                <a:gd name="connsiteX75" fmla="*/ 74059 w 120365"/>
                <a:gd name="connsiteY75" fmla="*/ 103445 h 109276"/>
                <a:gd name="connsiteX76" fmla="*/ 79010 w 120365"/>
                <a:gd name="connsiteY76" fmla="*/ 101795 h 109276"/>
                <a:gd name="connsiteX77" fmla="*/ 82641 w 120365"/>
                <a:gd name="connsiteY77" fmla="*/ 101795 h 109276"/>
                <a:gd name="connsiteX78" fmla="*/ 86492 w 120365"/>
                <a:gd name="connsiteY78" fmla="*/ 100695 h 109276"/>
                <a:gd name="connsiteX79" fmla="*/ 87702 w 120365"/>
                <a:gd name="connsiteY79" fmla="*/ 98054 h 109276"/>
                <a:gd name="connsiteX80" fmla="*/ 89792 w 120365"/>
                <a:gd name="connsiteY80" fmla="*/ 97284 h 109276"/>
                <a:gd name="connsiteX81" fmla="*/ 91333 w 120365"/>
                <a:gd name="connsiteY81" fmla="*/ 93213 h 109276"/>
                <a:gd name="connsiteX82" fmla="*/ 93973 w 120365"/>
                <a:gd name="connsiteY82" fmla="*/ 92553 h 109276"/>
                <a:gd name="connsiteX83" fmla="*/ 97164 w 120365"/>
                <a:gd name="connsiteY83" fmla="*/ 92553 h 109276"/>
                <a:gd name="connsiteX84" fmla="*/ 98814 w 120365"/>
                <a:gd name="connsiteY84" fmla="*/ 90462 h 109276"/>
                <a:gd name="connsiteX85" fmla="*/ 98814 w 120365"/>
                <a:gd name="connsiteY85" fmla="*/ 88152 h 109276"/>
                <a:gd name="connsiteX86" fmla="*/ 101785 w 120365"/>
                <a:gd name="connsiteY86" fmla="*/ 85511 h 109276"/>
                <a:gd name="connsiteX87" fmla="*/ 105526 w 120365"/>
                <a:gd name="connsiteY87" fmla="*/ 82101 h 109276"/>
                <a:gd name="connsiteX88" fmla="*/ 108387 w 120365"/>
                <a:gd name="connsiteY88" fmla="*/ 81550 h 109276"/>
                <a:gd name="connsiteX89" fmla="*/ 111687 w 120365"/>
                <a:gd name="connsiteY89" fmla="*/ 81550 h 109276"/>
                <a:gd name="connsiteX90" fmla="*/ 113998 w 120365"/>
                <a:gd name="connsiteY90" fmla="*/ 79350 h 109276"/>
                <a:gd name="connsiteX91" fmla="*/ 114878 w 120365"/>
                <a:gd name="connsiteY91" fmla="*/ 75719 h 109276"/>
                <a:gd name="connsiteX92" fmla="*/ 117078 w 120365"/>
                <a:gd name="connsiteY92" fmla="*/ 73409 h 109276"/>
                <a:gd name="connsiteX93" fmla="*/ 120159 w 120365"/>
                <a:gd name="connsiteY93" fmla="*/ 72418 h 109276"/>
                <a:gd name="connsiteX94" fmla="*/ 119499 w 120365"/>
                <a:gd name="connsiteY94" fmla="*/ 68567 h 10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20365" h="109276">
                  <a:moveTo>
                    <a:pt x="119499" y="68567"/>
                  </a:moveTo>
                  <a:cubicBezTo>
                    <a:pt x="119678" y="66950"/>
                    <a:pt x="119290" y="65311"/>
                    <a:pt x="118399" y="63946"/>
                  </a:cubicBezTo>
                  <a:cubicBezTo>
                    <a:pt x="118399" y="63396"/>
                    <a:pt x="116748" y="62846"/>
                    <a:pt x="116638" y="62296"/>
                  </a:cubicBezTo>
                  <a:cubicBezTo>
                    <a:pt x="116528" y="61746"/>
                    <a:pt x="117959" y="58445"/>
                    <a:pt x="118069" y="57015"/>
                  </a:cubicBezTo>
                  <a:cubicBezTo>
                    <a:pt x="118179" y="55585"/>
                    <a:pt x="118069" y="54374"/>
                    <a:pt x="118069" y="53494"/>
                  </a:cubicBezTo>
                  <a:cubicBezTo>
                    <a:pt x="118069" y="52614"/>
                    <a:pt x="117519" y="50413"/>
                    <a:pt x="117189" y="49423"/>
                  </a:cubicBezTo>
                  <a:cubicBezTo>
                    <a:pt x="116858" y="48433"/>
                    <a:pt x="115868" y="47223"/>
                    <a:pt x="115538" y="46452"/>
                  </a:cubicBezTo>
                  <a:cubicBezTo>
                    <a:pt x="115379" y="44769"/>
                    <a:pt x="115046" y="43119"/>
                    <a:pt x="114548" y="41501"/>
                  </a:cubicBezTo>
                  <a:cubicBezTo>
                    <a:pt x="113558" y="39851"/>
                    <a:pt x="109817" y="37981"/>
                    <a:pt x="108277" y="36660"/>
                  </a:cubicBezTo>
                  <a:cubicBezTo>
                    <a:pt x="106161" y="34570"/>
                    <a:pt x="103880" y="32655"/>
                    <a:pt x="101455" y="30939"/>
                  </a:cubicBezTo>
                  <a:cubicBezTo>
                    <a:pt x="100025" y="30279"/>
                    <a:pt x="96834" y="30939"/>
                    <a:pt x="95404" y="30169"/>
                  </a:cubicBezTo>
                  <a:cubicBezTo>
                    <a:pt x="94373" y="29740"/>
                    <a:pt x="93465" y="29058"/>
                    <a:pt x="92763" y="28188"/>
                  </a:cubicBezTo>
                  <a:cubicBezTo>
                    <a:pt x="92763" y="27638"/>
                    <a:pt x="92763" y="25878"/>
                    <a:pt x="92763" y="25328"/>
                  </a:cubicBezTo>
                  <a:cubicBezTo>
                    <a:pt x="92763" y="24777"/>
                    <a:pt x="88472" y="24447"/>
                    <a:pt x="87152" y="23677"/>
                  </a:cubicBezTo>
                  <a:cubicBezTo>
                    <a:pt x="85831" y="22907"/>
                    <a:pt x="84511" y="20377"/>
                    <a:pt x="83411" y="19606"/>
                  </a:cubicBezTo>
                  <a:cubicBezTo>
                    <a:pt x="82311" y="18836"/>
                    <a:pt x="79890" y="18396"/>
                    <a:pt x="79010" y="17736"/>
                  </a:cubicBezTo>
                  <a:cubicBezTo>
                    <a:pt x="77808" y="16735"/>
                    <a:pt x="76736" y="15590"/>
                    <a:pt x="75819" y="14325"/>
                  </a:cubicBezTo>
                  <a:cubicBezTo>
                    <a:pt x="75159" y="13225"/>
                    <a:pt x="74499" y="10694"/>
                    <a:pt x="73509" y="9924"/>
                  </a:cubicBezTo>
                  <a:cubicBezTo>
                    <a:pt x="72082" y="9121"/>
                    <a:pt x="70513" y="8593"/>
                    <a:pt x="68888" y="8384"/>
                  </a:cubicBezTo>
                  <a:cubicBezTo>
                    <a:pt x="66653" y="8219"/>
                    <a:pt x="64411" y="8219"/>
                    <a:pt x="62176" y="8384"/>
                  </a:cubicBezTo>
                  <a:lnTo>
                    <a:pt x="56895" y="8384"/>
                  </a:lnTo>
                  <a:lnTo>
                    <a:pt x="52604" y="7614"/>
                  </a:lnTo>
                  <a:cubicBezTo>
                    <a:pt x="51433" y="7724"/>
                    <a:pt x="50254" y="7724"/>
                    <a:pt x="49083" y="7614"/>
                  </a:cubicBezTo>
                  <a:cubicBezTo>
                    <a:pt x="48430" y="7493"/>
                    <a:pt x="47798" y="7272"/>
                    <a:pt x="47213" y="6954"/>
                  </a:cubicBezTo>
                  <a:cubicBezTo>
                    <a:pt x="46663" y="6954"/>
                    <a:pt x="46443" y="5083"/>
                    <a:pt x="46003" y="4533"/>
                  </a:cubicBezTo>
                  <a:cubicBezTo>
                    <a:pt x="45562" y="3983"/>
                    <a:pt x="44242" y="3323"/>
                    <a:pt x="43912" y="2773"/>
                  </a:cubicBezTo>
                  <a:cubicBezTo>
                    <a:pt x="43582" y="2223"/>
                    <a:pt x="43912" y="902"/>
                    <a:pt x="43912" y="462"/>
                  </a:cubicBezTo>
                  <a:cubicBezTo>
                    <a:pt x="42016" y="-154"/>
                    <a:pt x="39977" y="-154"/>
                    <a:pt x="38081" y="462"/>
                  </a:cubicBezTo>
                  <a:cubicBezTo>
                    <a:pt x="36760" y="462"/>
                    <a:pt x="34560" y="3213"/>
                    <a:pt x="33130" y="3543"/>
                  </a:cubicBezTo>
                  <a:cubicBezTo>
                    <a:pt x="31699" y="3873"/>
                    <a:pt x="30269" y="2883"/>
                    <a:pt x="29609" y="3543"/>
                  </a:cubicBezTo>
                  <a:cubicBezTo>
                    <a:pt x="28949" y="4203"/>
                    <a:pt x="29609" y="5413"/>
                    <a:pt x="29059" y="5743"/>
                  </a:cubicBezTo>
                  <a:cubicBezTo>
                    <a:pt x="28509" y="6073"/>
                    <a:pt x="27408" y="5743"/>
                    <a:pt x="26968" y="5743"/>
                  </a:cubicBezTo>
                  <a:cubicBezTo>
                    <a:pt x="26528" y="5743"/>
                    <a:pt x="25318" y="4753"/>
                    <a:pt x="24878" y="4973"/>
                  </a:cubicBezTo>
                  <a:cubicBezTo>
                    <a:pt x="24438" y="5193"/>
                    <a:pt x="24878" y="6513"/>
                    <a:pt x="23998" y="6844"/>
                  </a:cubicBezTo>
                  <a:cubicBezTo>
                    <a:pt x="22802" y="7614"/>
                    <a:pt x="21447" y="8098"/>
                    <a:pt x="20037" y="8274"/>
                  </a:cubicBezTo>
                  <a:cubicBezTo>
                    <a:pt x="19157" y="8274"/>
                    <a:pt x="17176" y="7504"/>
                    <a:pt x="16186" y="8274"/>
                  </a:cubicBezTo>
                  <a:cubicBezTo>
                    <a:pt x="15068" y="8912"/>
                    <a:pt x="14124" y="9825"/>
                    <a:pt x="13435" y="10915"/>
                  </a:cubicBezTo>
                  <a:cubicBezTo>
                    <a:pt x="13435" y="12015"/>
                    <a:pt x="13435" y="14655"/>
                    <a:pt x="12775" y="15756"/>
                  </a:cubicBezTo>
                  <a:cubicBezTo>
                    <a:pt x="12115" y="16856"/>
                    <a:pt x="9914" y="17956"/>
                    <a:pt x="9364" y="18946"/>
                  </a:cubicBezTo>
                  <a:cubicBezTo>
                    <a:pt x="8814" y="19936"/>
                    <a:pt x="9364" y="21917"/>
                    <a:pt x="8484" y="22797"/>
                  </a:cubicBezTo>
                  <a:cubicBezTo>
                    <a:pt x="7604" y="23677"/>
                    <a:pt x="7054" y="23897"/>
                    <a:pt x="6834" y="24447"/>
                  </a:cubicBezTo>
                  <a:cubicBezTo>
                    <a:pt x="6614" y="24998"/>
                    <a:pt x="6834" y="28078"/>
                    <a:pt x="6834" y="29289"/>
                  </a:cubicBezTo>
                  <a:cubicBezTo>
                    <a:pt x="6395" y="30444"/>
                    <a:pt x="5842" y="31544"/>
                    <a:pt x="5183" y="32589"/>
                  </a:cubicBezTo>
                  <a:cubicBezTo>
                    <a:pt x="4303" y="34240"/>
                    <a:pt x="1553" y="37101"/>
                    <a:pt x="1333" y="38861"/>
                  </a:cubicBezTo>
                  <a:cubicBezTo>
                    <a:pt x="1112" y="40621"/>
                    <a:pt x="2323" y="42162"/>
                    <a:pt x="2543" y="43372"/>
                  </a:cubicBezTo>
                  <a:cubicBezTo>
                    <a:pt x="2708" y="44945"/>
                    <a:pt x="2708" y="46530"/>
                    <a:pt x="2543" y="48103"/>
                  </a:cubicBezTo>
                  <a:cubicBezTo>
                    <a:pt x="2543" y="49423"/>
                    <a:pt x="672" y="51844"/>
                    <a:pt x="342" y="53274"/>
                  </a:cubicBezTo>
                  <a:cubicBezTo>
                    <a:pt x="120" y="55287"/>
                    <a:pt x="120" y="57312"/>
                    <a:pt x="342" y="59325"/>
                  </a:cubicBezTo>
                  <a:cubicBezTo>
                    <a:pt x="342" y="60866"/>
                    <a:pt x="-428" y="63946"/>
                    <a:pt x="342" y="65157"/>
                  </a:cubicBezTo>
                  <a:cubicBezTo>
                    <a:pt x="1112" y="66367"/>
                    <a:pt x="2763" y="65927"/>
                    <a:pt x="3313" y="66477"/>
                  </a:cubicBezTo>
                  <a:cubicBezTo>
                    <a:pt x="3863" y="67027"/>
                    <a:pt x="3313" y="70548"/>
                    <a:pt x="4413" y="71648"/>
                  </a:cubicBezTo>
                  <a:cubicBezTo>
                    <a:pt x="5213" y="72539"/>
                    <a:pt x="6187" y="73243"/>
                    <a:pt x="7274" y="73739"/>
                  </a:cubicBezTo>
                  <a:cubicBezTo>
                    <a:pt x="8575" y="74036"/>
                    <a:pt x="9861" y="74410"/>
                    <a:pt x="11125" y="74839"/>
                  </a:cubicBezTo>
                  <a:cubicBezTo>
                    <a:pt x="12201" y="75631"/>
                    <a:pt x="13100" y="76643"/>
                    <a:pt x="13765" y="77809"/>
                  </a:cubicBezTo>
                  <a:cubicBezTo>
                    <a:pt x="14329" y="78855"/>
                    <a:pt x="14596" y="80032"/>
                    <a:pt x="14535" y="81220"/>
                  </a:cubicBezTo>
                  <a:cubicBezTo>
                    <a:pt x="14535" y="82431"/>
                    <a:pt x="12115" y="84081"/>
                    <a:pt x="11895" y="85291"/>
                  </a:cubicBezTo>
                  <a:cubicBezTo>
                    <a:pt x="11882" y="86645"/>
                    <a:pt x="12224" y="87965"/>
                    <a:pt x="12885" y="89142"/>
                  </a:cubicBezTo>
                  <a:cubicBezTo>
                    <a:pt x="13511" y="89923"/>
                    <a:pt x="14354" y="90495"/>
                    <a:pt x="15306" y="90792"/>
                  </a:cubicBezTo>
                  <a:cubicBezTo>
                    <a:pt x="16568" y="91122"/>
                    <a:pt x="17895" y="91122"/>
                    <a:pt x="19157" y="90792"/>
                  </a:cubicBezTo>
                  <a:cubicBezTo>
                    <a:pt x="19157" y="90792"/>
                    <a:pt x="20037" y="88812"/>
                    <a:pt x="20697" y="88592"/>
                  </a:cubicBezTo>
                  <a:cubicBezTo>
                    <a:pt x="21357" y="88372"/>
                    <a:pt x="22677" y="89362"/>
                    <a:pt x="23227" y="89802"/>
                  </a:cubicBezTo>
                  <a:cubicBezTo>
                    <a:pt x="24241" y="91200"/>
                    <a:pt x="25089" y="92718"/>
                    <a:pt x="25758" y="94313"/>
                  </a:cubicBezTo>
                  <a:cubicBezTo>
                    <a:pt x="25758" y="95303"/>
                    <a:pt x="26748" y="97834"/>
                    <a:pt x="27738" y="98494"/>
                  </a:cubicBezTo>
                  <a:cubicBezTo>
                    <a:pt x="28729" y="99154"/>
                    <a:pt x="30599" y="98494"/>
                    <a:pt x="31589" y="98494"/>
                  </a:cubicBezTo>
                  <a:cubicBezTo>
                    <a:pt x="32682" y="98659"/>
                    <a:pt x="33708" y="99110"/>
                    <a:pt x="34560" y="99814"/>
                  </a:cubicBezTo>
                  <a:cubicBezTo>
                    <a:pt x="35440" y="100805"/>
                    <a:pt x="35220" y="103885"/>
                    <a:pt x="36100" y="104875"/>
                  </a:cubicBezTo>
                  <a:cubicBezTo>
                    <a:pt x="37095" y="105635"/>
                    <a:pt x="38270" y="106130"/>
                    <a:pt x="39511" y="106306"/>
                  </a:cubicBezTo>
                  <a:cubicBezTo>
                    <a:pt x="40391" y="106306"/>
                    <a:pt x="42152" y="105426"/>
                    <a:pt x="43142" y="105426"/>
                  </a:cubicBezTo>
                  <a:cubicBezTo>
                    <a:pt x="44816" y="105778"/>
                    <a:pt x="46443" y="106328"/>
                    <a:pt x="47983" y="107076"/>
                  </a:cubicBezTo>
                  <a:cubicBezTo>
                    <a:pt x="48863" y="107076"/>
                    <a:pt x="50294" y="109277"/>
                    <a:pt x="51284" y="109277"/>
                  </a:cubicBezTo>
                  <a:cubicBezTo>
                    <a:pt x="52274" y="109277"/>
                    <a:pt x="53594" y="108066"/>
                    <a:pt x="54364" y="107846"/>
                  </a:cubicBezTo>
                  <a:cubicBezTo>
                    <a:pt x="56662" y="107208"/>
                    <a:pt x="59024" y="106845"/>
                    <a:pt x="61406" y="106746"/>
                  </a:cubicBezTo>
                  <a:cubicBezTo>
                    <a:pt x="62396" y="106746"/>
                    <a:pt x="64267" y="107516"/>
                    <a:pt x="65147" y="107626"/>
                  </a:cubicBezTo>
                  <a:cubicBezTo>
                    <a:pt x="66355" y="107736"/>
                    <a:pt x="67570" y="107736"/>
                    <a:pt x="68778" y="107626"/>
                  </a:cubicBezTo>
                  <a:cubicBezTo>
                    <a:pt x="70171" y="107439"/>
                    <a:pt x="71515" y="106999"/>
                    <a:pt x="72739" y="106306"/>
                  </a:cubicBezTo>
                  <a:cubicBezTo>
                    <a:pt x="73399" y="105756"/>
                    <a:pt x="73399" y="103995"/>
                    <a:pt x="74059" y="103445"/>
                  </a:cubicBezTo>
                  <a:cubicBezTo>
                    <a:pt x="75553" y="102510"/>
                    <a:pt x="77251" y="101938"/>
                    <a:pt x="79010" y="101795"/>
                  </a:cubicBezTo>
                  <a:cubicBezTo>
                    <a:pt x="79890" y="101795"/>
                    <a:pt x="81761" y="101795"/>
                    <a:pt x="82641" y="101795"/>
                  </a:cubicBezTo>
                  <a:cubicBezTo>
                    <a:pt x="83993" y="101729"/>
                    <a:pt x="85311" y="101355"/>
                    <a:pt x="86492" y="100695"/>
                  </a:cubicBezTo>
                  <a:cubicBezTo>
                    <a:pt x="87042" y="100695"/>
                    <a:pt x="87152" y="98494"/>
                    <a:pt x="87702" y="98054"/>
                  </a:cubicBezTo>
                  <a:cubicBezTo>
                    <a:pt x="88252" y="97614"/>
                    <a:pt x="89352" y="98054"/>
                    <a:pt x="89792" y="97284"/>
                  </a:cubicBezTo>
                  <a:cubicBezTo>
                    <a:pt x="90232" y="96514"/>
                    <a:pt x="90563" y="93983"/>
                    <a:pt x="91333" y="93213"/>
                  </a:cubicBezTo>
                  <a:cubicBezTo>
                    <a:pt x="92162" y="92828"/>
                    <a:pt x="93059" y="92597"/>
                    <a:pt x="93973" y="92553"/>
                  </a:cubicBezTo>
                  <a:cubicBezTo>
                    <a:pt x="94743" y="92553"/>
                    <a:pt x="96504" y="92553"/>
                    <a:pt x="97164" y="92553"/>
                  </a:cubicBezTo>
                  <a:cubicBezTo>
                    <a:pt x="97887" y="92014"/>
                    <a:pt x="98456" y="91288"/>
                    <a:pt x="98814" y="90462"/>
                  </a:cubicBezTo>
                  <a:cubicBezTo>
                    <a:pt x="98814" y="90462"/>
                    <a:pt x="98814" y="88702"/>
                    <a:pt x="98814" y="88152"/>
                  </a:cubicBezTo>
                  <a:cubicBezTo>
                    <a:pt x="98814" y="87602"/>
                    <a:pt x="101015" y="86171"/>
                    <a:pt x="101785" y="85511"/>
                  </a:cubicBezTo>
                  <a:cubicBezTo>
                    <a:pt x="102896" y="84235"/>
                    <a:pt x="104152" y="83091"/>
                    <a:pt x="105526" y="82101"/>
                  </a:cubicBezTo>
                  <a:cubicBezTo>
                    <a:pt x="106456" y="81814"/>
                    <a:pt x="107415" y="81627"/>
                    <a:pt x="108387" y="81550"/>
                  </a:cubicBezTo>
                  <a:cubicBezTo>
                    <a:pt x="109483" y="81660"/>
                    <a:pt x="110590" y="81660"/>
                    <a:pt x="111687" y="81550"/>
                  </a:cubicBezTo>
                  <a:cubicBezTo>
                    <a:pt x="112631" y="81022"/>
                    <a:pt x="113427" y="80263"/>
                    <a:pt x="113998" y="79350"/>
                  </a:cubicBezTo>
                  <a:cubicBezTo>
                    <a:pt x="113998" y="78470"/>
                    <a:pt x="113998" y="76489"/>
                    <a:pt x="114878" y="75719"/>
                  </a:cubicBezTo>
                  <a:cubicBezTo>
                    <a:pt x="115464" y="74817"/>
                    <a:pt x="116210" y="74036"/>
                    <a:pt x="117078" y="73409"/>
                  </a:cubicBezTo>
                  <a:cubicBezTo>
                    <a:pt x="117739" y="73409"/>
                    <a:pt x="119389" y="72859"/>
                    <a:pt x="120159" y="72418"/>
                  </a:cubicBezTo>
                  <a:cubicBezTo>
                    <a:pt x="120929" y="71978"/>
                    <a:pt x="119279" y="68567"/>
                    <a:pt x="119499" y="6856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  <p:sp>
          <p:nvSpPr>
            <p:cNvPr id="368" name="Figura a mano libera: forma 67">
              <a:extLst>
                <a:ext uri="{FF2B5EF4-FFF2-40B4-BE49-F238E27FC236}">
                  <a16:creationId xmlns:a16="http://schemas.microsoft.com/office/drawing/2014/main" id="{F423A384-444A-6E44-987A-D18AB9D6A8F6}"/>
                </a:ext>
              </a:extLst>
            </p:cNvPr>
            <p:cNvSpPr/>
            <p:nvPr/>
          </p:nvSpPr>
          <p:spPr>
            <a:xfrm>
              <a:off x="3961434" y="6186362"/>
              <a:ext cx="231525" cy="239100"/>
            </a:xfrm>
            <a:custGeom>
              <a:avLst/>
              <a:gdLst>
                <a:gd name="connsiteX0" fmla="*/ 222963 w 231525"/>
                <a:gd name="connsiteY0" fmla="*/ 131290 h 239100"/>
                <a:gd name="connsiteX1" fmla="*/ 226153 w 231525"/>
                <a:gd name="connsiteY1" fmla="*/ 132831 h 239100"/>
                <a:gd name="connsiteX2" fmla="*/ 229344 w 231525"/>
                <a:gd name="connsiteY2" fmla="*/ 135471 h 239100"/>
                <a:gd name="connsiteX3" fmla="*/ 231435 w 231525"/>
                <a:gd name="connsiteY3" fmla="*/ 134041 h 239100"/>
                <a:gd name="connsiteX4" fmla="*/ 230554 w 231525"/>
                <a:gd name="connsiteY4" fmla="*/ 129640 h 239100"/>
                <a:gd name="connsiteX5" fmla="*/ 225713 w 231525"/>
                <a:gd name="connsiteY5" fmla="*/ 127440 h 239100"/>
                <a:gd name="connsiteX6" fmla="*/ 222193 w 231525"/>
                <a:gd name="connsiteY6" fmla="*/ 122378 h 239100"/>
                <a:gd name="connsiteX7" fmla="*/ 219662 w 231525"/>
                <a:gd name="connsiteY7" fmla="*/ 115777 h 239100"/>
                <a:gd name="connsiteX8" fmla="*/ 220872 w 231525"/>
                <a:gd name="connsiteY8" fmla="*/ 107855 h 239100"/>
                <a:gd name="connsiteX9" fmla="*/ 223733 w 231525"/>
                <a:gd name="connsiteY9" fmla="*/ 103344 h 239100"/>
                <a:gd name="connsiteX10" fmla="*/ 225163 w 231525"/>
                <a:gd name="connsiteY10" fmla="*/ 99603 h 239100"/>
                <a:gd name="connsiteX11" fmla="*/ 223623 w 231525"/>
                <a:gd name="connsiteY11" fmla="*/ 95422 h 239100"/>
                <a:gd name="connsiteX12" fmla="*/ 222743 w 231525"/>
                <a:gd name="connsiteY12" fmla="*/ 91021 h 239100"/>
                <a:gd name="connsiteX13" fmla="*/ 219662 w 231525"/>
                <a:gd name="connsiteY13" fmla="*/ 88931 h 239100"/>
                <a:gd name="connsiteX14" fmla="*/ 217462 w 231525"/>
                <a:gd name="connsiteY14" fmla="*/ 85850 h 239100"/>
                <a:gd name="connsiteX15" fmla="*/ 216581 w 231525"/>
                <a:gd name="connsiteY15" fmla="*/ 81999 h 239100"/>
                <a:gd name="connsiteX16" fmla="*/ 212070 w 231525"/>
                <a:gd name="connsiteY16" fmla="*/ 79139 h 239100"/>
                <a:gd name="connsiteX17" fmla="*/ 207339 w 231525"/>
                <a:gd name="connsiteY17" fmla="*/ 76388 h 239100"/>
                <a:gd name="connsiteX18" fmla="*/ 205469 w 231525"/>
                <a:gd name="connsiteY18" fmla="*/ 73417 h 239100"/>
                <a:gd name="connsiteX19" fmla="*/ 204479 w 231525"/>
                <a:gd name="connsiteY19" fmla="*/ 67146 h 239100"/>
                <a:gd name="connsiteX20" fmla="*/ 202828 w 231525"/>
                <a:gd name="connsiteY20" fmla="*/ 63735 h 239100"/>
                <a:gd name="connsiteX21" fmla="*/ 205469 w 231525"/>
                <a:gd name="connsiteY21" fmla="*/ 57244 h 239100"/>
                <a:gd name="connsiteX22" fmla="*/ 203268 w 231525"/>
                <a:gd name="connsiteY22" fmla="*/ 52733 h 239100"/>
                <a:gd name="connsiteX23" fmla="*/ 203268 w 231525"/>
                <a:gd name="connsiteY23" fmla="*/ 49542 h 239100"/>
                <a:gd name="connsiteX24" fmla="*/ 205909 w 231525"/>
                <a:gd name="connsiteY24" fmla="*/ 45581 h 239100"/>
                <a:gd name="connsiteX25" fmla="*/ 205909 w 231525"/>
                <a:gd name="connsiteY25" fmla="*/ 41400 h 239100"/>
                <a:gd name="connsiteX26" fmla="*/ 200848 w 231525"/>
                <a:gd name="connsiteY26" fmla="*/ 34689 h 239100"/>
                <a:gd name="connsiteX27" fmla="*/ 199087 w 231525"/>
                <a:gd name="connsiteY27" fmla="*/ 29298 h 239100"/>
                <a:gd name="connsiteX28" fmla="*/ 201288 w 231525"/>
                <a:gd name="connsiteY28" fmla="*/ 27977 h 239100"/>
                <a:gd name="connsiteX29" fmla="*/ 202278 w 231525"/>
                <a:gd name="connsiteY29" fmla="*/ 24346 h 239100"/>
                <a:gd name="connsiteX30" fmla="*/ 202278 w 231525"/>
                <a:gd name="connsiteY30" fmla="*/ 18515 h 239100"/>
                <a:gd name="connsiteX31" fmla="*/ 204699 w 231525"/>
                <a:gd name="connsiteY31" fmla="*/ 15434 h 239100"/>
                <a:gd name="connsiteX32" fmla="*/ 208219 w 231525"/>
                <a:gd name="connsiteY32" fmla="*/ 10704 h 239100"/>
                <a:gd name="connsiteX33" fmla="*/ 208990 w 231525"/>
                <a:gd name="connsiteY33" fmla="*/ 4322 h 239100"/>
                <a:gd name="connsiteX34" fmla="*/ 206899 w 231525"/>
                <a:gd name="connsiteY34" fmla="*/ 1461 h 239100"/>
                <a:gd name="connsiteX35" fmla="*/ 201178 w 231525"/>
                <a:gd name="connsiteY35" fmla="*/ 31 h 239100"/>
                <a:gd name="connsiteX36" fmla="*/ 197877 w 231525"/>
                <a:gd name="connsiteY36" fmla="*/ 3332 h 239100"/>
                <a:gd name="connsiteX37" fmla="*/ 193256 w 231525"/>
                <a:gd name="connsiteY37" fmla="*/ 4762 h 239100"/>
                <a:gd name="connsiteX38" fmla="*/ 189735 w 231525"/>
                <a:gd name="connsiteY38" fmla="*/ 7623 h 239100"/>
                <a:gd name="connsiteX39" fmla="*/ 193146 w 231525"/>
                <a:gd name="connsiteY39" fmla="*/ 11034 h 239100"/>
                <a:gd name="connsiteX40" fmla="*/ 193146 w 231525"/>
                <a:gd name="connsiteY40" fmla="*/ 17525 h 239100"/>
                <a:gd name="connsiteX41" fmla="*/ 190285 w 231525"/>
                <a:gd name="connsiteY41" fmla="*/ 20276 h 239100"/>
                <a:gd name="connsiteX42" fmla="*/ 188965 w 231525"/>
                <a:gd name="connsiteY42" fmla="*/ 26877 h 239100"/>
                <a:gd name="connsiteX43" fmla="*/ 185444 w 231525"/>
                <a:gd name="connsiteY43" fmla="*/ 29848 h 239100"/>
                <a:gd name="connsiteX44" fmla="*/ 180493 w 231525"/>
                <a:gd name="connsiteY44" fmla="*/ 29848 h 239100"/>
                <a:gd name="connsiteX45" fmla="*/ 175432 w 231525"/>
                <a:gd name="connsiteY45" fmla="*/ 24457 h 239100"/>
                <a:gd name="connsiteX46" fmla="*/ 168500 w 231525"/>
                <a:gd name="connsiteY46" fmla="*/ 23136 h 239100"/>
                <a:gd name="connsiteX47" fmla="*/ 166080 w 231525"/>
                <a:gd name="connsiteY47" fmla="*/ 19725 h 239100"/>
                <a:gd name="connsiteX48" fmla="*/ 161239 w 231525"/>
                <a:gd name="connsiteY48" fmla="*/ 19725 h 239100"/>
                <a:gd name="connsiteX49" fmla="*/ 154967 w 231525"/>
                <a:gd name="connsiteY49" fmla="*/ 19065 h 239100"/>
                <a:gd name="connsiteX50" fmla="*/ 152217 w 231525"/>
                <a:gd name="connsiteY50" fmla="*/ 15654 h 239100"/>
                <a:gd name="connsiteX51" fmla="*/ 147706 w 231525"/>
                <a:gd name="connsiteY51" fmla="*/ 15104 h 239100"/>
                <a:gd name="connsiteX52" fmla="*/ 142755 w 231525"/>
                <a:gd name="connsiteY52" fmla="*/ 17635 h 239100"/>
                <a:gd name="connsiteX53" fmla="*/ 139344 w 231525"/>
                <a:gd name="connsiteY53" fmla="*/ 18625 h 239100"/>
                <a:gd name="connsiteX54" fmla="*/ 130322 w 231525"/>
                <a:gd name="connsiteY54" fmla="*/ 17415 h 239100"/>
                <a:gd name="connsiteX55" fmla="*/ 121850 w 231525"/>
                <a:gd name="connsiteY55" fmla="*/ 18295 h 239100"/>
                <a:gd name="connsiteX56" fmla="*/ 116349 w 231525"/>
                <a:gd name="connsiteY56" fmla="*/ 18955 h 239100"/>
                <a:gd name="connsiteX57" fmla="*/ 107877 w 231525"/>
                <a:gd name="connsiteY57" fmla="*/ 18075 h 239100"/>
                <a:gd name="connsiteX58" fmla="*/ 104026 w 231525"/>
                <a:gd name="connsiteY58" fmla="*/ 13674 h 239100"/>
                <a:gd name="connsiteX59" fmla="*/ 103366 w 231525"/>
                <a:gd name="connsiteY59" fmla="*/ 7733 h 239100"/>
                <a:gd name="connsiteX60" fmla="*/ 98525 w 231525"/>
                <a:gd name="connsiteY60" fmla="*/ 4542 h 239100"/>
                <a:gd name="connsiteX61" fmla="*/ 95664 w 231525"/>
                <a:gd name="connsiteY61" fmla="*/ 5752 h 239100"/>
                <a:gd name="connsiteX62" fmla="*/ 94234 w 231525"/>
                <a:gd name="connsiteY62" fmla="*/ 8063 h 239100"/>
                <a:gd name="connsiteX63" fmla="*/ 90603 w 231525"/>
                <a:gd name="connsiteY63" fmla="*/ 8063 h 239100"/>
                <a:gd name="connsiteX64" fmla="*/ 86972 w 231525"/>
                <a:gd name="connsiteY64" fmla="*/ 9933 h 239100"/>
                <a:gd name="connsiteX65" fmla="*/ 80371 w 231525"/>
                <a:gd name="connsiteY65" fmla="*/ 11143 h 239100"/>
                <a:gd name="connsiteX66" fmla="*/ 76410 w 231525"/>
                <a:gd name="connsiteY66" fmla="*/ 9933 h 239100"/>
                <a:gd name="connsiteX67" fmla="*/ 76410 w 231525"/>
                <a:gd name="connsiteY67" fmla="*/ 7073 h 239100"/>
                <a:gd name="connsiteX68" fmla="*/ 73549 w 231525"/>
                <a:gd name="connsiteY68" fmla="*/ 5642 h 239100"/>
                <a:gd name="connsiteX69" fmla="*/ 70799 w 231525"/>
                <a:gd name="connsiteY69" fmla="*/ 7623 h 239100"/>
                <a:gd name="connsiteX70" fmla="*/ 68158 w 231525"/>
                <a:gd name="connsiteY70" fmla="*/ 8173 h 239100"/>
                <a:gd name="connsiteX71" fmla="*/ 64967 w 231525"/>
                <a:gd name="connsiteY71" fmla="*/ 6742 h 239100"/>
                <a:gd name="connsiteX72" fmla="*/ 62877 w 231525"/>
                <a:gd name="connsiteY72" fmla="*/ 6742 h 239100"/>
                <a:gd name="connsiteX73" fmla="*/ 62877 w 231525"/>
                <a:gd name="connsiteY73" fmla="*/ 10704 h 239100"/>
                <a:gd name="connsiteX74" fmla="*/ 66838 w 231525"/>
                <a:gd name="connsiteY74" fmla="*/ 11914 h 239100"/>
                <a:gd name="connsiteX75" fmla="*/ 68488 w 231525"/>
                <a:gd name="connsiteY75" fmla="*/ 15215 h 239100"/>
                <a:gd name="connsiteX76" fmla="*/ 65957 w 231525"/>
                <a:gd name="connsiteY76" fmla="*/ 17195 h 239100"/>
                <a:gd name="connsiteX77" fmla="*/ 65957 w 231525"/>
                <a:gd name="connsiteY77" fmla="*/ 21156 h 239100"/>
                <a:gd name="connsiteX78" fmla="*/ 68818 w 231525"/>
                <a:gd name="connsiteY78" fmla="*/ 23466 h 239100"/>
                <a:gd name="connsiteX79" fmla="*/ 67168 w 231525"/>
                <a:gd name="connsiteY79" fmla="*/ 25777 h 239100"/>
                <a:gd name="connsiteX80" fmla="*/ 64857 w 231525"/>
                <a:gd name="connsiteY80" fmla="*/ 25777 h 239100"/>
                <a:gd name="connsiteX81" fmla="*/ 62547 w 231525"/>
                <a:gd name="connsiteY81" fmla="*/ 29518 h 239100"/>
                <a:gd name="connsiteX82" fmla="*/ 63647 w 231525"/>
                <a:gd name="connsiteY82" fmla="*/ 33258 h 239100"/>
                <a:gd name="connsiteX83" fmla="*/ 62547 w 231525"/>
                <a:gd name="connsiteY83" fmla="*/ 37880 h 239100"/>
                <a:gd name="connsiteX84" fmla="*/ 62547 w 231525"/>
                <a:gd name="connsiteY84" fmla="*/ 42941 h 239100"/>
                <a:gd name="connsiteX85" fmla="*/ 62547 w 231525"/>
                <a:gd name="connsiteY85" fmla="*/ 47672 h 239100"/>
                <a:gd name="connsiteX86" fmla="*/ 58806 w 231525"/>
                <a:gd name="connsiteY86" fmla="*/ 56144 h 239100"/>
                <a:gd name="connsiteX87" fmla="*/ 50884 w 231525"/>
                <a:gd name="connsiteY87" fmla="*/ 60545 h 239100"/>
                <a:gd name="connsiteX88" fmla="*/ 49014 w 231525"/>
                <a:gd name="connsiteY88" fmla="*/ 64285 h 239100"/>
                <a:gd name="connsiteX89" fmla="*/ 44613 w 231525"/>
                <a:gd name="connsiteY89" fmla="*/ 67366 h 239100"/>
                <a:gd name="connsiteX90" fmla="*/ 38121 w 231525"/>
                <a:gd name="connsiteY90" fmla="*/ 69127 h 239100"/>
                <a:gd name="connsiteX91" fmla="*/ 35151 w 231525"/>
                <a:gd name="connsiteY91" fmla="*/ 69127 h 239100"/>
                <a:gd name="connsiteX92" fmla="*/ 35151 w 231525"/>
                <a:gd name="connsiteY92" fmla="*/ 72978 h 239100"/>
                <a:gd name="connsiteX93" fmla="*/ 29649 w 231525"/>
                <a:gd name="connsiteY93" fmla="*/ 81889 h 239100"/>
                <a:gd name="connsiteX94" fmla="*/ 19307 w 231525"/>
                <a:gd name="connsiteY94" fmla="*/ 85850 h 239100"/>
                <a:gd name="connsiteX95" fmla="*/ 14356 w 231525"/>
                <a:gd name="connsiteY95" fmla="*/ 84970 h 239100"/>
                <a:gd name="connsiteX96" fmla="*/ 10065 w 231525"/>
                <a:gd name="connsiteY96" fmla="*/ 84970 h 239100"/>
                <a:gd name="connsiteX97" fmla="*/ 10065 w 231525"/>
                <a:gd name="connsiteY97" fmla="*/ 91241 h 239100"/>
                <a:gd name="connsiteX98" fmla="*/ 7204 w 231525"/>
                <a:gd name="connsiteY98" fmla="*/ 99273 h 239100"/>
                <a:gd name="connsiteX99" fmla="*/ 3133 w 231525"/>
                <a:gd name="connsiteY99" fmla="*/ 105215 h 239100"/>
                <a:gd name="connsiteX100" fmla="*/ 1483 w 231525"/>
                <a:gd name="connsiteY100" fmla="*/ 112366 h 239100"/>
                <a:gd name="connsiteX101" fmla="*/ 4344 w 231525"/>
                <a:gd name="connsiteY101" fmla="*/ 117207 h 239100"/>
                <a:gd name="connsiteX102" fmla="*/ 4344 w 231525"/>
                <a:gd name="connsiteY102" fmla="*/ 124359 h 239100"/>
                <a:gd name="connsiteX103" fmla="*/ 3023 w 231525"/>
                <a:gd name="connsiteY103" fmla="*/ 130960 h 239100"/>
                <a:gd name="connsiteX104" fmla="*/ 53 w 231525"/>
                <a:gd name="connsiteY104" fmla="*/ 134701 h 239100"/>
                <a:gd name="connsiteX105" fmla="*/ 713 w 231525"/>
                <a:gd name="connsiteY105" fmla="*/ 138992 h 239100"/>
                <a:gd name="connsiteX106" fmla="*/ 4674 w 231525"/>
                <a:gd name="connsiteY106" fmla="*/ 143833 h 239100"/>
                <a:gd name="connsiteX107" fmla="*/ 9515 w 231525"/>
                <a:gd name="connsiteY107" fmla="*/ 149225 h 239100"/>
                <a:gd name="connsiteX108" fmla="*/ 11715 w 231525"/>
                <a:gd name="connsiteY108" fmla="*/ 160227 h 239100"/>
                <a:gd name="connsiteX109" fmla="*/ 17767 w 231525"/>
                <a:gd name="connsiteY109" fmla="*/ 166718 h 239100"/>
                <a:gd name="connsiteX110" fmla="*/ 21288 w 231525"/>
                <a:gd name="connsiteY110" fmla="*/ 177721 h 239100"/>
                <a:gd name="connsiteX111" fmla="*/ 24038 w 231525"/>
                <a:gd name="connsiteY111" fmla="*/ 184102 h 239100"/>
                <a:gd name="connsiteX112" fmla="*/ 24038 w 231525"/>
                <a:gd name="connsiteY112" fmla="*/ 188173 h 239100"/>
                <a:gd name="connsiteX113" fmla="*/ 28659 w 231525"/>
                <a:gd name="connsiteY113" fmla="*/ 189494 h 239100"/>
                <a:gd name="connsiteX114" fmla="*/ 33390 w 231525"/>
                <a:gd name="connsiteY114" fmla="*/ 189494 h 239100"/>
                <a:gd name="connsiteX115" fmla="*/ 37681 w 231525"/>
                <a:gd name="connsiteY115" fmla="*/ 192134 h 239100"/>
                <a:gd name="connsiteX116" fmla="*/ 39552 w 231525"/>
                <a:gd name="connsiteY116" fmla="*/ 196315 h 239100"/>
                <a:gd name="connsiteX117" fmla="*/ 44723 w 231525"/>
                <a:gd name="connsiteY117" fmla="*/ 197305 h 239100"/>
                <a:gd name="connsiteX118" fmla="*/ 49674 w 231525"/>
                <a:gd name="connsiteY118" fmla="*/ 201156 h 239100"/>
                <a:gd name="connsiteX119" fmla="*/ 53305 w 231525"/>
                <a:gd name="connsiteY119" fmla="*/ 204897 h 239100"/>
                <a:gd name="connsiteX120" fmla="*/ 54405 w 231525"/>
                <a:gd name="connsiteY120" fmla="*/ 209738 h 239100"/>
                <a:gd name="connsiteX121" fmla="*/ 58036 w 231525"/>
                <a:gd name="connsiteY121" fmla="*/ 212929 h 239100"/>
                <a:gd name="connsiteX122" fmla="*/ 63207 w 231525"/>
                <a:gd name="connsiteY122" fmla="*/ 212929 h 239100"/>
                <a:gd name="connsiteX123" fmla="*/ 66728 w 231525"/>
                <a:gd name="connsiteY123" fmla="*/ 217000 h 239100"/>
                <a:gd name="connsiteX124" fmla="*/ 70358 w 231525"/>
                <a:gd name="connsiteY124" fmla="*/ 217000 h 239100"/>
                <a:gd name="connsiteX125" fmla="*/ 76630 w 231525"/>
                <a:gd name="connsiteY125" fmla="*/ 222721 h 239100"/>
                <a:gd name="connsiteX126" fmla="*/ 85982 w 231525"/>
                <a:gd name="connsiteY126" fmla="*/ 224041 h 239100"/>
                <a:gd name="connsiteX127" fmla="*/ 91703 w 231525"/>
                <a:gd name="connsiteY127" fmla="*/ 229103 h 239100"/>
                <a:gd name="connsiteX128" fmla="*/ 100395 w 231525"/>
                <a:gd name="connsiteY128" fmla="*/ 231303 h 239100"/>
                <a:gd name="connsiteX129" fmla="*/ 108317 w 231525"/>
                <a:gd name="connsiteY129" fmla="*/ 232183 h 239100"/>
                <a:gd name="connsiteX130" fmla="*/ 112278 w 231525"/>
                <a:gd name="connsiteY130" fmla="*/ 238565 h 239100"/>
                <a:gd name="connsiteX131" fmla="*/ 118659 w 231525"/>
                <a:gd name="connsiteY131" fmla="*/ 238565 h 239100"/>
                <a:gd name="connsiteX132" fmla="*/ 121960 w 231525"/>
                <a:gd name="connsiteY132" fmla="*/ 236364 h 239100"/>
                <a:gd name="connsiteX133" fmla="*/ 126361 w 231525"/>
                <a:gd name="connsiteY133" fmla="*/ 236364 h 239100"/>
                <a:gd name="connsiteX134" fmla="*/ 128452 w 231525"/>
                <a:gd name="connsiteY134" fmla="*/ 232183 h 239100"/>
                <a:gd name="connsiteX135" fmla="*/ 129332 w 231525"/>
                <a:gd name="connsiteY135" fmla="*/ 225912 h 239100"/>
                <a:gd name="connsiteX136" fmla="*/ 133513 w 231525"/>
                <a:gd name="connsiteY136" fmla="*/ 222281 h 239100"/>
                <a:gd name="connsiteX137" fmla="*/ 137914 w 231525"/>
                <a:gd name="connsiteY137" fmla="*/ 220300 h 239100"/>
                <a:gd name="connsiteX138" fmla="*/ 142095 w 231525"/>
                <a:gd name="connsiteY138" fmla="*/ 218760 h 239100"/>
                <a:gd name="connsiteX139" fmla="*/ 153097 w 231525"/>
                <a:gd name="connsiteY139" fmla="*/ 215459 h 239100"/>
                <a:gd name="connsiteX140" fmla="*/ 159699 w 231525"/>
                <a:gd name="connsiteY140" fmla="*/ 210178 h 239100"/>
                <a:gd name="connsiteX141" fmla="*/ 164320 w 231525"/>
                <a:gd name="connsiteY141" fmla="*/ 206547 h 239100"/>
                <a:gd name="connsiteX142" fmla="*/ 171801 w 231525"/>
                <a:gd name="connsiteY142" fmla="*/ 203577 h 239100"/>
                <a:gd name="connsiteX143" fmla="*/ 179173 w 231525"/>
                <a:gd name="connsiteY143" fmla="*/ 202917 h 239100"/>
                <a:gd name="connsiteX144" fmla="*/ 186435 w 231525"/>
                <a:gd name="connsiteY144" fmla="*/ 202917 h 239100"/>
                <a:gd name="connsiteX145" fmla="*/ 194026 w 231525"/>
                <a:gd name="connsiteY145" fmla="*/ 200716 h 239100"/>
                <a:gd name="connsiteX146" fmla="*/ 197327 w 231525"/>
                <a:gd name="connsiteY146" fmla="*/ 196315 h 239100"/>
                <a:gd name="connsiteX147" fmla="*/ 198977 w 231525"/>
                <a:gd name="connsiteY147" fmla="*/ 193345 h 239100"/>
                <a:gd name="connsiteX148" fmla="*/ 197657 w 231525"/>
                <a:gd name="connsiteY148" fmla="*/ 189383 h 239100"/>
                <a:gd name="connsiteX149" fmla="*/ 197657 w 231525"/>
                <a:gd name="connsiteY149" fmla="*/ 185863 h 239100"/>
                <a:gd name="connsiteX150" fmla="*/ 199637 w 231525"/>
                <a:gd name="connsiteY150" fmla="*/ 183772 h 239100"/>
                <a:gd name="connsiteX151" fmla="*/ 200958 w 231525"/>
                <a:gd name="connsiteY151" fmla="*/ 177171 h 239100"/>
                <a:gd name="connsiteX152" fmla="*/ 205799 w 231525"/>
                <a:gd name="connsiteY152" fmla="*/ 173760 h 239100"/>
                <a:gd name="connsiteX153" fmla="*/ 213061 w 231525"/>
                <a:gd name="connsiteY153" fmla="*/ 173760 h 239100"/>
                <a:gd name="connsiteX154" fmla="*/ 215811 w 231525"/>
                <a:gd name="connsiteY154" fmla="*/ 171119 h 239100"/>
                <a:gd name="connsiteX155" fmla="*/ 214821 w 231525"/>
                <a:gd name="connsiteY155" fmla="*/ 165398 h 239100"/>
                <a:gd name="connsiteX156" fmla="*/ 215701 w 231525"/>
                <a:gd name="connsiteY156" fmla="*/ 162097 h 239100"/>
                <a:gd name="connsiteX157" fmla="*/ 213391 w 231525"/>
                <a:gd name="connsiteY157" fmla="*/ 157917 h 239100"/>
                <a:gd name="connsiteX158" fmla="*/ 213391 w 231525"/>
                <a:gd name="connsiteY158" fmla="*/ 153185 h 239100"/>
                <a:gd name="connsiteX159" fmla="*/ 215921 w 231525"/>
                <a:gd name="connsiteY159" fmla="*/ 150325 h 239100"/>
                <a:gd name="connsiteX160" fmla="*/ 215921 w 231525"/>
                <a:gd name="connsiteY160" fmla="*/ 145814 h 239100"/>
                <a:gd name="connsiteX161" fmla="*/ 215921 w 231525"/>
                <a:gd name="connsiteY161" fmla="*/ 141853 h 239100"/>
                <a:gd name="connsiteX162" fmla="*/ 215921 w 231525"/>
                <a:gd name="connsiteY162" fmla="*/ 136021 h 239100"/>
                <a:gd name="connsiteX163" fmla="*/ 218122 w 231525"/>
                <a:gd name="connsiteY163" fmla="*/ 131290 h 239100"/>
                <a:gd name="connsiteX164" fmla="*/ 222963 w 231525"/>
                <a:gd name="connsiteY164" fmla="*/ 131290 h 23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231525" h="239100">
                  <a:moveTo>
                    <a:pt x="222963" y="131290"/>
                  </a:moveTo>
                  <a:cubicBezTo>
                    <a:pt x="224096" y="131643"/>
                    <a:pt x="225174" y="132160"/>
                    <a:pt x="226153" y="132831"/>
                  </a:cubicBezTo>
                  <a:cubicBezTo>
                    <a:pt x="227034" y="133381"/>
                    <a:pt x="228244" y="135471"/>
                    <a:pt x="229344" y="135471"/>
                  </a:cubicBezTo>
                  <a:cubicBezTo>
                    <a:pt x="230213" y="135306"/>
                    <a:pt x="230962" y="134789"/>
                    <a:pt x="231435" y="134041"/>
                  </a:cubicBezTo>
                  <a:cubicBezTo>
                    <a:pt x="231699" y="132512"/>
                    <a:pt x="231380" y="130949"/>
                    <a:pt x="230554" y="129640"/>
                  </a:cubicBezTo>
                  <a:cubicBezTo>
                    <a:pt x="229674" y="128650"/>
                    <a:pt x="226814" y="128210"/>
                    <a:pt x="225713" y="127440"/>
                  </a:cubicBezTo>
                  <a:cubicBezTo>
                    <a:pt x="224349" y="125888"/>
                    <a:pt x="223172" y="124194"/>
                    <a:pt x="222193" y="122378"/>
                  </a:cubicBezTo>
                  <a:cubicBezTo>
                    <a:pt x="221081" y="120288"/>
                    <a:pt x="220223" y="118077"/>
                    <a:pt x="219662" y="115777"/>
                  </a:cubicBezTo>
                  <a:cubicBezTo>
                    <a:pt x="219629" y="113092"/>
                    <a:pt x="220036" y="110408"/>
                    <a:pt x="220872" y="107855"/>
                  </a:cubicBezTo>
                  <a:cubicBezTo>
                    <a:pt x="221719" y="106293"/>
                    <a:pt x="222677" y="104786"/>
                    <a:pt x="223733" y="103344"/>
                  </a:cubicBezTo>
                  <a:cubicBezTo>
                    <a:pt x="224415" y="102189"/>
                    <a:pt x="224899" y="100924"/>
                    <a:pt x="225163" y="99603"/>
                  </a:cubicBezTo>
                  <a:cubicBezTo>
                    <a:pt x="225163" y="98503"/>
                    <a:pt x="223953" y="96523"/>
                    <a:pt x="223623" y="95422"/>
                  </a:cubicBezTo>
                  <a:cubicBezTo>
                    <a:pt x="223293" y="94322"/>
                    <a:pt x="223623" y="91902"/>
                    <a:pt x="222743" y="91021"/>
                  </a:cubicBezTo>
                  <a:cubicBezTo>
                    <a:pt x="221863" y="90141"/>
                    <a:pt x="220322" y="89591"/>
                    <a:pt x="219662" y="88931"/>
                  </a:cubicBezTo>
                  <a:cubicBezTo>
                    <a:pt x="218771" y="88029"/>
                    <a:pt x="218034" y="86983"/>
                    <a:pt x="217462" y="85850"/>
                  </a:cubicBezTo>
                  <a:cubicBezTo>
                    <a:pt x="217462" y="84970"/>
                    <a:pt x="217462" y="82770"/>
                    <a:pt x="216581" y="81999"/>
                  </a:cubicBezTo>
                  <a:cubicBezTo>
                    <a:pt x="215228" y="80822"/>
                    <a:pt x="213710" y="79854"/>
                    <a:pt x="212070" y="79139"/>
                  </a:cubicBezTo>
                  <a:cubicBezTo>
                    <a:pt x="210442" y="78314"/>
                    <a:pt x="208869" y="77390"/>
                    <a:pt x="207339" y="76388"/>
                  </a:cubicBezTo>
                  <a:cubicBezTo>
                    <a:pt x="206536" y="75519"/>
                    <a:pt x="205909" y="74518"/>
                    <a:pt x="205469" y="73417"/>
                  </a:cubicBezTo>
                  <a:cubicBezTo>
                    <a:pt x="205469" y="71877"/>
                    <a:pt x="205469" y="68686"/>
                    <a:pt x="204479" y="67146"/>
                  </a:cubicBezTo>
                  <a:cubicBezTo>
                    <a:pt x="203488" y="65606"/>
                    <a:pt x="202828" y="64616"/>
                    <a:pt x="202828" y="63735"/>
                  </a:cubicBezTo>
                  <a:cubicBezTo>
                    <a:pt x="202828" y="62855"/>
                    <a:pt x="205469" y="59004"/>
                    <a:pt x="205469" y="57244"/>
                  </a:cubicBezTo>
                  <a:cubicBezTo>
                    <a:pt x="205469" y="55483"/>
                    <a:pt x="203488" y="53943"/>
                    <a:pt x="203268" y="52733"/>
                  </a:cubicBezTo>
                  <a:cubicBezTo>
                    <a:pt x="203048" y="51677"/>
                    <a:pt x="203048" y="50598"/>
                    <a:pt x="203268" y="49542"/>
                  </a:cubicBezTo>
                  <a:cubicBezTo>
                    <a:pt x="203268" y="48442"/>
                    <a:pt x="205469" y="46681"/>
                    <a:pt x="205909" y="45581"/>
                  </a:cubicBezTo>
                  <a:cubicBezTo>
                    <a:pt x="206173" y="44206"/>
                    <a:pt x="206173" y="42787"/>
                    <a:pt x="205909" y="41400"/>
                  </a:cubicBezTo>
                  <a:cubicBezTo>
                    <a:pt x="205249" y="39420"/>
                    <a:pt x="201728" y="36559"/>
                    <a:pt x="200848" y="34689"/>
                  </a:cubicBezTo>
                  <a:cubicBezTo>
                    <a:pt x="199968" y="32818"/>
                    <a:pt x="198647" y="30618"/>
                    <a:pt x="199087" y="29298"/>
                  </a:cubicBezTo>
                  <a:cubicBezTo>
                    <a:pt x="199527" y="27977"/>
                    <a:pt x="200958" y="28527"/>
                    <a:pt x="201288" y="27977"/>
                  </a:cubicBezTo>
                  <a:cubicBezTo>
                    <a:pt x="201783" y="26822"/>
                    <a:pt x="202113" y="25601"/>
                    <a:pt x="202278" y="24346"/>
                  </a:cubicBezTo>
                  <a:cubicBezTo>
                    <a:pt x="202102" y="22410"/>
                    <a:pt x="202102" y="20452"/>
                    <a:pt x="202278" y="18515"/>
                  </a:cubicBezTo>
                  <a:cubicBezTo>
                    <a:pt x="202927" y="17371"/>
                    <a:pt x="203741" y="16337"/>
                    <a:pt x="204699" y="15434"/>
                  </a:cubicBezTo>
                  <a:cubicBezTo>
                    <a:pt x="206008" y="13960"/>
                    <a:pt x="207185" y="12376"/>
                    <a:pt x="208219" y="10704"/>
                  </a:cubicBezTo>
                  <a:cubicBezTo>
                    <a:pt x="208902" y="8646"/>
                    <a:pt x="209166" y="6479"/>
                    <a:pt x="208990" y="4322"/>
                  </a:cubicBezTo>
                  <a:cubicBezTo>
                    <a:pt x="208549" y="3200"/>
                    <a:pt x="207834" y="2221"/>
                    <a:pt x="206899" y="1461"/>
                  </a:cubicBezTo>
                  <a:cubicBezTo>
                    <a:pt x="205205" y="361"/>
                    <a:pt x="203191" y="-134"/>
                    <a:pt x="201178" y="31"/>
                  </a:cubicBezTo>
                  <a:cubicBezTo>
                    <a:pt x="199968" y="31"/>
                    <a:pt x="198867" y="2672"/>
                    <a:pt x="197877" y="3332"/>
                  </a:cubicBezTo>
                  <a:cubicBezTo>
                    <a:pt x="196887" y="3992"/>
                    <a:pt x="194246" y="4212"/>
                    <a:pt x="193256" y="4762"/>
                  </a:cubicBezTo>
                  <a:cubicBezTo>
                    <a:pt x="192266" y="5312"/>
                    <a:pt x="189735" y="6412"/>
                    <a:pt x="189735" y="7623"/>
                  </a:cubicBezTo>
                  <a:cubicBezTo>
                    <a:pt x="189735" y="8833"/>
                    <a:pt x="192596" y="9933"/>
                    <a:pt x="193146" y="11034"/>
                  </a:cubicBezTo>
                  <a:cubicBezTo>
                    <a:pt x="193696" y="13157"/>
                    <a:pt x="193696" y="15402"/>
                    <a:pt x="193146" y="17525"/>
                  </a:cubicBezTo>
                  <a:cubicBezTo>
                    <a:pt x="193146" y="18405"/>
                    <a:pt x="190726" y="19395"/>
                    <a:pt x="190285" y="20276"/>
                  </a:cubicBezTo>
                  <a:cubicBezTo>
                    <a:pt x="189845" y="21156"/>
                    <a:pt x="190285" y="25337"/>
                    <a:pt x="188965" y="26877"/>
                  </a:cubicBezTo>
                  <a:cubicBezTo>
                    <a:pt x="188041" y="28120"/>
                    <a:pt x="186831" y="29144"/>
                    <a:pt x="185444" y="29848"/>
                  </a:cubicBezTo>
                  <a:cubicBezTo>
                    <a:pt x="183816" y="30222"/>
                    <a:pt x="182122" y="30222"/>
                    <a:pt x="180493" y="29848"/>
                  </a:cubicBezTo>
                  <a:cubicBezTo>
                    <a:pt x="178843" y="28968"/>
                    <a:pt x="177082" y="25337"/>
                    <a:pt x="175432" y="24457"/>
                  </a:cubicBezTo>
                  <a:cubicBezTo>
                    <a:pt x="173782" y="23576"/>
                    <a:pt x="169931" y="24457"/>
                    <a:pt x="168500" y="23136"/>
                  </a:cubicBezTo>
                  <a:cubicBezTo>
                    <a:pt x="167070" y="21816"/>
                    <a:pt x="166960" y="20165"/>
                    <a:pt x="166080" y="19725"/>
                  </a:cubicBezTo>
                  <a:cubicBezTo>
                    <a:pt x="164474" y="19450"/>
                    <a:pt x="162845" y="19450"/>
                    <a:pt x="161239" y="19725"/>
                  </a:cubicBezTo>
                  <a:cubicBezTo>
                    <a:pt x="159126" y="19780"/>
                    <a:pt x="157025" y="19560"/>
                    <a:pt x="154967" y="19065"/>
                  </a:cubicBezTo>
                  <a:cubicBezTo>
                    <a:pt x="153977" y="18515"/>
                    <a:pt x="153207" y="16095"/>
                    <a:pt x="152217" y="15654"/>
                  </a:cubicBezTo>
                  <a:cubicBezTo>
                    <a:pt x="150787" y="15093"/>
                    <a:pt x="149235" y="14895"/>
                    <a:pt x="147706" y="15104"/>
                  </a:cubicBezTo>
                  <a:cubicBezTo>
                    <a:pt x="145989" y="15820"/>
                    <a:pt x="144339" y="16667"/>
                    <a:pt x="142755" y="17635"/>
                  </a:cubicBezTo>
                  <a:cubicBezTo>
                    <a:pt x="141655" y="18086"/>
                    <a:pt x="140510" y="18416"/>
                    <a:pt x="139344" y="18625"/>
                  </a:cubicBezTo>
                  <a:cubicBezTo>
                    <a:pt x="137143" y="18625"/>
                    <a:pt x="132633" y="17415"/>
                    <a:pt x="130322" y="17415"/>
                  </a:cubicBezTo>
                  <a:cubicBezTo>
                    <a:pt x="127483" y="17492"/>
                    <a:pt x="124645" y="17789"/>
                    <a:pt x="121850" y="18295"/>
                  </a:cubicBezTo>
                  <a:cubicBezTo>
                    <a:pt x="120530" y="18295"/>
                    <a:pt x="117669" y="18955"/>
                    <a:pt x="116349" y="18955"/>
                  </a:cubicBezTo>
                  <a:cubicBezTo>
                    <a:pt x="113499" y="19175"/>
                    <a:pt x="110628" y="18878"/>
                    <a:pt x="107877" y="18075"/>
                  </a:cubicBezTo>
                  <a:cubicBezTo>
                    <a:pt x="106216" y="16986"/>
                    <a:pt x="104884" y="15456"/>
                    <a:pt x="104026" y="13674"/>
                  </a:cubicBezTo>
                  <a:cubicBezTo>
                    <a:pt x="103366" y="12244"/>
                    <a:pt x="104026" y="8943"/>
                    <a:pt x="103366" y="7733"/>
                  </a:cubicBezTo>
                  <a:cubicBezTo>
                    <a:pt x="102145" y="6170"/>
                    <a:pt x="100450" y="5048"/>
                    <a:pt x="98525" y="4542"/>
                  </a:cubicBezTo>
                  <a:cubicBezTo>
                    <a:pt x="97458" y="4608"/>
                    <a:pt x="96456" y="5037"/>
                    <a:pt x="95664" y="5752"/>
                  </a:cubicBezTo>
                  <a:cubicBezTo>
                    <a:pt x="95664" y="5752"/>
                    <a:pt x="94784" y="7623"/>
                    <a:pt x="94234" y="8063"/>
                  </a:cubicBezTo>
                  <a:cubicBezTo>
                    <a:pt x="93684" y="8503"/>
                    <a:pt x="91483" y="8063"/>
                    <a:pt x="90603" y="8063"/>
                  </a:cubicBezTo>
                  <a:cubicBezTo>
                    <a:pt x="89723" y="8063"/>
                    <a:pt x="87962" y="9603"/>
                    <a:pt x="86972" y="9933"/>
                  </a:cubicBezTo>
                  <a:cubicBezTo>
                    <a:pt x="84838" y="10660"/>
                    <a:pt x="82615" y="11066"/>
                    <a:pt x="80371" y="11143"/>
                  </a:cubicBezTo>
                  <a:cubicBezTo>
                    <a:pt x="79270" y="11143"/>
                    <a:pt x="76960" y="11143"/>
                    <a:pt x="76410" y="9933"/>
                  </a:cubicBezTo>
                  <a:cubicBezTo>
                    <a:pt x="75860" y="8723"/>
                    <a:pt x="77290" y="7733"/>
                    <a:pt x="76410" y="7073"/>
                  </a:cubicBezTo>
                  <a:cubicBezTo>
                    <a:pt x="75728" y="6181"/>
                    <a:pt x="74671" y="5653"/>
                    <a:pt x="73549" y="5642"/>
                  </a:cubicBezTo>
                  <a:cubicBezTo>
                    <a:pt x="72669" y="5642"/>
                    <a:pt x="71569" y="7293"/>
                    <a:pt x="70799" y="7623"/>
                  </a:cubicBezTo>
                  <a:cubicBezTo>
                    <a:pt x="69940" y="7909"/>
                    <a:pt x="69060" y="8096"/>
                    <a:pt x="68158" y="8173"/>
                  </a:cubicBezTo>
                  <a:cubicBezTo>
                    <a:pt x="67278" y="8173"/>
                    <a:pt x="65848" y="6853"/>
                    <a:pt x="64967" y="6742"/>
                  </a:cubicBezTo>
                  <a:cubicBezTo>
                    <a:pt x="64087" y="6633"/>
                    <a:pt x="63207" y="6742"/>
                    <a:pt x="62877" y="6742"/>
                  </a:cubicBezTo>
                  <a:cubicBezTo>
                    <a:pt x="62283" y="7997"/>
                    <a:pt x="62283" y="9449"/>
                    <a:pt x="62877" y="10704"/>
                  </a:cubicBezTo>
                  <a:cubicBezTo>
                    <a:pt x="63537" y="11473"/>
                    <a:pt x="66068" y="11253"/>
                    <a:pt x="66838" y="11914"/>
                  </a:cubicBezTo>
                  <a:cubicBezTo>
                    <a:pt x="67608" y="12574"/>
                    <a:pt x="68708" y="14224"/>
                    <a:pt x="68488" y="15215"/>
                  </a:cubicBezTo>
                  <a:cubicBezTo>
                    <a:pt x="68268" y="16205"/>
                    <a:pt x="66288" y="16425"/>
                    <a:pt x="65957" y="17195"/>
                  </a:cubicBezTo>
                  <a:cubicBezTo>
                    <a:pt x="65517" y="18482"/>
                    <a:pt x="65517" y="19868"/>
                    <a:pt x="65957" y="21156"/>
                  </a:cubicBezTo>
                  <a:cubicBezTo>
                    <a:pt x="65957" y="21926"/>
                    <a:pt x="68708" y="22476"/>
                    <a:pt x="68818" y="23466"/>
                  </a:cubicBezTo>
                  <a:cubicBezTo>
                    <a:pt x="68928" y="24457"/>
                    <a:pt x="67718" y="25337"/>
                    <a:pt x="67168" y="25777"/>
                  </a:cubicBezTo>
                  <a:cubicBezTo>
                    <a:pt x="66618" y="26217"/>
                    <a:pt x="65297" y="25777"/>
                    <a:pt x="64857" y="25777"/>
                  </a:cubicBezTo>
                  <a:cubicBezTo>
                    <a:pt x="63702" y="26745"/>
                    <a:pt x="62899" y="28054"/>
                    <a:pt x="62547" y="29518"/>
                  </a:cubicBezTo>
                  <a:cubicBezTo>
                    <a:pt x="62547" y="30508"/>
                    <a:pt x="63647" y="32378"/>
                    <a:pt x="63647" y="33258"/>
                  </a:cubicBezTo>
                  <a:cubicBezTo>
                    <a:pt x="63647" y="34139"/>
                    <a:pt x="62657" y="36779"/>
                    <a:pt x="62547" y="37880"/>
                  </a:cubicBezTo>
                  <a:cubicBezTo>
                    <a:pt x="62437" y="38980"/>
                    <a:pt x="62547" y="41730"/>
                    <a:pt x="62547" y="42941"/>
                  </a:cubicBezTo>
                  <a:cubicBezTo>
                    <a:pt x="62657" y="44514"/>
                    <a:pt x="62657" y="46098"/>
                    <a:pt x="62547" y="47672"/>
                  </a:cubicBezTo>
                  <a:cubicBezTo>
                    <a:pt x="61898" y="50719"/>
                    <a:pt x="60621" y="53602"/>
                    <a:pt x="58806" y="56144"/>
                  </a:cubicBezTo>
                  <a:cubicBezTo>
                    <a:pt x="57266" y="57794"/>
                    <a:pt x="52425" y="58894"/>
                    <a:pt x="50884" y="60545"/>
                  </a:cubicBezTo>
                  <a:cubicBezTo>
                    <a:pt x="49344" y="62195"/>
                    <a:pt x="49674" y="63515"/>
                    <a:pt x="49014" y="64285"/>
                  </a:cubicBezTo>
                  <a:cubicBezTo>
                    <a:pt x="47715" y="65529"/>
                    <a:pt x="46230" y="66574"/>
                    <a:pt x="44613" y="67366"/>
                  </a:cubicBezTo>
                  <a:cubicBezTo>
                    <a:pt x="42533" y="68224"/>
                    <a:pt x="40355" y="68808"/>
                    <a:pt x="38121" y="69127"/>
                  </a:cubicBezTo>
                  <a:cubicBezTo>
                    <a:pt x="37461" y="69127"/>
                    <a:pt x="35701" y="69127"/>
                    <a:pt x="35151" y="69127"/>
                  </a:cubicBezTo>
                  <a:cubicBezTo>
                    <a:pt x="34600" y="69127"/>
                    <a:pt x="35151" y="72097"/>
                    <a:pt x="35151" y="72978"/>
                  </a:cubicBezTo>
                  <a:cubicBezTo>
                    <a:pt x="33951" y="76289"/>
                    <a:pt x="32070" y="79326"/>
                    <a:pt x="29649" y="81889"/>
                  </a:cubicBezTo>
                  <a:cubicBezTo>
                    <a:pt x="26547" y="83969"/>
                    <a:pt x="23015" y="85333"/>
                    <a:pt x="19307" y="85850"/>
                  </a:cubicBezTo>
                  <a:cubicBezTo>
                    <a:pt x="17635" y="85663"/>
                    <a:pt x="15984" y="85366"/>
                    <a:pt x="14356" y="84970"/>
                  </a:cubicBezTo>
                  <a:cubicBezTo>
                    <a:pt x="13256" y="84970"/>
                    <a:pt x="10725" y="84200"/>
                    <a:pt x="10065" y="84970"/>
                  </a:cubicBezTo>
                  <a:cubicBezTo>
                    <a:pt x="9405" y="85740"/>
                    <a:pt x="10725" y="89701"/>
                    <a:pt x="10065" y="91241"/>
                  </a:cubicBezTo>
                  <a:cubicBezTo>
                    <a:pt x="9394" y="94014"/>
                    <a:pt x="8437" y="96699"/>
                    <a:pt x="7204" y="99273"/>
                  </a:cubicBezTo>
                  <a:cubicBezTo>
                    <a:pt x="5752" y="101188"/>
                    <a:pt x="4388" y="103168"/>
                    <a:pt x="3133" y="105215"/>
                  </a:cubicBezTo>
                  <a:cubicBezTo>
                    <a:pt x="2044" y="107437"/>
                    <a:pt x="1483" y="109891"/>
                    <a:pt x="1483" y="112366"/>
                  </a:cubicBezTo>
                  <a:cubicBezTo>
                    <a:pt x="1483" y="113686"/>
                    <a:pt x="3904" y="115777"/>
                    <a:pt x="4344" y="117207"/>
                  </a:cubicBezTo>
                  <a:cubicBezTo>
                    <a:pt x="4630" y="119584"/>
                    <a:pt x="4630" y="121982"/>
                    <a:pt x="4344" y="124359"/>
                  </a:cubicBezTo>
                  <a:cubicBezTo>
                    <a:pt x="4179" y="126603"/>
                    <a:pt x="3739" y="128826"/>
                    <a:pt x="3023" y="130960"/>
                  </a:cubicBezTo>
                  <a:cubicBezTo>
                    <a:pt x="3023" y="132061"/>
                    <a:pt x="273" y="133601"/>
                    <a:pt x="53" y="134701"/>
                  </a:cubicBezTo>
                  <a:cubicBezTo>
                    <a:pt x="-114" y="136164"/>
                    <a:pt x="119" y="137650"/>
                    <a:pt x="713" y="138992"/>
                  </a:cubicBezTo>
                  <a:cubicBezTo>
                    <a:pt x="1780" y="140797"/>
                    <a:pt x="3111" y="142425"/>
                    <a:pt x="4674" y="143833"/>
                  </a:cubicBezTo>
                  <a:cubicBezTo>
                    <a:pt x="5774" y="145263"/>
                    <a:pt x="8635" y="147684"/>
                    <a:pt x="9515" y="149225"/>
                  </a:cubicBezTo>
                  <a:cubicBezTo>
                    <a:pt x="10395" y="150765"/>
                    <a:pt x="10285" y="158137"/>
                    <a:pt x="11715" y="160227"/>
                  </a:cubicBezTo>
                  <a:cubicBezTo>
                    <a:pt x="13146" y="162318"/>
                    <a:pt x="16666" y="164848"/>
                    <a:pt x="17767" y="166718"/>
                  </a:cubicBezTo>
                  <a:cubicBezTo>
                    <a:pt x="19230" y="170283"/>
                    <a:pt x="20407" y="173969"/>
                    <a:pt x="21288" y="177721"/>
                  </a:cubicBezTo>
                  <a:cubicBezTo>
                    <a:pt x="22344" y="179789"/>
                    <a:pt x="23257" y="181913"/>
                    <a:pt x="24038" y="184102"/>
                  </a:cubicBezTo>
                  <a:cubicBezTo>
                    <a:pt x="24038" y="185093"/>
                    <a:pt x="24038" y="187403"/>
                    <a:pt x="24038" y="188173"/>
                  </a:cubicBezTo>
                  <a:cubicBezTo>
                    <a:pt x="24038" y="188943"/>
                    <a:pt x="27559" y="189273"/>
                    <a:pt x="28659" y="189494"/>
                  </a:cubicBezTo>
                  <a:cubicBezTo>
                    <a:pt x="30232" y="189383"/>
                    <a:pt x="31817" y="189383"/>
                    <a:pt x="33390" y="189494"/>
                  </a:cubicBezTo>
                  <a:cubicBezTo>
                    <a:pt x="35008" y="190033"/>
                    <a:pt x="36471" y="190935"/>
                    <a:pt x="37681" y="192134"/>
                  </a:cubicBezTo>
                  <a:cubicBezTo>
                    <a:pt x="38451" y="193014"/>
                    <a:pt x="38671" y="195545"/>
                    <a:pt x="39552" y="196315"/>
                  </a:cubicBezTo>
                  <a:cubicBezTo>
                    <a:pt x="40432" y="197085"/>
                    <a:pt x="43512" y="196315"/>
                    <a:pt x="44723" y="197305"/>
                  </a:cubicBezTo>
                  <a:cubicBezTo>
                    <a:pt x="46538" y="198362"/>
                    <a:pt x="48200" y="199660"/>
                    <a:pt x="49674" y="201156"/>
                  </a:cubicBezTo>
                  <a:cubicBezTo>
                    <a:pt x="51049" y="202234"/>
                    <a:pt x="52270" y="203489"/>
                    <a:pt x="53305" y="204897"/>
                  </a:cubicBezTo>
                  <a:cubicBezTo>
                    <a:pt x="53305" y="205997"/>
                    <a:pt x="53305" y="208638"/>
                    <a:pt x="54405" y="209738"/>
                  </a:cubicBezTo>
                  <a:cubicBezTo>
                    <a:pt x="55362" y="211058"/>
                    <a:pt x="56605" y="212148"/>
                    <a:pt x="58036" y="212929"/>
                  </a:cubicBezTo>
                  <a:cubicBezTo>
                    <a:pt x="59246" y="212929"/>
                    <a:pt x="61997" y="212379"/>
                    <a:pt x="63207" y="212929"/>
                  </a:cubicBezTo>
                  <a:cubicBezTo>
                    <a:pt x="64417" y="213479"/>
                    <a:pt x="65517" y="216449"/>
                    <a:pt x="66728" y="217000"/>
                  </a:cubicBezTo>
                  <a:cubicBezTo>
                    <a:pt x="67938" y="217550"/>
                    <a:pt x="69478" y="217000"/>
                    <a:pt x="70358" y="217000"/>
                  </a:cubicBezTo>
                  <a:cubicBezTo>
                    <a:pt x="71239" y="217000"/>
                    <a:pt x="74649" y="221731"/>
                    <a:pt x="76630" y="222721"/>
                  </a:cubicBezTo>
                  <a:cubicBezTo>
                    <a:pt x="78610" y="223711"/>
                    <a:pt x="83782" y="222721"/>
                    <a:pt x="85982" y="224041"/>
                  </a:cubicBezTo>
                  <a:cubicBezTo>
                    <a:pt x="88183" y="225361"/>
                    <a:pt x="89943" y="228222"/>
                    <a:pt x="91703" y="229103"/>
                  </a:cubicBezTo>
                  <a:cubicBezTo>
                    <a:pt x="94487" y="230225"/>
                    <a:pt x="97414" y="230962"/>
                    <a:pt x="100395" y="231303"/>
                  </a:cubicBezTo>
                  <a:cubicBezTo>
                    <a:pt x="102266" y="231303"/>
                    <a:pt x="106557" y="231303"/>
                    <a:pt x="108317" y="232183"/>
                  </a:cubicBezTo>
                  <a:cubicBezTo>
                    <a:pt x="110077" y="233063"/>
                    <a:pt x="110628" y="237684"/>
                    <a:pt x="112278" y="238565"/>
                  </a:cubicBezTo>
                  <a:cubicBezTo>
                    <a:pt x="114346" y="239280"/>
                    <a:pt x="116591" y="239280"/>
                    <a:pt x="118659" y="238565"/>
                  </a:cubicBezTo>
                  <a:cubicBezTo>
                    <a:pt x="119650" y="238565"/>
                    <a:pt x="121080" y="236694"/>
                    <a:pt x="121960" y="236364"/>
                  </a:cubicBezTo>
                  <a:cubicBezTo>
                    <a:pt x="122840" y="236034"/>
                    <a:pt x="125481" y="236364"/>
                    <a:pt x="126361" y="236364"/>
                  </a:cubicBezTo>
                  <a:cubicBezTo>
                    <a:pt x="127241" y="236364"/>
                    <a:pt x="128121" y="233393"/>
                    <a:pt x="128452" y="232183"/>
                  </a:cubicBezTo>
                  <a:cubicBezTo>
                    <a:pt x="128782" y="230973"/>
                    <a:pt x="128452" y="227232"/>
                    <a:pt x="129332" y="225912"/>
                  </a:cubicBezTo>
                  <a:cubicBezTo>
                    <a:pt x="130454" y="224415"/>
                    <a:pt x="131873" y="223183"/>
                    <a:pt x="133513" y="222281"/>
                  </a:cubicBezTo>
                  <a:cubicBezTo>
                    <a:pt x="134932" y="221533"/>
                    <a:pt x="136406" y="220873"/>
                    <a:pt x="137914" y="220300"/>
                  </a:cubicBezTo>
                  <a:lnTo>
                    <a:pt x="142095" y="218760"/>
                  </a:lnTo>
                  <a:cubicBezTo>
                    <a:pt x="145813" y="217847"/>
                    <a:pt x="149488" y="216747"/>
                    <a:pt x="153097" y="215459"/>
                  </a:cubicBezTo>
                  <a:cubicBezTo>
                    <a:pt x="155419" y="213853"/>
                    <a:pt x="157619" y="212093"/>
                    <a:pt x="159699" y="210178"/>
                  </a:cubicBezTo>
                  <a:cubicBezTo>
                    <a:pt x="161140" y="208836"/>
                    <a:pt x="162680" y="207625"/>
                    <a:pt x="164320" y="206547"/>
                  </a:cubicBezTo>
                  <a:cubicBezTo>
                    <a:pt x="166696" y="205282"/>
                    <a:pt x="169205" y="204292"/>
                    <a:pt x="171801" y="203577"/>
                  </a:cubicBezTo>
                  <a:cubicBezTo>
                    <a:pt x="174233" y="203137"/>
                    <a:pt x="176697" y="202917"/>
                    <a:pt x="179173" y="202917"/>
                  </a:cubicBezTo>
                  <a:cubicBezTo>
                    <a:pt x="180933" y="202917"/>
                    <a:pt x="184564" y="203577"/>
                    <a:pt x="186435" y="202917"/>
                  </a:cubicBezTo>
                  <a:cubicBezTo>
                    <a:pt x="189075" y="202652"/>
                    <a:pt x="191650" y="201904"/>
                    <a:pt x="194026" y="200716"/>
                  </a:cubicBezTo>
                  <a:cubicBezTo>
                    <a:pt x="195303" y="199396"/>
                    <a:pt x="196414" y="197910"/>
                    <a:pt x="197327" y="196315"/>
                  </a:cubicBezTo>
                  <a:cubicBezTo>
                    <a:pt x="198031" y="195413"/>
                    <a:pt x="198581" y="194412"/>
                    <a:pt x="198977" y="193345"/>
                  </a:cubicBezTo>
                  <a:cubicBezTo>
                    <a:pt x="198977" y="192244"/>
                    <a:pt x="197767" y="190374"/>
                    <a:pt x="197657" y="189383"/>
                  </a:cubicBezTo>
                  <a:cubicBezTo>
                    <a:pt x="197437" y="188217"/>
                    <a:pt x="197437" y="187029"/>
                    <a:pt x="197657" y="185863"/>
                  </a:cubicBezTo>
                  <a:cubicBezTo>
                    <a:pt x="197657" y="185202"/>
                    <a:pt x="199307" y="184432"/>
                    <a:pt x="199637" y="183772"/>
                  </a:cubicBezTo>
                  <a:cubicBezTo>
                    <a:pt x="199968" y="183112"/>
                    <a:pt x="199637" y="178601"/>
                    <a:pt x="200958" y="177171"/>
                  </a:cubicBezTo>
                  <a:cubicBezTo>
                    <a:pt x="202256" y="175641"/>
                    <a:pt x="203917" y="174464"/>
                    <a:pt x="205799" y="173760"/>
                  </a:cubicBezTo>
                  <a:cubicBezTo>
                    <a:pt x="207449" y="173210"/>
                    <a:pt x="211300" y="173760"/>
                    <a:pt x="213061" y="173760"/>
                  </a:cubicBezTo>
                  <a:cubicBezTo>
                    <a:pt x="214249" y="173210"/>
                    <a:pt x="215217" y="172286"/>
                    <a:pt x="215811" y="171119"/>
                  </a:cubicBezTo>
                  <a:cubicBezTo>
                    <a:pt x="215811" y="169799"/>
                    <a:pt x="214711" y="166829"/>
                    <a:pt x="214821" y="165398"/>
                  </a:cubicBezTo>
                  <a:cubicBezTo>
                    <a:pt x="214931" y="163968"/>
                    <a:pt x="215811" y="162978"/>
                    <a:pt x="215701" y="162097"/>
                  </a:cubicBezTo>
                  <a:cubicBezTo>
                    <a:pt x="215591" y="161217"/>
                    <a:pt x="213721" y="159127"/>
                    <a:pt x="213391" y="157917"/>
                  </a:cubicBezTo>
                  <a:cubicBezTo>
                    <a:pt x="212950" y="156365"/>
                    <a:pt x="212950" y="154737"/>
                    <a:pt x="213391" y="153185"/>
                  </a:cubicBezTo>
                  <a:cubicBezTo>
                    <a:pt x="213391" y="152305"/>
                    <a:pt x="215591" y="151205"/>
                    <a:pt x="215921" y="150325"/>
                  </a:cubicBezTo>
                  <a:cubicBezTo>
                    <a:pt x="216262" y="148839"/>
                    <a:pt x="216262" y="147299"/>
                    <a:pt x="215921" y="145814"/>
                  </a:cubicBezTo>
                  <a:cubicBezTo>
                    <a:pt x="215921" y="144824"/>
                    <a:pt x="215921" y="142843"/>
                    <a:pt x="215921" y="141853"/>
                  </a:cubicBezTo>
                  <a:cubicBezTo>
                    <a:pt x="215811" y="139905"/>
                    <a:pt x="215811" y="137969"/>
                    <a:pt x="215921" y="136021"/>
                  </a:cubicBezTo>
                  <a:cubicBezTo>
                    <a:pt x="216361" y="134327"/>
                    <a:pt x="217109" y="132721"/>
                    <a:pt x="218122" y="131290"/>
                  </a:cubicBezTo>
                  <a:cubicBezTo>
                    <a:pt x="219684" y="130729"/>
                    <a:pt x="221400" y="130729"/>
                    <a:pt x="222963" y="13129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  <p:sp>
          <p:nvSpPr>
            <p:cNvPr id="369" name="Figura a mano libera: forma 68">
              <a:extLst>
                <a:ext uri="{FF2B5EF4-FFF2-40B4-BE49-F238E27FC236}">
                  <a16:creationId xmlns:a16="http://schemas.microsoft.com/office/drawing/2014/main" id="{1BE221E9-F3FE-9944-AF04-1C164F6BC484}"/>
                </a:ext>
              </a:extLst>
            </p:cNvPr>
            <p:cNvSpPr/>
            <p:nvPr/>
          </p:nvSpPr>
          <p:spPr>
            <a:xfrm>
              <a:off x="4378371" y="5895921"/>
              <a:ext cx="322055" cy="383366"/>
            </a:xfrm>
            <a:custGeom>
              <a:avLst/>
              <a:gdLst>
                <a:gd name="connsiteX0" fmla="*/ 319292 w 322055"/>
                <a:gd name="connsiteY0" fmla="*/ 89238 h 383366"/>
                <a:gd name="connsiteX1" fmla="*/ 321602 w 322055"/>
                <a:gd name="connsiteY1" fmla="*/ 88137 h 383366"/>
                <a:gd name="connsiteX2" fmla="*/ 321602 w 322055"/>
                <a:gd name="connsiteY2" fmla="*/ 83076 h 383366"/>
                <a:gd name="connsiteX3" fmla="*/ 319292 w 322055"/>
                <a:gd name="connsiteY3" fmla="*/ 81536 h 383366"/>
                <a:gd name="connsiteX4" fmla="*/ 319292 w 322055"/>
                <a:gd name="connsiteY4" fmla="*/ 78235 h 383366"/>
                <a:gd name="connsiteX5" fmla="*/ 320392 w 322055"/>
                <a:gd name="connsiteY5" fmla="*/ 75925 h 383366"/>
                <a:gd name="connsiteX6" fmla="*/ 318741 w 322055"/>
                <a:gd name="connsiteY6" fmla="*/ 72404 h 383366"/>
                <a:gd name="connsiteX7" fmla="*/ 319622 w 322055"/>
                <a:gd name="connsiteY7" fmla="*/ 66792 h 383366"/>
                <a:gd name="connsiteX8" fmla="*/ 317751 w 322055"/>
                <a:gd name="connsiteY8" fmla="*/ 63932 h 383366"/>
                <a:gd name="connsiteX9" fmla="*/ 316871 w 322055"/>
                <a:gd name="connsiteY9" fmla="*/ 59531 h 383366"/>
                <a:gd name="connsiteX10" fmla="*/ 316871 w 322055"/>
                <a:gd name="connsiteY10" fmla="*/ 47208 h 383366"/>
                <a:gd name="connsiteX11" fmla="*/ 318081 w 322055"/>
                <a:gd name="connsiteY11" fmla="*/ 43137 h 383366"/>
                <a:gd name="connsiteX12" fmla="*/ 316871 w 322055"/>
                <a:gd name="connsiteY12" fmla="*/ 38626 h 383366"/>
                <a:gd name="connsiteX13" fmla="*/ 314561 w 322055"/>
                <a:gd name="connsiteY13" fmla="*/ 35215 h 383366"/>
                <a:gd name="connsiteX14" fmla="*/ 314561 w 322055"/>
                <a:gd name="connsiteY14" fmla="*/ 31034 h 383366"/>
                <a:gd name="connsiteX15" fmla="*/ 313680 w 322055"/>
                <a:gd name="connsiteY15" fmla="*/ 25973 h 383366"/>
                <a:gd name="connsiteX16" fmla="*/ 313680 w 322055"/>
                <a:gd name="connsiteY16" fmla="*/ 21683 h 383366"/>
                <a:gd name="connsiteX17" fmla="*/ 310930 w 322055"/>
                <a:gd name="connsiteY17" fmla="*/ 16291 h 383366"/>
                <a:gd name="connsiteX18" fmla="*/ 306639 w 322055"/>
                <a:gd name="connsiteY18" fmla="*/ 15411 h 383366"/>
                <a:gd name="connsiteX19" fmla="*/ 304328 w 322055"/>
                <a:gd name="connsiteY19" fmla="*/ 13100 h 383366"/>
                <a:gd name="connsiteX20" fmla="*/ 300037 w 322055"/>
                <a:gd name="connsiteY20" fmla="*/ 13100 h 383366"/>
                <a:gd name="connsiteX21" fmla="*/ 298937 w 322055"/>
                <a:gd name="connsiteY21" fmla="*/ 10790 h 383366"/>
                <a:gd name="connsiteX22" fmla="*/ 301468 w 322055"/>
                <a:gd name="connsiteY22" fmla="*/ 8590 h 383366"/>
                <a:gd name="connsiteX23" fmla="*/ 301468 w 322055"/>
                <a:gd name="connsiteY23" fmla="*/ 6059 h 383366"/>
                <a:gd name="connsiteX24" fmla="*/ 300147 w 322055"/>
                <a:gd name="connsiteY24" fmla="*/ 6059 h 383366"/>
                <a:gd name="connsiteX25" fmla="*/ 295086 w 322055"/>
                <a:gd name="connsiteY25" fmla="*/ 6719 h 383366"/>
                <a:gd name="connsiteX26" fmla="*/ 295086 w 322055"/>
                <a:gd name="connsiteY26" fmla="*/ 3749 h 383366"/>
                <a:gd name="connsiteX27" fmla="*/ 291125 w 322055"/>
                <a:gd name="connsiteY27" fmla="*/ 1878 h 383366"/>
                <a:gd name="connsiteX28" fmla="*/ 288815 w 322055"/>
                <a:gd name="connsiteY28" fmla="*/ 8 h 383366"/>
                <a:gd name="connsiteX29" fmla="*/ 285734 w 322055"/>
                <a:gd name="connsiteY29" fmla="*/ 1218 h 383366"/>
                <a:gd name="connsiteX30" fmla="*/ 283864 w 322055"/>
                <a:gd name="connsiteY30" fmla="*/ 1878 h 383366"/>
                <a:gd name="connsiteX31" fmla="*/ 281663 w 322055"/>
                <a:gd name="connsiteY31" fmla="*/ 4739 h 383366"/>
                <a:gd name="connsiteX32" fmla="*/ 277482 w 322055"/>
                <a:gd name="connsiteY32" fmla="*/ 6169 h 383366"/>
                <a:gd name="connsiteX33" fmla="*/ 272751 w 322055"/>
                <a:gd name="connsiteY33" fmla="*/ 3088 h 383366"/>
                <a:gd name="connsiteX34" fmla="*/ 271101 w 322055"/>
                <a:gd name="connsiteY34" fmla="*/ 3088 h 383366"/>
                <a:gd name="connsiteX35" fmla="*/ 269781 w 322055"/>
                <a:gd name="connsiteY35" fmla="*/ 6389 h 383366"/>
                <a:gd name="connsiteX36" fmla="*/ 268240 w 322055"/>
                <a:gd name="connsiteY36" fmla="*/ 9029 h 383366"/>
                <a:gd name="connsiteX37" fmla="*/ 265490 w 322055"/>
                <a:gd name="connsiteY37" fmla="*/ 9029 h 383366"/>
                <a:gd name="connsiteX38" fmla="*/ 263069 w 322055"/>
                <a:gd name="connsiteY38" fmla="*/ 6609 h 383366"/>
                <a:gd name="connsiteX39" fmla="*/ 260098 w 322055"/>
                <a:gd name="connsiteY39" fmla="*/ 8369 h 383366"/>
                <a:gd name="connsiteX40" fmla="*/ 258448 w 322055"/>
                <a:gd name="connsiteY40" fmla="*/ 11120 h 383366"/>
                <a:gd name="connsiteX41" fmla="*/ 253057 w 322055"/>
                <a:gd name="connsiteY41" fmla="*/ 12330 h 383366"/>
                <a:gd name="connsiteX42" fmla="*/ 248106 w 322055"/>
                <a:gd name="connsiteY42" fmla="*/ 12330 h 383366"/>
                <a:gd name="connsiteX43" fmla="*/ 244475 w 322055"/>
                <a:gd name="connsiteY43" fmla="*/ 15301 h 383366"/>
                <a:gd name="connsiteX44" fmla="*/ 238203 w 322055"/>
                <a:gd name="connsiteY44" fmla="*/ 17281 h 383366"/>
                <a:gd name="connsiteX45" fmla="*/ 237213 w 322055"/>
                <a:gd name="connsiteY45" fmla="*/ 20252 h 383366"/>
                <a:gd name="connsiteX46" fmla="*/ 234132 w 322055"/>
                <a:gd name="connsiteY46" fmla="*/ 22343 h 383366"/>
                <a:gd name="connsiteX47" fmla="*/ 230172 w 322055"/>
                <a:gd name="connsiteY47" fmla="*/ 21572 h 383366"/>
                <a:gd name="connsiteX48" fmla="*/ 227971 w 322055"/>
                <a:gd name="connsiteY48" fmla="*/ 24103 h 383366"/>
                <a:gd name="connsiteX49" fmla="*/ 227971 w 322055"/>
                <a:gd name="connsiteY49" fmla="*/ 31364 h 383366"/>
                <a:gd name="connsiteX50" fmla="*/ 231052 w 322055"/>
                <a:gd name="connsiteY50" fmla="*/ 33895 h 383366"/>
                <a:gd name="connsiteX51" fmla="*/ 232482 w 322055"/>
                <a:gd name="connsiteY51" fmla="*/ 42917 h 383366"/>
                <a:gd name="connsiteX52" fmla="*/ 231052 w 322055"/>
                <a:gd name="connsiteY52" fmla="*/ 49739 h 383366"/>
                <a:gd name="connsiteX53" fmla="*/ 227971 w 322055"/>
                <a:gd name="connsiteY53" fmla="*/ 52269 h 383366"/>
                <a:gd name="connsiteX54" fmla="*/ 226981 w 322055"/>
                <a:gd name="connsiteY54" fmla="*/ 57991 h 383366"/>
                <a:gd name="connsiteX55" fmla="*/ 225000 w 322055"/>
                <a:gd name="connsiteY55" fmla="*/ 59641 h 383366"/>
                <a:gd name="connsiteX56" fmla="*/ 224120 w 322055"/>
                <a:gd name="connsiteY56" fmla="*/ 63382 h 383366"/>
                <a:gd name="connsiteX57" fmla="*/ 222470 w 322055"/>
                <a:gd name="connsiteY57" fmla="*/ 66792 h 383366"/>
                <a:gd name="connsiteX58" fmla="*/ 220379 w 322055"/>
                <a:gd name="connsiteY58" fmla="*/ 71854 h 383366"/>
                <a:gd name="connsiteX59" fmla="*/ 217079 w 322055"/>
                <a:gd name="connsiteY59" fmla="*/ 75815 h 383366"/>
                <a:gd name="connsiteX60" fmla="*/ 218069 w 322055"/>
                <a:gd name="connsiteY60" fmla="*/ 79446 h 383366"/>
                <a:gd name="connsiteX61" fmla="*/ 219829 w 322055"/>
                <a:gd name="connsiteY61" fmla="*/ 82306 h 383366"/>
                <a:gd name="connsiteX62" fmla="*/ 218949 w 322055"/>
                <a:gd name="connsiteY62" fmla="*/ 88137 h 383366"/>
                <a:gd name="connsiteX63" fmla="*/ 215208 w 322055"/>
                <a:gd name="connsiteY63" fmla="*/ 94189 h 383366"/>
                <a:gd name="connsiteX64" fmla="*/ 210587 w 322055"/>
                <a:gd name="connsiteY64" fmla="*/ 102771 h 383366"/>
                <a:gd name="connsiteX65" fmla="*/ 207397 w 322055"/>
                <a:gd name="connsiteY65" fmla="*/ 109592 h 383366"/>
                <a:gd name="connsiteX66" fmla="*/ 203436 w 322055"/>
                <a:gd name="connsiteY66" fmla="*/ 114213 h 383366"/>
                <a:gd name="connsiteX67" fmla="*/ 201565 w 322055"/>
                <a:gd name="connsiteY67" fmla="*/ 122575 h 383366"/>
                <a:gd name="connsiteX68" fmla="*/ 195844 w 322055"/>
                <a:gd name="connsiteY68" fmla="*/ 134238 h 383366"/>
                <a:gd name="connsiteX69" fmla="*/ 194854 w 322055"/>
                <a:gd name="connsiteY69" fmla="*/ 141829 h 383366"/>
                <a:gd name="connsiteX70" fmla="*/ 188032 w 322055"/>
                <a:gd name="connsiteY70" fmla="*/ 151512 h 383366"/>
                <a:gd name="connsiteX71" fmla="*/ 180220 w 322055"/>
                <a:gd name="connsiteY71" fmla="*/ 158883 h 383366"/>
                <a:gd name="connsiteX72" fmla="*/ 171198 w 322055"/>
                <a:gd name="connsiteY72" fmla="*/ 167135 h 383366"/>
                <a:gd name="connsiteX73" fmla="*/ 166687 w 322055"/>
                <a:gd name="connsiteY73" fmla="*/ 173297 h 383366"/>
                <a:gd name="connsiteX74" fmla="*/ 167237 w 322055"/>
                <a:gd name="connsiteY74" fmla="*/ 183749 h 383366"/>
                <a:gd name="connsiteX75" fmla="*/ 163827 w 322055"/>
                <a:gd name="connsiteY75" fmla="*/ 185839 h 383366"/>
                <a:gd name="connsiteX76" fmla="*/ 163827 w 322055"/>
                <a:gd name="connsiteY76" fmla="*/ 191121 h 383366"/>
                <a:gd name="connsiteX77" fmla="*/ 163277 w 322055"/>
                <a:gd name="connsiteY77" fmla="*/ 194971 h 383366"/>
                <a:gd name="connsiteX78" fmla="*/ 161296 w 322055"/>
                <a:gd name="connsiteY78" fmla="*/ 196402 h 383366"/>
                <a:gd name="connsiteX79" fmla="*/ 161296 w 322055"/>
                <a:gd name="connsiteY79" fmla="*/ 201133 h 383366"/>
                <a:gd name="connsiteX80" fmla="*/ 161296 w 322055"/>
                <a:gd name="connsiteY80" fmla="*/ 207294 h 383366"/>
                <a:gd name="connsiteX81" fmla="*/ 157225 w 322055"/>
                <a:gd name="connsiteY81" fmla="*/ 209164 h 383366"/>
                <a:gd name="connsiteX82" fmla="*/ 155465 w 322055"/>
                <a:gd name="connsiteY82" fmla="*/ 214116 h 383366"/>
                <a:gd name="connsiteX83" fmla="*/ 153484 w 322055"/>
                <a:gd name="connsiteY83" fmla="*/ 219727 h 383366"/>
                <a:gd name="connsiteX84" fmla="*/ 146223 w 322055"/>
                <a:gd name="connsiteY84" fmla="*/ 225008 h 383366"/>
                <a:gd name="connsiteX85" fmla="*/ 141382 w 322055"/>
                <a:gd name="connsiteY85" fmla="*/ 231169 h 383366"/>
                <a:gd name="connsiteX86" fmla="*/ 138961 w 322055"/>
                <a:gd name="connsiteY86" fmla="*/ 236561 h 383366"/>
                <a:gd name="connsiteX87" fmla="*/ 139951 w 322055"/>
                <a:gd name="connsiteY87" fmla="*/ 241292 h 383366"/>
                <a:gd name="connsiteX88" fmla="*/ 138961 w 322055"/>
                <a:gd name="connsiteY88" fmla="*/ 246243 h 383366"/>
                <a:gd name="connsiteX89" fmla="*/ 137311 w 322055"/>
                <a:gd name="connsiteY89" fmla="*/ 252954 h 383366"/>
                <a:gd name="connsiteX90" fmla="*/ 137311 w 322055"/>
                <a:gd name="connsiteY90" fmla="*/ 260106 h 383366"/>
                <a:gd name="connsiteX91" fmla="*/ 139291 w 322055"/>
                <a:gd name="connsiteY91" fmla="*/ 265387 h 383366"/>
                <a:gd name="connsiteX92" fmla="*/ 137861 w 322055"/>
                <a:gd name="connsiteY92" fmla="*/ 270778 h 383366"/>
                <a:gd name="connsiteX93" fmla="*/ 137861 w 322055"/>
                <a:gd name="connsiteY93" fmla="*/ 277710 h 383366"/>
                <a:gd name="connsiteX94" fmla="*/ 135440 w 322055"/>
                <a:gd name="connsiteY94" fmla="*/ 284421 h 383366"/>
                <a:gd name="connsiteX95" fmla="*/ 131260 w 322055"/>
                <a:gd name="connsiteY95" fmla="*/ 291243 h 383366"/>
                <a:gd name="connsiteX96" fmla="*/ 124548 w 322055"/>
                <a:gd name="connsiteY96" fmla="*/ 295974 h 383366"/>
                <a:gd name="connsiteX97" fmla="*/ 122677 w 322055"/>
                <a:gd name="connsiteY97" fmla="*/ 300815 h 383366"/>
                <a:gd name="connsiteX98" fmla="*/ 117946 w 322055"/>
                <a:gd name="connsiteY98" fmla="*/ 304446 h 383366"/>
                <a:gd name="connsiteX99" fmla="*/ 106944 w 322055"/>
                <a:gd name="connsiteY99" fmla="*/ 311267 h 383366"/>
                <a:gd name="connsiteX100" fmla="*/ 95942 w 322055"/>
                <a:gd name="connsiteY100" fmla="*/ 318419 h 383366"/>
                <a:gd name="connsiteX101" fmla="*/ 94731 w 322055"/>
                <a:gd name="connsiteY101" fmla="*/ 323700 h 383366"/>
                <a:gd name="connsiteX102" fmla="*/ 90000 w 322055"/>
                <a:gd name="connsiteY102" fmla="*/ 326781 h 383366"/>
                <a:gd name="connsiteX103" fmla="*/ 85269 w 322055"/>
                <a:gd name="connsiteY103" fmla="*/ 330192 h 383366"/>
                <a:gd name="connsiteX104" fmla="*/ 73607 w 322055"/>
                <a:gd name="connsiteY104" fmla="*/ 336463 h 383366"/>
                <a:gd name="connsiteX105" fmla="*/ 61284 w 322055"/>
                <a:gd name="connsiteY105" fmla="*/ 343285 h 383366"/>
                <a:gd name="connsiteX106" fmla="*/ 39279 w 322055"/>
                <a:gd name="connsiteY106" fmla="*/ 349226 h 383366"/>
                <a:gd name="connsiteX107" fmla="*/ 25196 w 322055"/>
                <a:gd name="connsiteY107" fmla="*/ 349996 h 383366"/>
                <a:gd name="connsiteX108" fmla="*/ 16944 w 322055"/>
                <a:gd name="connsiteY108" fmla="*/ 348456 h 383366"/>
                <a:gd name="connsiteX109" fmla="*/ 11333 w 322055"/>
                <a:gd name="connsiteY109" fmla="*/ 350436 h 383366"/>
                <a:gd name="connsiteX110" fmla="*/ 9132 w 322055"/>
                <a:gd name="connsiteY110" fmla="*/ 349116 h 383366"/>
                <a:gd name="connsiteX111" fmla="*/ 9132 w 322055"/>
                <a:gd name="connsiteY111" fmla="*/ 345925 h 383366"/>
                <a:gd name="connsiteX112" fmla="*/ 4401 w 322055"/>
                <a:gd name="connsiteY112" fmla="*/ 345925 h 383366"/>
                <a:gd name="connsiteX113" fmla="*/ 2971 w 322055"/>
                <a:gd name="connsiteY113" fmla="*/ 350106 h 383366"/>
                <a:gd name="connsiteX114" fmla="*/ 7482 w 322055"/>
                <a:gd name="connsiteY114" fmla="*/ 353847 h 383366"/>
                <a:gd name="connsiteX115" fmla="*/ 7482 w 322055"/>
                <a:gd name="connsiteY115" fmla="*/ 357698 h 383366"/>
                <a:gd name="connsiteX116" fmla="*/ 2200 w 322055"/>
                <a:gd name="connsiteY116" fmla="*/ 359348 h 383366"/>
                <a:gd name="connsiteX117" fmla="*/ 0 w 322055"/>
                <a:gd name="connsiteY117" fmla="*/ 363089 h 383366"/>
                <a:gd name="connsiteX118" fmla="*/ 2311 w 322055"/>
                <a:gd name="connsiteY118" fmla="*/ 367270 h 383366"/>
                <a:gd name="connsiteX119" fmla="*/ 9682 w 322055"/>
                <a:gd name="connsiteY119" fmla="*/ 365510 h 383366"/>
                <a:gd name="connsiteX120" fmla="*/ 12983 w 322055"/>
                <a:gd name="connsiteY120" fmla="*/ 363639 h 383366"/>
                <a:gd name="connsiteX121" fmla="*/ 21895 w 322055"/>
                <a:gd name="connsiteY121" fmla="*/ 365179 h 383366"/>
                <a:gd name="connsiteX122" fmla="*/ 36858 w 322055"/>
                <a:gd name="connsiteY122" fmla="*/ 368480 h 383366"/>
                <a:gd name="connsiteX123" fmla="*/ 46430 w 322055"/>
                <a:gd name="connsiteY123" fmla="*/ 373321 h 383366"/>
                <a:gd name="connsiteX124" fmla="*/ 53472 w 322055"/>
                <a:gd name="connsiteY124" fmla="*/ 373982 h 383366"/>
                <a:gd name="connsiteX125" fmla="*/ 59303 w 322055"/>
                <a:gd name="connsiteY125" fmla="*/ 375412 h 383366"/>
                <a:gd name="connsiteX126" fmla="*/ 66015 w 322055"/>
                <a:gd name="connsiteY126" fmla="*/ 375412 h 383366"/>
                <a:gd name="connsiteX127" fmla="*/ 69976 w 322055"/>
                <a:gd name="connsiteY127" fmla="*/ 377172 h 383366"/>
                <a:gd name="connsiteX128" fmla="*/ 74267 w 322055"/>
                <a:gd name="connsiteY128" fmla="*/ 377832 h 383366"/>
                <a:gd name="connsiteX129" fmla="*/ 79108 w 322055"/>
                <a:gd name="connsiteY129" fmla="*/ 379923 h 383366"/>
                <a:gd name="connsiteX130" fmla="*/ 82078 w 322055"/>
                <a:gd name="connsiteY130" fmla="*/ 382563 h 383366"/>
                <a:gd name="connsiteX131" fmla="*/ 86479 w 322055"/>
                <a:gd name="connsiteY131" fmla="*/ 383334 h 383366"/>
                <a:gd name="connsiteX132" fmla="*/ 88570 w 322055"/>
                <a:gd name="connsiteY132" fmla="*/ 381353 h 383366"/>
                <a:gd name="connsiteX133" fmla="*/ 88570 w 322055"/>
                <a:gd name="connsiteY133" fmla="*/ 377172 h 383366"/>
                <a:gd name="connsiteX134" fmla="*/ 90550 w 322055"/>
                <a:gd name="connsiteY134" fmla="*/ 373541 h 383366"/>
                <a:gd name="connsiteX135" fmla="*/ 98692 w 322055"/>
                <a:gd name="connsiteY135" fmla="*/ 364079 h 383366"/>
                <a:gd name="connsiteX136" fmla="*/ 106944 w 322055"/>
                <a:gd name="connsiteY136" fmla="*/ 357698 h 383366"/>
                <a:gd name="connsiteX137" fmla="*/ 114756 w 322055"/>
                <a:gd name="connsiteY137" fmla="*/ 345485 h 383366"/>
                <a:gd name="connsiteX138" fmla="*/ 122677 w 322055"/>
                <a:gd name="connsiteY138" fmla="*/ 335253 h 383366"/>
                <a:gd name="connsiteX139" fmla="*/ 127079 w 322055"/>
                <a:gd name="connsiteY139" fmla="*/ 330192 h 383366"/>
                <a:gd name="connsiteX140" fmla="*/ 130929 w 322055"/>
                <a:gd name="connsiteY140" fmla="*/ 323590 h 383366"/>
                <a:gd name="connsiteX141" fmla="*/ 134340 w 322055"/>
                <a:gd name="connsiteY141" fmla="*/ 316438 h 383366"/>
                <a:gd name="connsiteX142" fmla="*/ 138741 w 322055"/>
                <a:gd name="connsiteY142" fmla="*/ 316438 h 383366"/>
                <a:gd name="connsiteX143" fmla="*/ 142482 w 322055"/>
                <a:gd name="connsiteY143" fmla="*/ 313688 h 383366"/>
                <a:gd name="connsiteX144" fmla="*/ 146003 w 322055"/>
                <a:gd name="connsiteY144" fmla="*/ 310607 h 383366"/>
                <a:gd name="connsiteX145" fmla="*/ 154585 w 322055"/>
                <a:gd name="connsiteY145" fmla="*/ 311597 h 383366"/>
                <a:gd name="connsiteX146" fmla="*/ 161076 w 322055"/>
                <a:gd name="connsiteY146" fmla="*/ 311597 h 383366"/>
                <a:gd name="connsiteX147" fmla="*/ 165587 w 322055"/>
                <a:gd name="connsiteY147" fmla="*/ 307086 h 383366"/>
                <a:gd name="connsiteX148" fmla="*/ 168118 w 322055"/>
                <a:gd name="connsiteY148" fmla="*/ 307086 h 383366"/>
                <a:gd name="connsiteX149" fmla="*/ 171639 w 322055"/>
                <a:gd name="connsiteY149" fmla="*/ 308737 h 383366"/>
                <a:gd name="connsiteX150" fmla="*/ 174279 w 322055"/>
                <a:gd name="connsiteY150" fmla="*/ 306426 h 383366"/>
                <a:gd name="connsiteX151" fmla="*/ 176590 w 322055"/>
                <a:gd name="connsiteY151" fmla="*/ 304226 h 383366"/>
                <a:gd name="connsiteX152" fmla="*/ 180440 w 322055"/>
                <a:gd name="connsiteY152" fmla="*/ 302465 h 383366"/>
                <a:gd name="connsiteX153" fmla="*/ 184731 w 322055"/>
                <a:gd name="connsiteY153" fmla="*/ 303346 h 383366"/>
                <a:gd name="connsiteX154" fmla="*/ 188472 w 322055"/>
                <a:gd name="connsiteY154" fmla="*/ 302796 h 383366"/>
                <a:gd name="connsiteX155" fmla="*/ 191883 w 322055"/>
                <a:gd name="connsiteY155" fmla="*/ 300485 h 383366"/>
                <a:gd name="connsiteX156" fmla="*/ 197604 w 322055"/>
                <a:gd name="connsiteY156" fmla="*/ 300485 h 383366"/>
                <a:gd name="connsiteX157" fmla="*/ 203656 w 322055"/>
                <a:gd name="connsiteY157" fmla="*/ 297184 h 383366"/>
                <a:gd name="connsiteX158" fmla="*/ 207617 w 322055"/>
                <a:gd name="connsiteY158" fmla="*/ 297844 h 383366"/>
                <a:gd name="connsiteX159" fmla="*/ 212898 w 322055"/>
                <a:gd name="connsiteY159" fmla="*/ 296854 h 383366"/>
                <a:gd name="connsiteX160" fmla="*/ 219279 w 322055"/>
                <a:gd name="connsiteY160" fmla="*/ 296854 h 383366"/>
                <a:gd name="connsiteX161" fmla="*/ 224010 w 322055"/>
                <a:gd name="connsiteY161" fmla="*/ 294434 h 383366"/>
                <a:gd name="connsiteX162" fmla="*/ 228741 w 322055"/>
                <a:gd name="connsiteY162" fmla="*/ 291793 h 383366"/>
                <a:gd name="connsiteX163" fmla="*/ 233692 w 322055"/>
                <a:gd name="connsiteY163" fmla="*/ 293113 h 383366"/>
                <a:gd name="connsiteX164" fmla="*/ 238423 w 322055"/>
                <a:gd name="connsiteY164" fmla="*/ 292013 h 383366"/>
                <a:gd name="connsiteX165" fmla="*/ 242494 w 322055"/>
                <a:gd name="connsiteY165" fmla="*/ 287502 h 383366"/>
                <a:gd name="connsiteX166" fmla="*/ 246785 w 322055"/>
                <a:gd name="connsiteY166" fmla="*/ 282881 h 383366"/>
                <a:gd name="connsiteX167" fmla="*/ 253717 w 322055"/>
                <a:gd name="connsiteY167" fmla="*/ 281451 h 383366"/>
                <a:gd name="connsiteX168" fmla="*/ 259548 w 322055"/>
                <a:gd name="connsiteY168" fmla="*/ 282331 h 383366"/>
                <a:gd name="connsiteX169" fmla="*/ 264719 w 322055"/>
                <a:gd name="connsiteY169" fmla="*/ 282331 h 383366"/>
                <a:gd name="connsiteX170" fmla="*/ 271541 w 322055"/>
                <a:gd name="connsiteY170" fmla="*/ 277930 h 383366"/>
                <a:gd name="connsiteX171" fmla="*/ 275502 w 322055"/>
                <a:gd name="connsiteY171" fmla="*/ 272649 h 383366"/>
                <a:gd name="connsiteX172" fmla="*/ 278472 w 322055"/>
                <a:gd name="connsiteY172" fmla="*/ 266818 h 383366"/>
                <a:gd name="connsiteX173" fmla="*/ 280783 w 322055"/>
                <a:gd name="connsiteY173" fmla="*/ 258566 h 383366"/>
                <a:gd name="connsiteX174" fmla="*/ 284744 w 322055"/>
                <a:gd name="connsiteY174" fmla="*/ 257355 h 383366"/>
                <a:gd name="connsiteX175" fmla="*/ 286834 w 322055"/>
                <a:gd name="connsiteY175" fmla="*/ 252184 h 383366"/>
                <a:gd name="connsiteX176" fmla="*/ 285294 w 322055"/>
                <a:gd name="connsiteY176" fmla="*/ 245913 h 383366"/>
                <a:gd name="connsiteX177" fmla="*/ 285294 w 322055"/>
                <a:gd name="connsiteY177" fmla="*/ 241292 h 383366"/>
                <a:gd name="connsiteX178" fmla="*/ 289915 w 322055"/>
                <a:gd name="connsiteY178" fmla="*/ 235130 h 383366"/>
                <a:gd name="connsiteX179" fmla="*/ 291565 w 322055"/>
                <a:gd name="connsiteY179" fmla="*/ 230069 h 383366"/>
                <a:gd name="connsiteX180" fmla="*/ 296297 w 322055"/>
                <a:gd name="connsiteY180" fmla="*/ 223358 h 383366"/>
                <a:gd name="connsiteX181" fmla="*/ 297617 w 322055"/>
                <a:gd name="connsiteY181" fmla="*/ 217637 h 383366"/>
                <a:gd name="connsiteX182" fmla="*/ 297617 w 322055"/>
                <a:gd name="connsiteY182" fmla="*/ 211805 h 383366"/>
                <a:gd name="connsiteX183" fmla="*/ 300918 w 322055"/>
                <a:gd name="connsiteY183" fmla="*/ 203993 h 383366"/>
                <a:gd name="connsiteX184" fmla="*/ 305539 w 322055"/>
                <a:gd name="connsiteY184" fmla="*/ 193981 h 383366"/>
                <a:gd name="connsiteX185" fmla="*/ 309169 w 322055"/>
                <a:gd name="connsiteY185" fmla="*/ 188260 h 383366"/>
                <a:gd name="connsiteX186" fmla="*/ 309830 w 322055"/>
                <a:gd name="connsiteY186" fmla="*/ 182869 h 383366"/>
                <a:gd name="connsiteX187" fmla="*/ 309059 w 322055"/>
                <a:gd name="connsiteY187" fmla="*/ 178468 h 383366"/>
                <a:gd name="connsiteX188" fmla="*/ 305428 w 322055"/>
                <a:gd name="connsiteY188" fmla="*/ 175937 h 383366"/>
                <a:gd name="connsiteX189" fmla="*/ 303448 w 322055"/>
                <a:gd name="connsiteY189" fmla="*/ 171756 h 383366"/>
                <a:gd name="connsiteX190" fmla="*/ 305649 w 322055"/>
                <a:gd name="connsiteY190" fmla="*/ 164274 h 383366"/>
                <a:gd name="connsiteX191" fmla="*/ 303778 w 322055"/>
                <a:gd name="connsiteY191" fmla="*/ 156023 h 383366"/>
                <a:gd name="connsiteX192" fmla="*/ 300257 w 322055"/>
                <a:gd name="connsiteY192" fmla="*/ 150962 h 383366"/>
                <a:gd name="connsiteX193" fmla="*/ 300918 w 322055"/>
                <a:gd name="connsiteY193" fmla="*/ 145790 h 383366"/>
                <a:gd name="connsiteX194" fmla="*/ 304438 w 322055"/>
                <a:gd name="connsiteY194" fmla="*/ 142930 h 383366"/>
                <a:gd name="connsiteX195" fmla="*/ 310600 w 322055"/>
                <a:gd name="connsiteY195" fmla="*/ 139299 h 383366"/>
                <a:gd name="connsiteX196" fmla="*/ 312580 w 322055"/>
                <a:gd name="connsiteY196" fmla="*/ 132587 h 383366"/>
                <a:gd name="connsiteX197" fmla="*/ 315771 w 322055"/>
                <a:gd name="connsiteY197" fmla="*/ 122355 h 383366"/>
                <a:gd name="connsiteX198" fmla="*/ 314671 w 322055"/>
                <a:gd name="connsiteY198" fmla="*/ 115754 h 383366"/>
                <a:gd name="connsiteX199" fmla="*/ 317971 w 322055"/>
                <a:gd name="connsiteY199" fmla="*/ 110032 h 383366"/>
                <a:gd name="connsiteX200" fmla="*/ 319512 w 322055"/>
                <a:gd name="connsiteY200" fmla="*/ 106071 h 383366"/>
                <a:gd name="connsiteX201" fmla="*/ 317861 w 322055"/>
                <a:gd name="connsiteY201" fmla="*/ 103761 h 383366"/>
                <a:gd name="connsiteX202" fmla="*/ 318632 w 322055"/>
                <a:gd name="connsiteY202" fmla="*/ 99910 h 383366"/>
                <a:gd name="connsiteX203" fmla="*/ 317861 w 322055"/>
                <a:gd name="connsiteY203" fmla="*/ 95289 h 383366"/>
                <a:gd name="connsiteX204" fmla="*/ 319292 w 322055"/>
                <a:gd name="connsiteY204" fmla="*/ 89238 h 38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322055" h="383366">
                  <a:moveTo>
                    <a:pt x="319292" y="89238"/>
                  </a:moveTo>
                  <a:cubicBezTo>
                    <a:pt x="319292" y="89238"/>
                    <a:pt x="321272" y="89238"/>
                    <a:pt x="321602" y="88137"/>
                  </a:cubicBezTo>
                  <a:cubicBezTo>
                    <a:pt x="322207" y="86509"/>
                    <a:pt x="322207" y="84705"/>
                    <a:pt x="321602" y="83076"/>
                  </a:cubicBezTo>
                  <a:cubicBezTo>
                    <a:pt x="321602" y="82416"/>
                    <a:pt x="319622" y="82086"/>
                    <a:pt x="319292" y="81536"/>
                  </a:cubicBezTo>
                  <a:cubicBezTo>
                    <a:pt x="318962" y="80458"/>
                    <a:pt x="318962" y="79313"/>
                    <a:pt x="319292" y="78235"/>
                  </a:cubicBezTo>
                  <a:cubicBezTo>
                    <a:pt x="319292" y="78235"/>
                    <a:pt x="320392" y="76585"/>
                    <a:pt x="320392" y="75925"/>
                  </a:cubicBezTo>
                  <a:cubicBezTo>
                    <a:pt x="320392" y="75265"/>
                    <a:pt x="318851" y="73394"/>
                    <a:pt x="318741" y="72404"/>
                  </a:cubicBezTo>
                  <a:cubicBezTo>
                    <a:pt x="318632" y="71414"/>
                    <a:pt x="319842" y="68223"/>
                    <a:pt x="319622" y="66792"/>
                  </a:cubicBezTo>
                  <a:cubicBezTo>
                    <a:pt x="319402" y="65362"/>
                    <a:pt x="318081" y="64702"/>
                    <a:pt x="317751" y="63932"/>
                  </a:cubicBezTo>
                  <a:cubicBezTo>
                    <a:pt x="317344" y="62491"/>
                    <a:pt x="317047" y="61016"/>
                    <a:pt x="316871" y="59531"/>
                  </a:cubicBezTo>
                  <a:cubicBezTo>
                    <a:pt x="316486" y="55427"/>
                    <a:pt x="316486" y="51312"/>
                    <a:pt x="316871" y="47208"/>
                  </a:cubicBezTo>
                  <a:cubicBezTo>
                    <a:pt x="317366" y="45877"/>
                    <a:pt x="317762" y="44524"/>
                    <a:pt x="318081" y="43137"/>
                  </a:cubicBezTo>
                  <a:cubicBezTo>
                    <a:pt x="318004" y="41564"/>
                    <a:pt x="317597" y="40024"/>
                    <a:pt x="316871" y="38626"/>
                  </a:cubicBezTo>
                  <a:cubicBezTo>
                    <a:pt x="316871" y="37636"/>
                    <a:pt x="314781" y="36206"/>
                    <a:pt x="314561" y="35215"/>
                  </a:cubicBezTo>
                  <a:cubicBezTo>
                    <a:pt x="314451" y="33829"/>
                    <a:pt x="314451" y="32421"/>
                    <a:pt x="314561" y="31034"/>
                  </a:cubicBezTo>
                  <a:cubicBezTo>
                    <a:pt x="314561" y="29714"/>
                    <a:pt x="313790" y="27184"/>
                    <a:pt x="313680" y="25973"/>
                  </a:cubicBezTo>
                  <a:cubicBezTo>
                    <a:pt x="313570" y="24763"/>
                    <a:pt x="313680" y="22673"/>
                    <a:pt x="313680" y="21683"/>
                  </a:cubicBezTo>
                  <a:cubicBezTo>
                    <a:pt x="313284" y="19669"/>
                    <a:pt x="312327" y="17798"/>
                    <a:pt x="310930" y="16291"/>
                  </a:cubicBezTo>
                  <a:cubicBezTo>
                    <a:pt x="310050" y="15631"/>
                    <a:pt x="307629" y="16291"/>
                    <a:pt x="306639" y="15411"/>
                  </a:cubicBezTo>
                  <a:cubicBezTo>
                    <a:pt x="305649" y="14531"/>
                    <a:pt x="305098" y="13431"/>
                    <a:pt x="304328" y="13100"/>
                  </a:cubicBezTo>
                  <a:cubicBezTo>
                    <a:pt x="303558" y="12770"/>
                    <a:pt x="300918" y="13651"/>
                    <a:pt x="300037" y="13100"/>
                  </a:cubicBezTo>
                  <a:cubicBezTo>
                    <a:pt x="299355" y="12529"/>
                    <a:pt x="298948" y="11681"/>
                    <a:pt x="298937" y="10790"/>
                  </a:cubicBezTo>
                  <a:cubicBezTo>
                    <a:pt x="298937" y="9910"/>
                    <a:pt x="301137" y="9360"/>
                    <a:pt x="301468" y="8590"/>
                  </a:cubicBezTo>
                  <a:cubicBezTo>
                    <a:pt x="301809" y="7775"/>
                    <a:pt x="301809" y="6873"/>
                    <a:pt x="301468" y="6059"/>
                  </a:cubicBezTo>
                  <a:cubicBezTo>
                    <a:pt x="301028" y="5993"/>
                    <a:pt x="300587" y="5993"/>
                    <a:pt x="300147" y="6059"/>
                  </a:cubicBezTo>
                  <a:cubicBezTo>
                    <a:pt x="298937" y="6059"/>
                    <a:pt x="295966" y="7709"/>
                    <a:pt x="295086" y="6719"/>
                  </a:cubicBezTo>
                  <a:cubicBezTo>
                    <a:pt x="294206" y="5729"/>
                    <a:pt x="295966" y="4409"/>
                    <a:pt x="295086" y="3749"/>
                  </a:cubicBezTo>
                  <a:cubicBezTo>
                    <a:pt x="294206" y="3088"/>
                    <a:pt x="292005" y="2428"/>
                    <a:pt x="291125" y="1878"/>
                  </a:cubicBezTo>
                  <a:cubicBezTo>
                    <a:pt x="290245" y="1328"/>
                    <a:pt x="289585" y="118"/>
                    <a:pt x="288815" y="8"/>
                  </a:cubicBezTo>
                  <a:cubicBezTo>
                    <a:pt x="288045" y="-102"/>
                    <a:pt x="286504" y="998"/>
                    <a:pt x="285734" y="1218"/>
                  </a:cubicBezTo>
                  <a:cubicBezTo>
                    <a:pt x="284964" y="1438"/>
                    <a:pt x="284194" y="1218"/>
                    <a:pt x="283864" y="1878"/>
                  </a:cubicBezTo>
                  <a:cubicBezTo>
                    <a:pt x="283534" y="2538"/>
                    <a:pt x="282323" y="4299"/>
                    <a:pt x="281663" y="4739"/>
                  </a:cubicBezTo>
                  <a:cubicBezTo>
                    <a:pt x="280431" y="5586"/>
                    <a:pt x="278979" y="6081"/>
                    <a:pt x="277482" y="6169"/>
                  </a:cubicBezTo>
                  <a:cubicBezTo>
                    <a:pt x="276052" y="6169"/>
                    <a:pt x="274181" y="3528"/>
                    <a:pt x="272751" y="3088"/>
                  </a:cubicBezTo>
                  <a:cubicBezTo>
                    <a:pt x="272212" y="2923"/>
                    <a:pt x="271640" y="2923"/>
                    <a:pt x="271101" y="3088"/>
                  </a:cubicBezTo>
                  <a:cubicBezTo>
                    <a:pt x="270441" y="3088"/>
                    <a:pt x="270221" y="5619"/>
                    <a:pt x="269781" y="6389"/>
                  </a:cubicBezTo>
                  <a:cubicBezTo>
                    <a:pt x="269340" y="7159"/>
                    <a:pt x="268900" y="8590"/>
                    <a:pt x="268240" y="9029"/>
                  </a:cubicBezTo>
                  <a:cubicBezTo>
                    <a:pt x="267349" y="9305"/>
                    <a:pt x="266381" y="9305"/>
                    <a:pt x="265490" y="9029"/>
                  </a:cubicBezTo>
                  <a:cubicBezTo>
                    <a:pt x="264719" y="9029"/>
                    <a:pt x="263949" y="6719"/>
                    <a:pt x="263069" y="6609"/>
                  </a:cubicBezTo>
                  <a:cubicBezTo>
                    <a:pt x="262189" y="6499"/>
                    <a:pt x="260758" y="7819"/>
                    <a:pt x="260098" y="8369"/>
                  </a:cubicBezTo>
                  <a:cubicBezTo>
                    <a:pt x="259438" y="8920"/>
                    <a:pt x="259108" y="10680"/>
                    <a:pt x="258448" y="11120"/>
                  </a:cubicBezTo>
                  <a:cubicBezTo>
                    <a:pt x="256743" y="11868"/>
                    <a:pt x="254916" y="12286"/>
                    <a:pt x="253057" y="12330"/>
                  </a:cubicBezTo>
                  <a:cubicBezTo>
                    <a:pt x="251406" y="12165"/>
                    <a:pt x="249756" y="12165"/>
                    <a:pt x="248106" y="12330"/>
                  </a:cubicBezTo>
                  <a:cubicBezTo>
                    <a:pt x="246895" y="12330"/>
                    <a:pt x="245465" y="14751"/>
                    <a:pt x="244475" y="15301"/>
                  </a:cubicBezTo>
                  <a:cubicBezTo>
                    <a:pt x="243485" y="15851"/>
                    <a:pt x="239304" y="16181"/>
                    <a:pt x="238203" y="17281"/>
                  </a:cubicBezTo>
                  <a:cubicBezTo>
                    <a:pt x="237103" y="18382"/>
                    <a:pt x="238203" y="19702"/>
                    <a:pt x="237213" y="20252"/>
                  </a:cubicBezTo>
                  <a:cubicBezTo>
                    <a:pt x="236377" y="21198"/>
                    <a:pt x="235321" y="21924"/>
                    <a:pt x="234132" y="22343"/>
                  </a:cubicBezTo>
                  <a:cubicBezTo>
                    <a:pt x="233142" y="22343"/>
                    <a:pt x="231162" y="21242"/>
                    <a:pt x="230172" y="21572"/>
                  </a:cubicBezTo>
                  <a:cubicBezTo>
                    <a:pt x="229214" y="22200"/>
                    <a:pt x="228455" y="23069"/>
                    <a:pt x="227971" y="24103"/>
                  </a:cubicBezTo>
                  <a:cubicBezTo>
                    <a:pt x="227256" y="26469"/>
                    <a:pt x="227256" y="28999"/>
                    <a:pt x="227971" y="31364"/>
                  </a:cubicBezTo>
                  <a:cubicBezTo>
                    <a:pt x="227971" y="32355"/>
                    <a:pt x="230612" y="33015"/>
                    <a:pt x="231052" y="33895"/>
                  </a:cubicBezTo>
                  <a:cubicBezTo>
                    <a:pt x="232196" y="36756"/>
                    <a:pt x="232680" y="39837"/>
                    <a:pt x="232482" y="42917"/>
                  </a:cubicBezTo>
                  <a:cubicBezTo>
                    <a:pt x="232449" y="45261"/>
                    <a:pt x="231965" y="47582"/>
                    <a:pt x="231052" y="49739"/>
                  </a:cubicBezTo>
                  <a:cubicBezTo>
                    <a:pt x="231052" y="50509"/>
                    <a:pt x="228411" y="51389"/>
                    <a:pt x="227971" y="52269"/>
                  </a:cubicBezTo>
                  <a:cubicBezTo>
                    <a:pt x="227531" y="53149"/>
                    <a:pt x="227971" y="56780"/>
                    <a:pt x="226981" y="57991"/>
                  </a:cubicBezTo>
                  <a:cubicBezTo>
                    <a:pt x="225991" y="59201"/>
                    <a:pt x="225330" y="59091"/>
                    <a:pt x="225000" y="59641"/>
                  </a:cubicBezTo>
                  <a:cubicBezTo>
                    <a:pt x="224604" y="60862"/>
                    <a:pt x="224307" y="62117"/>
                    <a:pt x="224120" y="63382"/>
                  </a:cubicBezTo>
                  <a:cubicBezTo>
                    <a:pt x="224120" y="64262"/>
                    <a:pt x="222800" y="65912"/>
                    <a:pt x="222470" y="66792"/>
                  </a:cubicBezTo>
                  <a:cubicBezTo>
                    <a:pt x="222140" y="67673"/>
                    <a:pt x="221040" y="70643"/>
                    <a:pt x="220379" y="71854"/>
                  </a:cubicBezTo>
                  <a:cubicBezTo>
                    <a:pt x="219719" y="73064"/>
                    <a:pt x="217299" y="74604"/>
                    <a:pt x="217079" y="75815"/>
                  </a:cubicBezTo>
                  <a:cubicBezTo>
                    <a:pt x="217079" y="77091"/>
                    <a:pt x="217431" y="78345"/>
                    <a:pt x="218069" y="79446"/>
                  </a:cubicBezTo>
                  <a:cubicBezTo>
                    <a:pt x="218069" y="80215"/>
                    <a:pt x="219719" y="81536"/>
                    <a:pt x="219829" y="82306"/>
                  </a:cubicBezTo>
                  <a:cubicBezTo>
                    <a:pt x="219972" y="84286"/>
                    <a:pt x="219664" y="86278"/>
                    <a:pt x="218949" y="88137"/>
                  </a:cubicBezTo>
                  <a:cubicBezTo>
                    <a:pt x="217805" y="90217"/>
                    <a:pt x="216562" y="92241"/>
                    <a:pt x="215208" y="94189"/>
                  </a:cubicBezTo>
                  <a:cubicBezTo>
                    <a:pt x="213998" y="96279"/>
                    <a:pt x="211688" y="100570"/>
                    <a:pt x="210587" y="102771"/>
                  </a:cubicBezTo>
                  <a:cubicBezTo>
                    <a:pt x="209487" y="104971"/>
                    <a:pt x="208387" y="107942"/>
                    <a:pt x="207397" y="109592"/>
                  </a:cubicBezTo>
                  <a:cubicBezTo>
                    <a:pt x="205988" y="111055"/>
                    <a:pt x="204668" y="112596"/>
                    <a:pt x="203436" y="114213"/>
                  </a:cubicBezTo>
                  <a:cubicBezTo>
                    <a:pt x="202655" y="116964"/>
                    <a:pt x="202027" y="119758"/>
                    <a:pt x="201565" y="122575"/>
                  </a:cubicBezTo>
                  <a:cubicBezTo>
                    <a:pt x="200465" y="125656"/>
                    <a:pt x="196834" y="131157"/>
                    <a:pt x="195844" y="134238"/>
                  </a:cubicBezTo>
                  <a:cubicBezTo>
                    <a:pt x="194854" y="137318"/>
                    <a:pt x="195844" y="140069"/>
                    <a:pt x="194854" y="141829"/>
                  </a:cubicBezTo>
                  <a:cubicBezTo>
                    <a:pt x="193016" y="145339"/>
                    <a:pt x="190717" y="148596"/>
                    <a:pt x="188032" y="151512"/>
                  </a:cubicBezTo>
                  <a:cubicBezTo>
                    <a:pt x="186272" y="153492"/>
                    <a:pt x="182201" y="157013"/>
                    <a:pt x="180220" y="158883"/>
                  </a:cubicBezTo>
                  <a:cubicBezTo>
                    <a:pt x="178240" y="160754"/>
                    <a:pt x="173179" y="164824"/>
                    <a:pt x="171198" y="167135"/>
                  </a:cubicBezTo>
                  <a:cubicBezTo>
                    <a:pt x="169350" y="168906"/>
                    <a:pt x="167821" y="170997"/>
                    <a:pt x="166687" y="173297"/>
                  </a:cubicBezTo>
                  <a:cubicBezTo>
                    <a:pt x="165917" y="175827"/>
                    <a:pt x="168558" y="181438"/>
                    <a:pt x="167237" y="183749"/>
                  </a:cubicBezTo>
                  <a:cubicBezTo>
                    <a:pt x="165917" y="186059"/>
                    <a:pt x="164267" y="184959"/>
                    <a:pt x="163827" y="185839"/>
                  </a:cubicBezTo>
                  <a:cubicBezTo>
                    <a:pt x="163387" y="186720"/>
                    <a:pt x="163827" y="189800"/>
                    <a:pt x="163827" y="191121"/>
                  </a:cubicBezTo>
                  <a:cubicBezTo>
                    <a:pt x="163871" y="192430"/>
                    <a:pt x="163684" y="193728"/>
                    <a:pt x="163277" y="194971"/>
                  </a:cubicBezTo>
                  <a:cubicBezTo>
                    <a:pt x="163277" y="194971"/>
                    <a:pt x="161626" y="195852"/>
                    <a:pt x="161296" y="196402"/>
                  </a:cubicBezTo>
                  <a:cubicBezTo>
                    <a:pt x="161076" y="197975"/>
                    <a:pt x="161076" y="199559"/>
                    <a:pt x="161296" y="201133"/>
                  </a:cubicBezTo>
                  <a:cubicBezTo>
                    <a:pt x="161296" y="202673"/>
                    <a:pt x="162176" y="205974"/>
                    <a:pt x="161296" y="207294"/>
                  </a:cubicBezTo>
                  <a:cubicBezTo>
                    <a:pt x="160416" y="208614"/>
                    <a:pt x="157995" y="208284"/>
                    <a:pt x="157225" y="209164"/>
                  </a:cubicBezTo>
                  <a:cubicBezTo>
                    <a:pt x="156411" y="210727"/>
                    <a:pt x="155817" y="212388"/>
                    <a:pt x="155465" y="214116"/>
                  </a:cubicBezTo>
                  <a:cubicBezTo>
                    <a:pt x="155036" y="216063"/>
                    <a:pt x="154376" y="217944"/>
                    <a:pt x="153484" y="219727"/>
                  </a:cubicBezTo>
                  <a:cubicBezTo>
                    <a:pt x="151174" y="221641"/>
                    <a:pt x="148753" y="223402"/>
                    <a:pt x="146223" y="225008"/>
                  </a:cubicBezTo>
                  <a:cubicBezTo>
                    <a:pt x="144484" y="226967"/>
                    <a:pt x="142867" y="229024"/>
                    <a:pt x="141382" y="231169"/>
                  </a:cubicBezTo>
                  <a:cubicBezTo>
                    <a:pt x="140281" y="232820"/>
                    <a:pt x="139467" y="234646"/>
                    <a:pt x="138961" y="236561"/>
                  </a:cubicBezTo>
                  <a:cubicBezTo>
                    <a:pt x="138961" y="237771"/>
                    <a:pt x="139951" y="240081"/>
                    <a:pt x="139951" y="241292"/>
                  </a:cubicBezTo>
                  <a:cubicBezTo>
                    <a:pt x="139731" y="242964"/>
                    <a:pt x="139401" y="244615"/>
                    <a:pt x="138961" y="246243"/>
                  </a:cubicBezTo>
                  <a:cubicBezTo>
                    <a:pt x="138961" y="247893"/>
                    <a:pt x="137531" y="251304"/>
                    <a:pt x="137311" y="252954"/>
                  </a:cubicBezTo>
                  <a:cubicBezTo>
                    <a:pt x="137146" y="255331"/>
                    <a:pt x="137146" y="257729"/>
                    <a:pt x="137311" y="260106"/>
                  </a:cubicBezTo>
                  <a:cubicBezTo>
                    <a:pt x="137311" y="261536"/>
                    <a:pt x="139181" y="264067"/>
                    <a:pt x="139291" y="265387"/>
                  </a:cubicBezTo>
                  <a:cubicBezTo>
                    <a:pt x="138928" y="267213"/>
                    <a:pt x="138455" y="269018"/>
                    <a:pt x="137861" y="270778"/>
                  </a:cubicBezTo>
                  <a:cubicBezTo>
                    <a:pt x="137861" y="272539"/>
                    <a:pt x="137861" y="275949"/>
                    <a:pt x="137861" y="277710"/>
                  </a:cubicBezTo>
                  <a:cubicBezTo>
                    <a:pt x="137289" y="280020"/>
                    <a:pt x="136475" y="282276"/>
                    <a:pt x="135440" y="284421"/>
                  </a:cubicBezTo>
                  <a:cubicBezTo>
                    <a:pt x="134307" y="286842"/>
                    <a:pt x="132910" y="289130"/>
                    <a:pt x="131260" y="291243"/>
                  </a:cubicBezTo>
                  <a:cubicBezTo>
                    <a:pt x="129829" y="292673"/>
                    <a:pt x="125758" y="294324"/>
                    <a:pt x="124548" y="295974"/>
                  </a:cubicBezTo>
                  <a:cubicBezTo>
                    <a:pt x="123338" y="297624"/>
                    <a:pt x="123448" y="299825"/>
                    <a:pt x="122677" y="300815"/>
                  </a:cubicBezTo>
                  <a:cubicBezTo>
                    <a:pt x="121269" y="302234"/>
                    <a:pt x="119685" y="303456"/>
                    <a:pt x="117946" y="304446"/>
                  </a:cubicBezTo>
                  <a:cubicBezTo>
                    <a:pt x="115306" y="306316"/>
                    <a:pt x="109805" y="309507"/>
                    <a:pt x="106944" y="311267"/>
                  </a:cubicBezTo>
                  <a:cubicBezTo>
                    <a:pt x="102928" y="313072"/>
                    <a:pt x="99220" y="315481"/>
                    <a:pt x="95942" y="318419"/>
                  </a:cubicBezTo>
                  <a:cubicBezTo>
                    <a:pt x="95171" y="319519"/>
                    <a:pt x="95942" y="322600"/>
                    <a:pt x="94731" y="323700"/>
                  </a:cubicBezTo>
                  <a:cubicBezTo>
                    <a:pt x="93521" y="324800"/>
                    <a:pt x="91210" y="326011"/>
                    <a:pt x="90000" y="326781"/>
                  </a:cubicBezTo>
                  <a:lnTo>
                    <a:pt x="85269" y="330192"/>
                  </a:lnTo>
                  <a:cubicBezTo>
                    <a:pt x="82519" y="331952"/>
                    <a:pt x="76577" y="334923"/>
                    <a:pt x="73607" y="336463"/>
                  </a:cubicBezTo>
                  <a:cubicBezTo>
                    <a:pt x="70636" y="338004"/>
                    <a:pt x="64584" y="341964"/>
                    <a:pt x="61284" y="343285"/>
                  </a:cubicBezTo>
                  <a:cubicBezTo>
                    <a:pt x="54121" y="345870"/>
                    <a:pt x="46772" y="347862"/>
                    <a:pt x="39279" y="349226"/>
                  </a:cubicBezTo>
                  <a:cubicBezTo>
                    <a:pt x="34614" y="349864"/>
                    <a:pt x="29905" y="350128"/>
                    <a:pt x="25196" y="349996"/>
                  </a:cubicBezTo>
                  <a:cubicBezTo>
                    <a:pt x="22478" y="349325"/>
                    <a:pt x="19727" y="348808"/>
                    <a:pt x="16944" y="348456"/>
                  </a:cubicBezTo>
                  <a:cubicBezTo>
                    <a:pt x="15403" y="348456"/>
                    <a:pt x="12763" y="350546"/>
                    <a:pt x="11333" y="350436"/>
                  </a:cubicBezTo>
                  <a:cubicBezTo>
                    <a:pt x="10496" y="350194"/>
                    <a:pt x="9737" y="349743"/>
                    <a:pt x="9132" y="349116"/>
                  </a:cubicBezTo>
                  <a:cubicBezTo>
                    <a:pt x="9132" y="348456"/>
                    <a:pt x="9132" y="346365"/>
                    <a:pt x="9132" y="345925"/>
                  </a:cubicBezTo>
                  <a:cubicBezTo>
                    <a:pt x="7647" y="345166"/>
                    <a:pt x="5886" y="345166"/>
                    <a:pt x="4401" y="345925"/>
                  </a:cubicBezTo>
                  <a:cubicBezTo>
                    <a:pt x="3334" y="347047"/>
                    <a:pt x="2817" y="348566"/>
                    <a:pt x="2971" y="350106"/>
                  </a:cubicBezTo>
                  <a:cubicBezTo>
                    <a:pt x="2971" y="351536"/>
                    <a:pt x="6932" y="352527"/>
                    <a:pt x="7482" y="353847"/>
                  </a:cubicBezTo>
                  <a:cubicBezTo>
                    <a:pt x="7922" y="355090"/>
                    <a:pt x="7922" y="356454"/>
                    <a:pt x="7482" y="357698"/>
                  </a:cubicBezTo>
                  <a:cubicBezTo>
                    <a:pt x="6491" y="358798"/>
                    <a:pt x="3301" y="358468"/>
                    <a:pt x="2200" y="359348"/>
                  </a:cubicBezTo>
                  <a:cubicBezTo>
                    <a:pt x="1067" y="360316"/>
                    <a:pt x="286" y="361626"/>
                    <a:pt x="0" y="363089"/>
                  </a:cubicBezTo>
                  <a:cubicBezTo>
                    <a:pt x="154" y="364739"/>
                    <a:pt x="990" y="366258"/>
                    <a:pt x="2311" y="367270"/>
                  </a:cubicBezTo>
                  <a:cubicBezTo>
                    <a:pt x="4071" y="368040"/>
                    <a:pt x="7922" y="366170"/>
                    <a:pt x="9682" y="365510"/>
                  </a:cubicBezTo>
                  <a:cubicBezTo>
                    <a:pt x="11442" y="364849"/>
                    <a:pt x="12103" y="363859"/>
                    <a:pt x="12983" y="363639"/>
                  </a:cubicBezTo>
                  <a:cubicBezTo>
                    <a:pt x="16009" y="363771"/>
                    <a:pt x="19001" y="364288"/>
                    <a:pt x="21895" y="365179"/>
                  </a:cubicBezTo>
                  <a:cubicBezTo>
                    <a:pt x="26945" y="365950"/>
                    <a:pt x="31951" y="367050"/>
                    <a:pt x="36858" y="368480"/>
                  </a:cubicBezTo>
                  <a:cubicBezTo>
                    <a:pt x="39389" y="369360"/>
                    <a:pt x="43790" y="372551"/>
                    <a:pt x="46430" y="373321"/>
                  </a:cubicBezTo>
                  <a:cubicBezTo>
                    <a:pt x="49071" y="374092"/>
                    <a:pt x="51712" y="373321"/>
                    <a:pt x="53472" y="373982"/>
                  </a:cubicBezTo>
                  <a:cubicBezTo>
                    <a:pt x="55232" y="374642"/>
                    <a:pt x="57763" y="375302"/>
                    <a:pt x="59303" y="375412"/>
                  </a:cubicBezTo>
                  <a:cubicBezTo>
                    <a:pt x="60844" y="375522"/>
                    <a:pt x="64365" y="374642"/>
                    <a:pt x="66015" y="375412"/>
                  </a:cubicBezTo>
                  <a:cubicBezTo>
                    <a:pt x="67368" y="375929"/>
                    <a:pt x="68688" y="376523"/>
                    <a:pt x="69976" y="377172"/>
                  </a:cubicBezTo>
                  <a:cubicBezTo>
                    <a:pt x="71076" y="377172"/>
                    <a:pt x="73276" y="377172"/>
                    <a:pt x="74267" y="377832"/>
                  </a:cubicBezTo>
                  <a:cubicBezTo>
                    <a:pt x="75939" y="378394"/>
                    <a:pt x="77556" y="379098"/>
                    <a:pt x="79108" y="379923"/>
                  </a:cubicBezTo>
                  <a:cubicBezTo>
                    <a:pt x="79988" y="380473"/>
                    <a:pt x="81198" y="382123"/>
                    <a:pt x="82078" y="382563"/>
                  </a:cubicBezTo>
                  <a:cubicBezTo>
                    <a:pt x="83454" y="383201"/>
                    <a:pt x="84972" y="383466"/>
                    <a:pt x="86479" y="383334"/>
                  </a:cubicBezTo>
                  <a:cubicBezTo>
                    <a:pt x="87371" y="382915"/>
                    <a:pt x="88108" y="382222"/>
                    <a:pt x="88570" y="381353"/>
                  </a:cubicBezTo>
                  <a:cubicBezTo>
                    <a:pt x="89120" y="380363"/>
                    <a:pt x="88570" y="378163"/>
                    <a:pt x="88570" y="377172"/>
                  </a:cubicBezTo>
                  <a:cubicBezTo>
                    <a:pt x="89120" y="375907"/>
                    <a:pt x="89780" y="374686"/>
                    <a:pt x="90550" y="373541"/>
                  </a:cubicBezTo>
                  <a:cubicBezTo>
                    <a:pt x="92960" y="370142"/>
                    <a:pt x="95689" y="366973"/>
                    <a:pt x="98692" y="364079"/>
                  </a:cubicBezTo>
                  <a:cubicBezTo>
                    <a:pt x="100563" y="362209"/>
                    <a:pt x="105184" y="359568"/>
                    <a:pt x="106944" y="357698"/>
                  </a:cubicBezTo>
                  <a:cubicBezTo>
                    <a:pt x="108704" y="355828"/>
                    <a:pt x="112665" y="348456"/>
                    <a:pt x="114756" y="345485"/>
                  </a:cubicBezTo>
                  <a:cubicBezTo>
                    <a:pt x="116846" y="342514"/>
                    <a:pt x="120697" y="337783"/>
                    <a:pt x="122677" y="335253"/>
                  </a:cubicBezTo>
                  <a:cubicBezTo>
                    <a:pt x="124658" y="332722"/>
                    <a:pt x="126088" y="331512"/>
                    <a:pt x="127079" y="330192"/>
                  </a:cubicBezTo>
                  <a:cubicBezTo>
                    <a:pt x="128069" y="328871"/>
                    <a:pt x="130049" y="325241"/>
                    <a:pt x="130929" y="323590"/>
                  </a:cubicBezTo>
                  <a:cubicBezTo>
                    <a:pt x="131810" y="321940"/>
                    <a:pt x="132690" y="317539"/>
                    <a:pt x="134340" y="316438"/>
                  </a:cubicBezTo>
                  <a:cubicBezTo>
                    <a:pt x="135991" y="315338"/>
                    <a:pt x="137751" y="316438"/>
                    <a:pt x="138741" y="316438"/>
                  </a:cubicBezTo>
                  <a:cubicBezTo>
                    <a:pt x="140072" y="315646"/>
                    <a:pt x="141327" y="314722"/>
                    <a:pt x="142482" y="313688"/>
                  </a:cubicBezTo>
                  <a:cubicBezTo>
                    <a:pt x="143362" y="312918"/>
                    <a:pt x="144902" y="310937"/>
                    <a:pt x="146003" y="310607"/>
                  </a:cubicBezTo>
                  <a:cubicBezTo>
                    <a:pt x="147103" y="310277"/>
                    <a:pt x="152384" y="311488"/>
                    <a:pt x="154585" y="311597"/>
                  </a:cubicBezTo>
                  <a:cubicBezTo>
                    <a:pt x="156730" y="311982"/>
                    <a:pt x="158931" y="311982"/>
                    <a:pt x="161076" y="311597"/>
                  </a:cubicBezTo>
                  <a:cubicBezTo>
                    <a:pt x="162506" y="310937"/>
                    <a:pt x="164157" y="307747"/>
                    <a:pt x="165587" y="307086"/>
                  </a:cubicBezTo>
                  <a:cubicBezTo>
                    <a:pt x="166412" y="306866"/>
                    <a:pt x="167293" y="306866"/>
                    <a:pt x="168118" y="307086"/>
                  </a:cubicBezTo>
                  <a:cubicBezTo>
                    <a:pt x="169108" y="307086"/>
                    <a:pt x="170758" y="308847"/>
                    <a:pt x="171639" y="308737"/>
                  </a:cubicBezTo>
                  <a:cubicBezTo>
                    <a:pt x="172519" y="308627"/>
                    <a:pt x="173619" y="306977"/>
                    <a:pt x="174279" y="306426"/>
                  </a:cubicBezTo>
                  <a:cubicBezTo>
                    <a:pt x="174994" y="305634"/>
                    <a:pt x="175764" y="304908"/>
                    <a:pt x="176590" y="304226"/>
                  </a:cubicBezTo>
                  <a:cubicBezTo>
                    <a:pt x="177756" y="303423"/>
                    <a:pt x="179065" y="302828"/>
                    <a:pt x="180440" y="302465"/>
                  </a:cubicBezTo>
                  <a:cubicBezTo>
                    <a:pt x="181541" y="302465"/>
                    <a:pt x="183631" y="303236"/>
                    <a:pt x="184731" y="303346"/>
                  </a:cubicBezTo>
                  <a:cubicBezTo>
                    <a:pt x="185997" y="303335"/>
                    <a:pt x="187251" y="303147"/>
                    <a:pt x="188472" y="302796"/>
                  </a:cubicBezTo>
                  <a:cubicBezTo>
                    <a:pt x="189463" y="302796"/>
                    <a:pt x="190893" y="300815"/>
                    <a:pt x="191883" y="300485"/>
                  </a:cubicBezTo>
                  <a:cubicBezTo>
                    <a:pt x="192873" y="300155"/>
                    <a:pt x="196284" y="300485"/>
                    <a:pt x="197604" y="300485"/>
                  </a:cubicBezTo>
                  <a:cubicBezTo>
                    <a:pt x="198925" y="300485"/>
                    <a:pt x="202005" y="297514"/>
                    <a:pt x="203656" y="297184"/>
                  </a:cubicBezTo>
                  <a:cubicBezTo>
                    <a:pt x="205306" y="296854"/>
                    <a:pt x="206626" y="297844"/>
                    <a:pt x="207617" y="297844"/>
                  </a:cubicBezTo>
                  <a:cubicBezTo>
                    <a:pt x="208607" y="297844"/>
                    <a:pt x="211577" y="296964"/>
                    <a:pt x="212898" y="296854"/>
                  </a:cubicBezTo>
                  <a:cubicBezTo>
                    <a:pt x="215021" y="296964"/>
                    <a:pt x="217156" y="296964"/>
                    <a:pt x="219279" y="296854"/>
                  </a:cubicBezTo>
                  <a:cubicBezTo>
                    <a:pt x="220940" y="296227"/>
                    <a:pt x="222525" y="295413"/>
                    <a:pt x="224010" y="294434"/>
                  </a:cubicBezTo>
                  <a:cubicBezTo>
                    <a:pt x="225221" y="293773"/>
                    <a:pt x="227421" y="291903"/>
                    <a:pt x="228741" y="291793"/>
                  </a:cubicBezTo>
                  <a:cubicBezTo>
                    <a:pt x="230062" y="291683"/>
                    <a:pt x="232482" y="293113"/>
                    <a:pt x="233692" y="293113"/>
                  </a:cubicBezTo>
                  <a:cubicBezTo>
                    <a:pt x="235332" y="293102"/>
                    <a:pt x="236949" y="292728"/>
                    <a:pt x="238423" y="292013"/>
                  </a:cubicBezTo>
                  <a:cubicBezTo>
                    <a:pt x="239975" y="290693"/>
                    <a:pt x="241339" y="289174"/>
                    <a:pt x="242494" y="287502"/>
                  </a:cubicBezTo>
                  <a:cubicBezTo>
                    <a:pt x="243595" y="286402"/>
                    <a:pt x="245355" y="283651"/>
                    <a:pt x="246785" y="282881"/>
                  </a:cubicBezTo>
                  <a:cubicBezTo>
                    <a:pt x="248986" y="281968"/>
                    <a:pt x="251340" y="281484"/>
                    <a:pt x="253717" y="281451"/>
                  </a:cubicBezTo>
                  <a:cubicBezTo>
                    <a:pt x="255147" y="281451"/>
                    <a:pt x="258118" y="282221"/>
                    <a:pt x="259548" y="282331"/>
                  </a:cubicBezTo>
                  <a:cubicBezTo>
                    <a:pt x="261265" y="282551"/>
                    <a:pt x="263003" y="282551"/>
                    <a:pt x="264719" y="282331"/>
                  </a:cubicBezTo>
                  <a:cubicBezTo>
                    <a:pt x="267250" y="281319"/>
                    <a:pt x="269572" y="279822"/>
                    <a:pt x="271541" y="277930"/>
                  </a:cubicBezTo>
                  <a:cubicBezTo>
                    <a:pt x="273037" y="276312"/>
                    <a:pt x="274368" y="274541"/>
                    <a:pt x="275502" y="272649"/>
                  </a:cubicBezTo>
                  <a:cubicBezTo>
                    <a:pt x="276272" y="271219"/>
                    <a:pt x="277812" y="268358"/>
                    <a:pt x="278472" y="266818"/>
                  </a:cubicBezTo>
                  <a:cubicBezTo>
                    <a:pt x="279133" y="265277"/>
                    <a:pt x="279243" y="260106"/>
                    <a:pt x="280783" y="258566"/>
                  </a:cubicBezTo>
                  <a:cubicBezTo>
                    <a:pt x="282323" y="257025"/>
                    <a:pt x="283974" y="258566"/>
                    <a:pt x="284744" y="257355"/>
                  </a:cubicBezTo>
                  <a:cubicBezTo>
                    <a:pt x="285899" y="255859"/>
                    <a:pt x="286625" y="254065"/>
                    <a:pt x="286834" y="252184"/>
                  </a:cubicBezTo>
                  <a:cubicBezTo>
                    <a:pt x="286471" y="250061"/>
                    <a:pt x="285965" y="247959"/>
                    <a:pt x="285294" y="245913"/>
                  </a:cubicBezTo>
                  <a:cubicBezTo>
                    <a:pt x="285129" y="244372"/>
                    <a:pt x="285129" y="242832"/>
                    <a:pt x="285294" y="241292"/>
                  </a:cubicBezTo>
                  <a:cubicBezTo>
                    <a:pt x="286064" y="239531"/>
                    <a:pt x="289035" y="236781"/>
                    <a:pt x="289915" y="235130"/>
                  </a:cubicBezTo>
                  <a:cubicBezTo>
                    <a:pt x="290795" y="233480"/>
                    <a:pt x="291015" y="231279"/>
                    <a:pt x="291565" y="230069"/>
                  </a:cubicBezTo>
                  <a:cubicBezTo>
                    <a:pt x="292116" y="228859"/>
                    <a:pt x="295526" y="225228"/>
                    <a:pt x="296297" y="223358"/>
                  </a:cubicBezTo>
                  <a:cubicBezTo>
                    <a:pt x="296957" y="221509"/>
                    <a:pt x="297397" y="219584"/>
                    <a:pt x="297617" y="217637"/>
                  </a:cubicBezTo>
                  <a:cubicBezTo>
                    <a:pt x="297617" y="216206"/>
                    <a:pt x="297617" y="213235"/>
                    <a:pt x="297617" y="211805"/>
                  </a:cubicBezTo>
                  <a:cubicBezTo>
                    <a:pt x="298541" y="209132"/>
                    <a:pt x="299641" y="206524"/>
                    <a:pt x="300918" y="203993"/>
                  </a:cubicBezTo>
                  <a:cubicBezTo>
                    <a:pt x="302018" y="201463"/>
                    <a:pt x="304108" y="196402"/>
                    <a:pt x="305539" y="193981"/>
                  </a:cubicBezTo>
                  <a:cubicBezTo>
                    <a:pt x="306881" y="192155"/>
                    <a:pt x="308091" y="190251"/>
                    <a:pt x="309169" y="188260"/>
                  </a:cubicBezTo>
                  <a:cubicBezTo>
                    <a:pt x="309719" y="186522"/>
                    <a:pt x="309939" y="184695"/>
                    <a:pt x="309830" y="182869"/>
                  </a:cubicBezTo>
                  <a:cubicBezTo>
                    <a:pt x="309907" y="181361"/>
                    <a:pt x="309643" y="179854"/>
                    <a:pt x="309059" y="178468"/>
                  </a:cubicBezTo>
                  <a:cubicBezTo>
                    <a:pt x="308509" y="177587"/>
                    <a:pt x="306089" y="176817"/>
                    <a:pt x="305428" y="175937"/>
                  </a:cubicBezTo>
                  <a:cubicBezTo>
                    <a:pt x="304482" y="174705"/>
                    <a:pt x="303800" y="173274"/>
                    <a:pt x="303448" y="171756"/>
                  </a:cubicBezTo>
                  <a:cubicBezTo>
                    <a:pt x="303448" y="169776"/>
                    <a:pt x="305539" y="166145"/>
                    <a:pt x="305649" y="164274"/>
                  </a:cubicBezTo>
                  <a:cubicBezTo>
                    <a:pt x="305539" y="161436"/>
                    <a:pt x="304900" y="158630"/>
                    <a:pt x="303778" y="156023"/>
                  </a:cubicBezTo>
                  <a:cubicBezTo>
                    <a:pt x="303118" y="154592"/>
                    <a:pt x="300587" y="152502"/>
                    <a:pt x="300257" y="150962"/>
                  </a:cubicBezTo>
                  <a:cubicBezTo>
                    <a:pt x="299971" y="149212"/>
                    <a:pt x="300202" y="147419"/>
                    <a:pt x="300918" y="145790"/>
                  </a:cubicBezTo>
                  <a:cubicBezTo>
                    <a:pt x="301875" y="144602"/>
                    <a:pt x="303074" y="143634"/>
                    <a:pt x="304438" y="142930"/>
                  </a:cubicBezTo>
                  <a:cubicBezTo>
                    <a:pt x="305869" y="141829"/>
                    <a:pt x="309499" y="140619"/>
                    <a:pt x="310600" y="139299"/>
                  </a:cubicBezTo>
                  <a:cubicBezTo>
                    <a:pt x="311546" y="137153"/>
                    <a:pt x="312206" y="134898"/>
                    <a:pt x="312580" y="132587"/>
                  </a:cubicBezTo>
                  <a:cubicBezTo>
                    <a:pt x="313911" y="129265"/>
                    <a:pt x="314979" y="125843"/>
                    <a:pt x="315771" y="122355"/>
                  </a:cubicBezTo>
                  <a:cubicBezTo>
                    <a:pt x="315771" y="120705"/>
                    <a:pt x="314451" y="117404"/>
                    <a:pt x="314671" y="115754"/>
                  </a:cubicBezTo>
                  <a:cubicBezTo>
                    <a:pt x="315573" y="113740"/>
                    <a:pt x="316684" y="111826"/>
                    <a:pt x="317971" y="110032"/>
                  </a:cubicBezTo>
                  <a:cubicBezTo>
                    <a:pt x="318720" y="108822"/>
                    <a:pt x="319248" y="107480"/>
                    <a:pt x="319512" y="106071"/>
                  </a:cubicBezTo>
                  <a:cubicBezTo>
                    <a:pt x="319512" y="105301"/>
                    <a:pt x="317971" y="104421"/>
                    <a:pt x="317861" y="103761"/>
                  </a:cubicBezTo>
                  <a:cubicBezTo>
                    <a:pt x="317751" y="103101"/>
                    <a:pt x="318632" y="100900"/>
                    <a:pt x="318632" y="99910"/>
                  </a:cubicBezTo>
                  <a:cubicBezTo>
                    <a:pt x="318632" y="98920"/>
                    <a:pt x="317861" y="96389"/>
                    <a:pt x="317861" y="95289"/>
                  </a:cubicBezTo>
                  <a:cubicBezTo>
                    <a:pt x="317586" y="93165"/>
                    <a:pt x="318092" y="91009"/>
                    <a:pt x="319292" y="89238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  <p:sp>
          <p:nvSpPr>
            <p:cNvPr id="370" name="Figura a mano libera: forma 69">
              <a:extLst>
                <a:ext uri="{FF2B5EF4-FFF2-40B4-BE49-F238E27FC236}">
                  <a16:creationId xmlns:a16="http://schemas.microsoft.com/office/drawing/2014/main" id="{9DB69D0E-E453-4343-833F-9DCB857EB62D}"/>
                </a:ext>
              </a:extLst>
            </p:cNvPr>
            <p:cNvSpPr/>
            <p:nvPr/>
          </p:nvSpPr>
          <p:spPr>
            <a:xfrm>
              <a:off x="2863970" y="6334781"/>
              <a:ext cx="132187" cy="110940"/>
            </a:xfrm>
            <a:custGeom>
              <a:avLst/>
              <a:gdLst>
                <a:gd name="connsiteX0" fmla="*/ 75609 w 132187"/>
                <a:gd name="connsiteY0" fmla="*/ 106760 h 110940"/>
                <a:gd name="connsiteX1" fmla="*/ 71758 w 132187"/>
                <a:gd name="connsiteY1" fmla="*/ 103789 h 110940"/>
                <a:gd name="connsiteX2" fmla="*/ 66917 w 132187"/>
                <a:gd name="connsiteY2" fmla="*/ 96967 h 110940"/>
                <a:gd name="connsiteX3" fmla="*/ 61745 w 132187"/>
                <a:gd name="connsiteY3" fmla="*/ 90036 h 110940"/>
                <a:gd name="connsiteX4" fmla="*/ 55804 w 132187"/>
                <a:gd name="connsiteY4" fmla="*/ 86625 h 110940"/>
                <a:gd name="connsiteX5" fmla="*/ 45572 w 132187"/>
                <a:gd name="connsiteY5" fmla="*/ 85085 h 110940"/>
                <a:gd name="connsiteX6" fmla="*/ 37980 w 132187"/>
                <a:gd name="connsiteY6" fmla="*/ 82004 h 110940"/>
                <a:gd name="connsiteX7" fmla="*/ 27638 w 132187"/>
                <a:gd name="connsiteY7" fmla="*/ 80684 h 110940"/>
                <a:gd name="connsiteX8" fmla="*/ 19826 w 132187"/>
                <a:gd name="connsiteY8" fmla="*/ 79474 h 110940"/>
                <a:gd name="connsiteX9" fmla="*/ 14655 w 132187"/>
                <a:gd name="connsiteY9" fmla="*/ 75953 h 110940"/>
                <a:gd name="connsiteX10" fmla="*/ 9924 w 132187"/>
                <a:gd name="connsiteY10" fmla="*/ 74302 h 110940"/>
                <a:gd name="connsiteX11" fmla="*/ 5963 w 132187"/>
                <a:gd name="connsiteY11" fmla="*/ 74302 h 110940"/>
                <a:gd name="connsiteX12" fmla="*/ 2332 w 132187"/>
                <a:gd name="connsiteY12" fmla="*/ 71772 h 110940"/>
                <a:gd name="connsiteX13" fmla="*/ 462 w 132187"/>
                <a:gd name="connsiteY13" fmla="*/ 64510 h 110940"/>
                <a:gd name="connsiteX14" fmla="*/ 462 w 132187"/>
                <a:gd name="connsiteY14" fmla="*/ 53508 h 110940"/>
                <a:gd name="connsiteX15" fmla="*/ 4313 w 132187"/>
                <a:gd name="connsiteY15" fmla="*/ 48887 h 110940"/>
                <a:gd name="connsiteX16" fmla="*/ 10034 w 132187"/>
                <a:gd name="connsiteY16" fmla="*/ 44706 h 110940"/>
                <a:gd name="connsiteX17" fmla="*/ 16195 w 132187"/>
                <a:gd name="connsiteY17" fmla="*/ 43385 h 110940"/>
                <a:gd name="connsiteX18" fmla="*/ 22357 w 132187"/>
                <a:gd name="connsiteY18" fmla="*/ 45696 h 110940"/>
                <a:gd name="connsiteX19" fmla="*/ 28738 w 132187"/>
                <a:gd name="connsiteY19" fmla="*/ 46576 h 110940"/>
                <a:gd name="connsiteX20" fmla="*/ 33689 w 132187"/>
                <a:gd name="connsiteY20" fmla="*/ 48007 h 110940"/>
                <a:gd name="connsiteX21" fmla="*/ 40511 w 132187"/>
                <a:gd name="connsiteY21" fmla="*/ 48007 h 110940"/>
                <a:gd name="connsiteX22" fmla="*/ 46672 w 132187"/>
                <a:gd name="connsiteY22" fmla="*/ 48007 h 110940"/>
                <a:gd name="connsiteX23" fmla="*/ 53494 w 132187"/>
                <a:gd name="connsiteY23" fmla="*/ 46576 h 110940"/>
                <a:gd name="connsiteX24" fmla="*/ 60535 w 132187"/>
                <a:gd name="connsiteY24" fmla="*/ 45256 h 110940"/>
                <a:gd name="connsiteX25" fmla="*/ 64496 w 132187"/>
                <a:gd name="connsiteY25" fmla="*/ 42505 h 110940"/>
                <a:gd name="connsiteX26" fmla="*/ 68347 w 132187"/>
                <a:gd name="connsiteY26" fmla="*/ 37994 h 110940"/>
                <a:gd name="connsiteX27" fmla="*/ 74508 w 132187"/>
                <a:gd name="connsiteY27" fmla="*/ 34914 h 110940"/>
                <a:gd name="connsiteX28" fmla="*/ 80560 w 132187"/>
                <a:gd name="connsiteY28" fmla="*/ 29962 h 110940"/>
                <a:gd name="connsiteX29" fmla="*/ 83530 w 132187"/>
                <a:gd name="connsiteY29" fmla="*/ 22261 h 110940"/>
                <a:gd name="connsiteX30" fmla="*/ 81000 w 132187"/>
                <a:gd name="connsiteY30" fmla="*/ 18190 h 110940"/>
                <a:gd name="connsiteX31" fmla="*/ 81000 w 132187"/>
                <a:gd name="connsiteY31" fmla="*/ 14889 h 110940"/>
                <a:gd name="connsiteX32" fmla="*/ 84300 w 132187"/>
                <a:gd name="connsiteY32" fmla="*/ 12579 h 110940"/>
                <a:gd name="connsiteX33" fmla="*/ 88811 w 132187"/>
                <a:gd name="connsiteY33" fmla="*/ 10818 h 110940"/>
                <a:gd name="connsiteX34" fmla="*/ 91782 w 132187"/>
                <a:gd name="connsiteY34" fmla="*/ 8288 h 110940"/>
                <a:gd name="connsiteX35" fmla="*/ 94093 w 132187"/>
                <a:gd name="connsiteY35" fmla="*/ 4877 h 110940"/>
                <a:gd name="connsiteX36" fmla="*/ 98384 w 132187"/>
                <a:gd name="connsiteY36" fmla="*/ 3557 h 110940"/>
                <a:gd name="connsiteX37" fmla="*/ 103665 w 132187"/>
                <a:gd name="connsiteY37" fmla="*/ 4877 h 110940"/>
                <a:gd name="connsiteX38" fmla="*/ 107076 w 132187"/>
                <a:gd name="connsiteY38" fmla="*/ 3006 h 110940"/>
                <a:gd name="connsiteX39" fmla="*/ 109716 w 132187"/>
                <a:gd name="connsiteY39" fmla="*/ 256 h 110940"/>
                <a:gd name="connsiteX40" fmla="*/ 114447 w 132187"/>
                <a:gd name="connsiteY40" fmla="*/ 256 h 110940"/>
                <a:gd name="connsiteX41" fmla="*/ 122259 w 132187"/>
                <a:gd name="connsiteY41" fmla="*/ 3557 h 110940"/>
                <a:gd name="connsiteX42" fmla="*/ 126330 w 132187"/>
                <a:gd name="connsiteY42" fmla="*/ 5977 h 110940"/>
                <a:gd name="connsiteX43" fmla="*/ 129631 w 132187"/>
                <a:gd name="connsiteY43" fmla="*/ 10928 h 110940"/>
                <a:gd name="connsiteX44" fmla="*/ 128970 w 132187"/>
                <a:gd name="connsiteY44" fmla="*/ 15989 h 110940"/>
                <a:gd name="connsiteX45" fmla="*/ 130181 w 132187"/>
                <a:gd name="connsiteY45" fmla="*/ 22261 h 110940"/>
                <a:gd name="connsiteX46" fmla="*/ 132161 w 132187"/>
                <a:gd name="connsiteY46" fmla="*/ 26882 h 110940"/>
                <a:gd name="connsiteX47" fmla="*/ 131061 w 132187"/>
                <a:gd name="connsiteY47" fmla="*/ 32163 h 110940"/>
                <a:gd name="connsiteX48" fmla="*/ 127320 w 132187"/>
                <a:gd name="connsiteY48" fmla="*/ 33813 h 110940"/>
                <a:gd name="connsiteX49" fmla="*/ 123249 w 132187"/>
                <a:gd name="connsiteY49" fmla="*/ 38104 h 110940"/>
                <a:gd name="connsiteX50" fmla="*/ 119508 w 132187"/>
                <a:gd name="connsiteY50" fmla="*/ 44156 h 110940"/>
                <a:gd name="connsiteX51" fmla="*/ 114887 w 132187"/>
                <a:gd name="connsiteY51" fmla="*/ 49107 h 110940"/>
                <a:gd name="connsiteX52" fmla="*/ 114887 w 132187"/>
                <a:gd name="connsiteY52" fmla="*/ 56919 h 110940"/>
                <a:gd name="connsiteX53" fmla="*/ 113127 w 132187"/>
                <a:gd name="connsiteY53" fmla="*/ 60879 h 110940"/>
                <a:gd name="connsiteX54" fmla="*/ 111807 w 132187"/>
                <a:gd name="connsiteY54" fmla="*/ 66711 h 110940"/>
                <a:gd name="connsiteX55" fmla="*/ 109716 w 132187"/>
                <a:gd name="connsiteY55" fmla="*/ 69571 h 110940"/>
                <a:gd name="connsiteX56" fmla="*/ 105535 w 132187"/>
                <a:gd name="connsiteY56" fmla="*/ 69571 h 110940"/>
                <a:gd name="connsiteX57" fmla="*/ 102234 w 132187"/>
                <a:gd name="connsiteY57" fmla="*/ 72102 h 110940"/>
                <a:gd name="connsiteX58" fmla="*/ 101244 w 132187"/>
                <a:gd name="connsiteY58" fmla="*/ 78483 h 110940"/>
                <a:gd name="connsiteX59" fmla="*/ 97173 w 132187"/>
                <a:gd name="connsiteY59" fmla="*/ 84425 h 110940"/>
                <a:gd name="connsiteX60" fmla="*/ 96073 w 132187"/>
                <a:gd name="connsiteY60" fmla="*/ 88605 h 110940"/>
                <a:gd name="connsiteX61" fmla="*/ 92442 w 132187"/>
                <a:gd name="connsiteY61" fmla="*/ 90146 h 110940"/>
                <a:gd name="connsiteX62" fmla="*/ 92442 w 132187"/>
                <a:gd name="connsiteY62" fmla="*/ 95757 h 110940"/>
                <a:gd name="connsiteX63" fmla="*/ 92442 w 132187"/>
                <a:gd name="connsiteY63" fmla="*/ 101368 h 110940"/>
                <a:gd name="connsiteX64" fmla="*/ 89802 w 132187"/>
                <a:gd name="connsiteY64" fmla="*/ 104889 h 110940"/>
                <a:gd name="connsiteX65" fmla="*/ 89802 w 132187"/>
                <a:gd name="connsiteY65" fmla="*/ 107750 h 110940"/>
                <a:gd name="connsiteX66" fmla="*/ 87161 w 132187"/>
                <a:gd name="connsiteY66" fmla="*/ 109620 h 110940"/>
                <a:gd name="connsiteX67" fmla="*/ 84521 w 132187"/>
                <a:gd name="connsiteY67" fmla="*/ 110941 h 110940"/>
                <a:gd name="connsiteX68" fmla="*/ 80890 w 132187"/>
                <a:gd name="connsiteY68" fmla="*/ 109730 h 110940"/>
                <a:gd name="connsiteX69" fmla="*/ 78139 w 132187"/>
                <a:gd name="connsiteY69" fmla="*/ 106760 h 110940"/>
                <a:gd name="connsiteX70" fmla="*/ 75609 w 132187"/>
                <a:gd name="connsiteY70" fmla="*/ 106760 h 11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2187" h="110940">
                  <a:moveTo>
                    <a:pt x="75609" y="106760"/>
                  </a:moveTo>
                  <a:cubicBezTo>
                    <a:pt x="74166" y="105989"/>
                    <a:pt x="72864" y="104988"/>
                    <a:pt x="71758" y="103789"/>
                  </a:cubicBezTo>
                  <a:cubicBezTo>
                    <a:pt x="70327" y="102249"/>
                    <a:pt x="68127" y="98618"/>
                    <a:pt x="66917" y="96967"/>
                  </a:cubicBezTo>
                  <a:cubicBezTo>
                    <a:pt x="65381" y="94525"/>
                    <a:pt x="63652" y="92204"/>
                    <a:pt x="61745" y="90036"/>
                  </a:cubicBezTo>
                  <a:cubicBezTo>
                    <a:pt x="59934" y="88628"/>
                    <a:pt x="57934" y="87483"/>
                    <a:pt x="55804" y="86625"/>
                  </a:cubicBezTo>
                  <a:cubicBezTo>
                    <a:pt x="53384" y="85745"/>
                    <a:pt x="48102" y="85745"/>
                    <a:pt x="45572" y="85085"/>
                  </a:cubicBezTo>
                  <a:cubicBezTo>
                    <a:pt x="43041" y="84425"/>
                    <a:pt x="39961" y="82554"/>
                    <a:pt x="37980" y="82004"/>
                  </a:cubicBezTo>
                  <a:cubicBezTo>
                    <a:pt x="36000" y="81454"/>
                    <a:pt x="30278" y="81014"/>
                    <a:pt x="27638" y="80684"/>
                  </a:cubicBezTo>
                  <a:cubicBezTo>
                    <a:pt x="25005" y="80497"/>
                    <a:pt x="22392" y="80090"/>
                    <a:pt x="19826" y="79474"/>
                  </a:cubicBezTo>
                  <a:cubicBezTo>
                    <a:pt x="18396" y="79474"/>
                    <a:pt x="16085" y="76723"/>
                    <a:pt x="14655" y="75953"/>
                  </a:cubicBezTo>
                  <a:cubicBezTo>
                    <a:pt x="13139" y="75237"/>
                    <a:pt x="11554" y="74687"/>
                    <a:pt x="9924" y="74302"/>
                  </a:cubicBezTo>
                  <a:cubicBezTo>
                    <a:pt x="8606" y="74412"/>
                    <a:pt x="7281" y="74412"/>
                    <a:pt x="5963" y="74302"/>
                  </a:cubicBezTo>
                  <a:cubicBezTo>
                    <a:pt x="4534" y="73829"/>
                    <a:pt x="3273" y="72949"/>
                    <a:pt x="2332" y="71772"/>
                  </a:cubicBezTo>
                  <a:cubicBezTo>
                    <a:pt x="1262" y="69483"/>
                    <a:pt x="627" y="67030"/>
                    <a:pt x="462" y="64510"/>
                  </a:cubicBezTo>
                  <a:cubicBezTo>
                    <a:pt x="-154" y="60868"/>
                    <a:pt x="-154" y="57150"/>
                    <a:pt x="462" y="53508"/>
                  </a:cubicBezTo>
                  <a:cubicBezTo>
                    <a:pt x="1488" y="51769"/>
                    <a:pt x="2788" y="50207"/>
                    <a:pt x="4313" y="48887"/>
                  </a:cubicBezTo>
                  <a:cubicBezTo>
                    <a:pt x="6030" y="47247"/>
                    <a:pt x="7953" y="45839"/>
                    <a:pt x="10034" y="44706"/>
                  </a:cubicBezTo>
                  <a:cubicBezTo>
                    <a:pt x="12001" y="43925"/>
                    <a:pt x="14083" y="43484"/>
                    <a:pt x="16195" y="43385"/>
                  </a:cubicBezTo>
                  <a:cubicBezTo>
                    <a:pt x="17736" y="43385"/>
                    <a:pt x="20706" y="45366"/>
                    <a:pt x="22357" y="45696"/>
                  </a:cubicBezTo>
                  <a:cubicBezTo>
                    <a:pt x="24007" y="46026"/>
                    <a:pt x="27198" y="46246"/>
                    <a:pt x="28738" y="46576"/>
                  </a:cubicBezTo>
                  <a:cubicBezTo>
                    <a:pt x="30278" y="46906"/>
                    <a:pt x="32479" y="47786"/>
                    <a:pt x="33689" y="48007"/>
                  </a:cubicBezTo>
                  <a:cubicBezTo>
                    <a:pt x="35960" y="48171"/>
                    <a:pt x="38240" y="48171"/>
                    <a:pt x="40511" y="48007"/>
                  </a:cubicBezTo>
                  <a:lnTo>
                    <a:pt x="46672" y="48007"/>
                  </a:lnTo>
                  <a:cubicBezTo>
                    <a:pt x="48322" y="48007"/>
                    <a:pt x="51733" y="46906"/>
                    <a:pt x="53494" y="46576"/>
                  </a:cubicBezTo>
                  <a:cubicBezTo>
                    <a:pt x="55869" y="46301"/>
                    <a:pt x="58223" y="45861"/>
                    <a:pt x="60535" y="45256"/>
                  </a:cubicBezTo>
                  <a:cubicBezTo>
                    <a:pt x="61987" y="44541"/>
                    <a:pt x="63323" y="43616"/>
                    <a:pt x="64496" y="42505"/>
                  </a:cubicBezTo>
                  <a:cubicBezTo>
                    <a:pt x="65596" y="41515"/>
                    <a:pt x="67137" y="38874"/>
                    <a:pt x="68347" y="37994"/>
                  </a:cubicBezTo>
                  <a:cubicBezTo>
                    <a:pt x="70344" y="36861"/>
                    <a:pt x="72401" y="35827"/>
                    <a:pt x="74508" y="34914"/>
                  </a:cubicBezTo>
                  <a:cubicBezTo>
                    <a:pt x="76739" y="33538"/>
                    <a:pt x="78775" y="31877"/>
                    <a:pt x="80560" y="29962"/>
                  </a:cubicBezTo>
                  <a:cubicBezTo>
                    <a:pt x="82227" y="27707"/>
                    <a:pt x="83254" y="25044"/>
                    <a:pt x="83530" y="22261"/>
                  </a:cubicBezTo>
                  <a:cubicBezTo>
                    <a:pt x="83530" y="21050"/>
                    <a:pt x="81440" y="19290"/>
                    <a:pt x="81000" y="18190"/>
                  </a:cubicBezTo>
                  <a:cubicBezTo>
                    <a:pt x="80730" y="17112"/>
                    <a:pt x="80730" y="15967"/>
                    <a:pt x="81000" y="14889"/>
                  </a:cubicBezTo>
                  <a:cubicBezTo>
                    <a:pt x="81000" y="14009"/>
                    <a:pt x="83420" y="13019"/>
                    <a:pt x="84300" y="12579"/>
                  </a:cubicBezTo>
                  <a:cubicBezTo>
                    <a:pt x="85181" y="12138"/>
                    <a:pt x="87821" y="11368"/>
                    <a:pt x="88811" y="10818"/>
                  </a:cubicBezTo>
                  <a:cubicBezTo>
                    <a:pt x="89875" y="10059"/>
                    <a:pt x="90869" y="9223"/>
                    <a:pt x="91782" y="8288"/>
                  </a:cubicBezTo>
                  <a:cubicBezTo>
                    <a:pt x="92463" y="7088"/>
                    <a:pt x="93235" y="5955"/>
                    <a:pt x="94093" y="4877"/>
                  </a:cubicBezTo>
                  <a:cubicBezTo>
                    <a:pt x="95448" y="4228"/>
                    <a:pt x="96895" y="3776"/>
                    <a:pt x="98384" y="3557"/>
                  </a:cubicBezTo>
                  <a:cubicBezTo>
                    <a:pt x="99814" y="3557"/>
                    <a:pt x="102345" y="4987"/>
                    <a:pt x="103665" y="4877"/>
                  </a:cubicBezTo>
                  <a:cubicBezTo>
                    <a:pt x="104890" y="4426"/>
                    <a:pt x="106040" y="3799"/>
                    <a:pt x="107076" y="3006"/>
                  </a:cubicBezTo>
                  <a:cubicBezTo>
                    <a:pt x="107846" y="2456"/>
                    <a:pt x="108836" y="696"/>
                    <a:pt x="109716" y="256"/>
                  </a:cubicBezTo>
                  <a:cubicBezTo>
                    <a:pt x="111274" y="-85"/>
                    <a:pt x="112889" y="-85"/>
                    <a:pt x="114447" y="256"/>
                  </a:cubicBezTo>
                  <a:cubicBezTo>
                    <a:pt x="117159" y="1081"/>
                    <a:pt x="119778" y="2181"/>
                    <a:pt x="122259" y="3557"/>
                  </a:cubicBezTo>
                  <a:cubicBezTo>
                    <a:pt x="123677" y="4261"/>
                    <a:pt x="125038" y="5064"/>
                    <a:pt x="126330" y="5977"/>
                  </a:cubicBezTo>
                  <a:cubicBezTo>
                    <a:pt x="127783" y="7363"/>
                    <a:pt x="128911" y="9058"/>
                    <a:pt x="129631" y="10928"/>
                  </a:cubicBezTo>
                  <a:cubicBezTo>
                    <a:pt x="129631" y="12138"/>
                    <a:pt x="128970" y="14669"/>
                    <a:pt x="128970" y="15989"/>
                  </a:cubicBezTo>
                  <a:cubicBezTo>
                    <a:pt x="129161" y="18113"/>
                    <a:pt x="129567" y="20214"/>
                    <a:pt x="130181" y="22261"/>
                  </a:cubicBezTo>
                  <a:cubicBezTo>
                    <a:pt x="130181" y="23471"/>
                    <a:pt x="131941" y="25561"/>
                    <a:pt x="132161" y="26882"/>
                  </a:cubicBezTo>
                  <a:cubicBezTo>
                    <a:pt x="132297" y="28708"/>
                    <a:pt x="131915" y="30546"/>
                    <a:pt x="131061" y="32163"/>
                  </a:cubicBezTo>
                  <a:cubicBezTo>
                    <a:pt x="130401" y="32933"/>
                    <a:pt x="128200" y="33153"/>
                    <a:pt x="127320" y="33813"/>
                  </a:cubicBezTo>
                  <a:cubicBezTo>
                    <a:pt x="125776" y="35057"/>
                    <a:pt x="124407" y="36498"/>
                    <a:pt x="123249" y="38104"/>
                  </a:cubicBezTo>
                  <a:cubicBezTo>
                    <a:pt x="122149" y="39534"/>
                    <a:pt x="120609" y="42725"/>
                    <a:pt x="119508" y="44156"/>
                  </a:cubicBezTo>
                  <a:cubicBezTo>
                    <a:pt x="118408" y="45586"/>
                    <a:pt x="115547" y="47566"/>
                    <a:pt x="114887" y="49107"/>
                  </a:cubicBezTo>
                  <a:cubicBezTo>
                    <a:pt x="114227" y="50647"/>
                    <a:pt x="114887" y="55048"/>
                    <a:pt x="114887" y="56919"/>
                  </a:cubicBezTo>
                  <a:cubicBezTo>
                    <a:pt x="114367" y="58272"/>
                    <a:pt x="113779" y="59592"/>
                    <a:pt x="113127" y="60879"/>
                  </a:cubicBezTo>
                  <a:cubicBezTo>
                    <a:pt x="113127" y="62310"/>
                    <a:pt x="112357" y="65280"/>
                    <a:pt x="111807" y="66711"/>
                  </a:cubicBezTo>
                  <a:cubicBezTo>
                    <a:pt x="111303" y="67789"/>
                    <a:pt x="110593" y="68768"/>
                    <a:pt x="109716" y="69571"/>
                  </a:cubicBezTo>
                  <a:cubicBezTo>
                    <a:pt x="108726" y="69571"/>
                    <a:pt x="106525" y="69021"/>
                    <a:pt x="105535" y="69571"/>
                  </a:cubicBezTo>
                  <a:cubicBezTo>
                    <a:pt x="104239" y="70121"/>
                    <a:pt x="103104" y="70991"/>
                    <a:pt x="102234" y="72102"/>
                  </a:cubicBezTo>
                  <a:cubicBezTo>
                    <a:pt x="101464" y="73422"/>
                    <a:pt x="102234" y="76943"/>
                    <a:pt x="101244" y="78483"/>
                  </a:cubicBezTo>
                  <a:cubicBezTo>
                    <a:pt x="100254" y="80023"/>
                    <a:pt x="97944" y="82774"/>
                    <a:pt x="97173" y="84425"/>
                  </a:cubicBezTo>
                  <a:cubicBezTo>
                    <a:pt x="96403" y="86075"/>
                    <a:pt x="97173" y="87725"/>
                    <a:pt x="96073" y="88605"/>
                  </a:cubicBezTo>
                  <a:cubicBezTo>
                    <a:pt x="94973" y="89486"/>
                    <a:pt x="92992" y="89376"/>
                    <a:pt x="92442" y="90146"/>
                  </a:cubicBezTo>
                  <a:cubicBezTo>
                    <a:pt x="91892" y="90916"/>
                    <a:pt x="92442" y="94327"/>
                    <a:pt x="92442" y="95757"/>
                  </a:cubicBezTo>
                  <a:cubicBezTo>
                    <a:pt x="92663" y="97616"/>
                    <a:pt x="92663" y="99509"/>
                    <a:pt x="92442" y="101368"/>
                  </a:cubicBezTo>
                  <a:cubicBezTo>
                    <a:pt x="92442" y="102358"/>
                    <a:pt x="90242" y="103899"/>
                    <a:pt x="89802" y="104889"/>
                  </a:cubicBezTo>
                  <a:cubicBezTo>
                    <a:pt x="89362" y="105879"/>
                    <a:pt x="89802" y="107090"/>
                    <a:pt x="89802" y="107750"/>
                  </a:cubicBezTo>
                  <a:cubicBezTo>
                    <a:pt x="89019" y="108498"/>
                    <a:pt x="88129" y="109125"/>
                    <a:pt x="87161" y="109620"/>
                  </a:cubicBezTo>
                  <a:cubicBezTo>
                    <a:pt x="86339" y="110170"/>
                    <a:pt x="85452" y="110610"/>
                    <a:pt x="84521" y="110941"/>
                  </a:cubicBezTo>
                  <a:cubicBezTo>
                    <a:pt x="83226" y="110864"/>
                    <a:pt x="81975" y="110445"/>
                    <a:pt x="80890" y="109730"/>
                  </a:cubicBezTo>
                  <a:cubicBezTo>
                    <a:pt x="80010" y="109180"/>
                    <a:pt x="79019" y="107200"/>
                    <a:pt x="78139" y="106760"/>
                  </a:cubicBezTo>
                  <a:cubicBezTo>
                    <a:pt x="77259" y="106320"/>
                    <a:pt x="76049" y="106870"/>
                    <a:pt x="75609" y="10676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</p:grpSp>
      <p:sp>
        <p:nvSpPr>
          <p:cNvPr id="371" name="Segnaposto testo 15">
            <a:extLst>
              <a:ext uri="{FF2B5EF4-FFF2-40B4-BE49-F238E27FC236}">
                <a16:creationId xmlns:a16="http://schemas.microsoft.com/office/drawing/2014/main" id="{DC78A519-2A8F-7846-96AB-BC127F2B38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372" name="Text Placeholder 2">
            <a:extLst>
              <a:ext uri="{FF2B5EF4-FFF2-40B4-BE49-F238E27FC236}">
                <a16:creationId xmlns:a16="http://schemas.microsoft.com/office/drawing/2014/main" id="{B23C7E03-3720-4109-B40B-F44E8210C6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732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deploy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DF1D164-A681-3446-A7D6-DEA3163BD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5D8EEADB-3E0F-9A4B-BA02-67D937BDB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42F057-3B3F-48A2-BB5F-AA07047CE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3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129392D2-1521-BD4D-8E0B-1FDF53106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1681F98B-40FF-D746-8731-01B379707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8160C3-4C86-44BA-8CA0-266EEB41B7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507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ak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0B6F7065-ACCE-494A-86B2-87E4A1CBB067}"/>
              </a:ext>
            </a:extLst>
          </p:cNvPr>
          <p:cNvSpPr/>
          <p:nvPr userDrawn="1"/>
        </p:nvSpPr>
        <p:spPr>
          <a:xfrm>
            <a:off x="227014" y="386557"/>
            <a:ext cx="11737974" cy="6246812"/>
          </a:xfrm>
          <a:prstGeom prst="rect">
            <a:avLst/>
          </a:prstGeom>
          <a:solidFill>
            <a:srgbClr val="002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64E3B3-1AD7-334A-983F-76F91A0C6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2806" y="2130873"/>
            <a:ext cx="5406389" cy="1134000"/>
          </a:xfrm>
        </p:spPr>
        <p:txBody>
          <a:bodyPr anchor="t">
            <a:noAutofit/>
          </a:bodyPr>
          <a:lstStyle>
            <a:lvl1pPr marL="0" indent="0" algn="ctr">
              <a:lnSpc>
                <a:spcPct val="75000"/>
              </a:lnSpc>
              <a:buNone/>
              <a:defRPr lang="en-US" sz="9000" b="0" i="1" kern="0" spc="-700" baseline="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1A6EF9-FC0A-3742-AC1B-D751F2CFF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9610" y="4721663"/>
            <a:ext cx="4829002" cy="1395036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lang="en-US" sz="3000" b="0" i="1" kern="600" spc="-1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42099" y="4002501"/>
            <a:ext cx="47078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776000" y="2091585"/>
            <a:ext cx="86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54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0">
          <p15:clr>
            <a:srgbClr val="FBAE40"/>
          </p15:clr>
        </p15:guide>
        <p15:guide id="4" orient="horz" pos="65">
          <p15:clr>
            <a:srgbClr val="FBAE40"/>
          </p15:clr>
        </p15:guide>
        <p15:guide id="5" orient="horz" pos="243">
          <p15:clr>
            <a:srgbClr val="FBAE40"/>
          </p15:clr>
        </p15:guide>
        <p15:guide id="6" pos="143">
          <p15:clr>
            <a:srgbClr val="FBAE40"/>
          </p15:clr>
        </p15:guide>
        <p15:guide id="7" pos="7537">
          <p15:clr>
            <a:srgbClr val="FBAE40"/>
          </p15:clr>
        </p15:guide>
        <p15:guide id="8" orient="horz" pos="417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2E68A31-3F96-674D-917E-95EF3CECAE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ABA9A8DE-1C2C-824B-B69E-DFBB4189F5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</p:spTree>
    <p:extLst>
      <p:ext uri="{BB962C8B-B14F-4D97-AF65-F5344CB8AC3E}">
        <p14:creationId xmlns:p14="http://schemas.microsoft.com/office/powerpoint/2010/main" val="2039021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ndate desig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5E3FB40-E24C-1A40-8C11-B14B85791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71E53CD5-7BCC-1A4F-9DA3-ED32E775BA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4449E2-144B-4412-8FA0-48CC50EC6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56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>
            <a:extLst>
              <a:ext uri="{FF2B5EF4-FFF2-40B4-BE49-F238E27FC236}">
                <a16:creationId xmlns:a16="http://schemas.microsoft.com/office/drawing/2014/main" id="{1B9BF7B4-81C9-CC4C-87AF-883AB749BA7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9F620F3-B43B-4F48-A104-89EA5D928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7203655-7CDF-48D2-8F85-7580ED086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453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0F541AC-A2E5-E349-AD58-6E5023EB52C3}"/>
              </a:ext>
            </a:extLst>
          </p:cNvPr>
          <p:cNvCxnSpPr>
            <a:cxnSpLocks/>
          </p:cNvCxnSpPr>
          <p:nvPr userDrawn="1"/>
        </p:nvCxnSpPr>
        <p:spPr>
          <a:xfrm>
            <a:off x="227012" y="5438776"/>
            <a:ext cx="11737975" cy="0"/>
          </a:xfrm>
          <a:prstGeom prst="line">
            <a:avLst/>
          </a:prstGeom>
          <a:ln>
            <a:solidFill>
              <a:srgbClr val="002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1B0B0F70-99EF-C64D-9F1D-BA784BE622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6839" y="5579271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A56DCDD-0AE0-1D43-BFE7-9B588B6F92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148" y="5579271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8A61A38-3389-A04F-89AD-D5BF904DEF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5973" y="5579271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C055A-9064-41D9-9F7D-9E679819AD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0826" y="5579898"/>
            <a:ext cx="2260800" cy="702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2182"/>
                </a:solidFill>
              </a:defRPr>
            </a:lvl1pPr>
            <a:lvl2pPr marL="456316" indent="0">
              <a:buNone/>
              <a:defRPr/>
            </a:lvl2pPr>
            <a:lvl3pPr marL="912630" indent="0">
              <a:buNone/>
              <a:defRPr/>
            </a:lvl3pPr>
            <a:lvl4pPr marL="1368946" indent="0">
              <a:buNone/>
              <a:defRPr/>
            </a:lvl4pPr>
            <a:lvl5pPr marL="1825261" indent="0">
              <a:buNone/>
              <a:defRPr/>
            </a:lvl5pPr>
          </a:lstStyle>
          <a:p>
            <a:pPr lvl="0"/>
            <a:r>
              <a:rPr lang="en-US" dirty="0"/>
              <a:t>Insert Name, position,          e-mail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422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e 8 sets of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2783138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3A538742-0E49-8E48-A254-223CC2BE9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4" y="2168044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9">
            <a:extLst>
              <a:ext uri="{FF2B5EF4-FFF2-40B4-BE49-F238E27FC236}">
                <a16:creationId xmlns:a16="http://schemas.microsoft.com/office/drawing/2014/main" id="{A230C059-37CA-E646-A0F7-74C0368337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98154" y="2783138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/>
            </a:lvl2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1" name="Segnaposto testo 34">
            <a:extLst>
              <a:ext uri="{FF2B5EF4-FFF2-40B4-BE49-F238E27FC236}">
                <a16:creationId xmlns:a16="http://schemas.microsoft.com/office/drawing/2014/main" id="{2AA915F1-6C21-024A-9190-CD06F16E3D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98155" y="2168044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3" name="Segnaposto testo 9">
            <a:extLst>
              <a:ext uri="{FF2B5EF4-FFF2-40B4-BE49-F238E27FC236}">
                <a16:creationId xmlns:a16="http://schemas.microsoft.com/office/drawing/2014/main" id="{C0798EF2-860C-F74C-8D76-970C6D8FD5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4044" y="2783138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Segnaposto testo 34">
            <a:extLst>
              <a:ext uri="{FF2B5EF4-FFF2-40B4-BE49-F238E27FC236}">
                <a16:creationId xmlns:a16="http://schemas.microsoft.com/office/drawing/2014/main" id="{89712A73-D1E2-6D47-9C89-F08F0703EA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4045" y="2168044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2" name="Segnaposto testo 9">
            <a:extLst>
              <a:ext uri="{FF2B5EF4-FFF2-40B4-BE49-F238E27FC236}">
                <a16:creationId xmlns:a16="http://schemas.microsoft.com/office/drawing/2014/main" id="{B83B0834-E9E7-E04E-9736-AF48E3ABB5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56988" y="2783138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Segnaposto testo 34">
            <a:extLst>
              <a:ext uri="{FF2B5EF4-FFF2-40B4-BE49-F238E27FC236}">
                <a16:creationId xmlns:a16="http://schemas.microsoft.com/office/drawing/2014/main" id="{78F78ABA-3EFB-A54C-9E96-F668B70B54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989" y="2168044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6" name="Segnaposto testo 9">
            <a:extLst>
              <a:ext uri="{FF2B5EF4-FFF2-40B4-BE49-F238E27FC236}">
                <a16:creationId xmlns:a16="http://schemas.microsoft.com/office/drawing/2014/main" id="{C228317F-D486-ED4B-9877-589BF4C0FC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7009" y="4957252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7" name="Segnaposto testo 34">
            <a:extLst>
              <a:ext uri="{FF2B5EF4-FFF2-40B4-BE49-F238E27FC236}">
                <a16:creationId xmlns:a16="http://schemas.microsoft.com/office/drawing/2014/main" id="{70075F6D-B8EE-3244-BA2D-57A1A623C8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7010" y="4342158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9" name="Segnaposto testo 9">
            <a:extLst>
              <a:ext uri="{FF2B5EF4-FFF2-40B4-BE49-F238E27FC236}">
                <a16:creationId xmlns:a16="http://schemas.microsoft.com/office/drawing/2014/main" id="{D8BB56F4-744B-524D-877A-79235E56B9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98150" y="4957252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0" name="Segnaposto testo 34">
            <a:extLst>
              <a:ext uri="{FF2B5EF4-FFF2-40B4-BE49-F238E27FC236}">
                <a16:creationId xmlns:a16="http://schemas.microsoft.com/office/drawing/2014/main" id="{8BED2638-A7BB-CE47-B433-59A9A1636F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98151" y="4342158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2" name="Segnaposto testo 9">
            <a:extLst>
              <a:ext uri="{FF2B5EF4-FFF2-40B4-BE49-F238E27FC236}">
                <a16:creationId xmlns:a16="http://schemas.microsoft.com/office/drawing/2014/main" id="{C884565B-3A48-B44D-BCC3-F6873ECD6E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84040" y="4957252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3" name="Segnaposto testo 34">
            <a:extLst>
              <a:ext uri="{FF2B5EF4-FFF2-40B4-BE49-F238E27FC236}">
                <a16:creationId xmlns:a16="http://schemas.microsoft.com/office/drawing/2014/main" id="{3DA7CD7E-E688-2B48-B98A-374A565878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84041" y="4342158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5" name="Segnaposto testo 9">
            <a:extLst>
              <a:ext uri="{FF2B5EF4-FFF2-40B4-BE49-F238E27FC236}">
                <a16:creationId xmlns:a16="http://schemas.microsoft.com/office/drawing/2014/main" id="{6F2D6703-08A6-1648-8FCB-C7D385E0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56984" y="4957252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6" name="Segnaposto testo 34">
            <a:extLst>
              <a:ext uri="{FF2B5EF4-FFF2-40B4-BE49-F238E27FC236}">
                <a16:creationId xmlns:a16="http://schemas.microsoft.com/office/drawing/2014/main" id="{66E50F08-DC3C-2D44-B3D4-EA3454EC6B3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985" y="4342158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AF02DDCB-B378-4299-B0F9-673F22609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50" name="Titolo 2">
            <a:extLst>
              <a:ext uri="{FF2B5EF4-FFF2-40B4-BE49-F238E27FC236}">
                <a16:creationId xmlns:a16="http://schemas.microsoft.com/office/drawing/2014/main" id="{FFDA0E2E-1902-9848-9B73-258F85CA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51" name="Segnaposto testo 34">
            <a:extLst>
              <a:ext uri="{FF2B5EF4-FFF2-40B4-BE49-F238E27FC236}">
                <a16:creationId xmlns:a16="http://schemas.microsoft.com/office/drawing/2014/main" id="{3DB1C90D-218E-E647-B1F8-A28DDD4FBC2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2AF81849-2CEA-0448-9B28-C329D73C3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577875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0B6F7065-ACCE-494A-86B2-87E4A1CBB067}"/>
              </a:ext>
            </a:extLst>
          </p:cNvPr>
          <p:cNvSpPr/>
          <p:nvPr userDrawn="1"/>
        </p:nvSpPr>
        <p:spPr>
          <a:xfrm>
            <a:off x="227014" y="386557"/>
            <a:ext cx="11737974" cy="6246812"/>
          </a:xfrm>
          <a:prstGeom prst="rect">
            <a:avLst/>
          </a:prstGeom>
          <a:solidFill>
            <a:srgbClr val="002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677CEA82-18DE-E540-A592-FD99832CB202}"/>
              </a:ext>
            </a:extLst>
          </p:cNvPr>
          <p:cNvSpPr/>
          <p:nvPr userDrawn="1"/>
        </p:nvSpPr>
        <p:spPr>
          <a:xfrm>
            <a:off x="576000" y="977890"/>
            <a:ext cx="5406390" cy="0"/>
          </a:xfrm>
          <a:custGeom>
            <a:avLst/>
            <a:gdLst/>
            <a:ahLst/>
            <a:cxnLst/>
            <a:rect l="l" t="t" r="r" b="b"/>
            <a:pathLst>
              <a:path w="5406390">
                <a:moveTo>
                  <a:pt x="0" y="0"/>
                </a:moveTo>
                <a:lnTo>
                  <a:pt x="54058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b="0" i="0" noProof="0">
              <a:latin typeface="Times New Roman" panose="02020603050405020304" pitchFamily="18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6B2F78B3-A07C-9147-8F47-2A9665F8F6AD}"/>
              </a:ext>
            </a:extLst>
          </p:cNvPr>
          <p:cNvSpPr/>
          <p:nvPr userDrawn="1"/>
        </p:nvSpPr>
        <p:spPr>
          <a:xfrm>
            <a:off x="6229842" y="977890"/>
            <a:ext cx="4157345" cy="0"/>
          </a:xfrm>
          <a:custGeom>
            <a:avLst/>
            <a:gdLst/>
            <a:ahLst/>
            <a:cxnLst/>
            <a:rect l="l" t="t" r="r" b="b"/>
            <a:pathLst>
              <a:path w="4157345">
                <a:moveTo>
                  <a:pt x="0" y="0"/>
                </a:moveTo>
                <a:lnTo>
                  <a:pt x="415712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b="0" i="0" noProof="0">
              <a:latin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64E3B3-1AD7-334A-983F-76F91A0C6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3947" y="1032061"/>
            <a:ext cx="5406389" cy="1134000"/>
          </a:xfrm>
        </p:spPr>
        <p:txBody>
          <a:bodyPr anchor="t">
            <a:noAutofit/>
          </a:bodyPr>
          <a:lstStyle>
            <a:lvl1pPr marL="0" indent="0">
              <a:lnSpc>
                <a:spcPct val="75000"/>
              </a:lnSpc>
              <a:buNone/>
              <a:defRPr lang="en-US" sz="9000" b="0" i="1" kern="0" spc="-700" baseline="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1A6EF9-FC0A-3742-AC1B-D751F2CFF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0482" y="1094815"/>
            <a:ext cx="4829002" cy="1395036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lang="en-US" sz="3000" b="0" i="1" kern="600" spc="-1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DBBE0410-68B6-2347-AA6A-DF31E11DF5A7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59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0">
          <p15:clr>
            <a:srgbClr val="FBAE40"/>
          </p15:clr>
        </p15:guide>
        <p15:guide id="4" orient="horz" pos="65">
          <p15:clr>
            <a:srgbClr val="FBAE40"/>
          </p15:clr>
        </p15:guide>
        <p15:guide id="5" orient="horz" pos="243">
          <p15:clr>
            <a:srgbClr val="FBAE40"/>
          </p15:clr>
        </p15:guide>
        <p15:guide id="6" pos="143">
          <p15:clr>
            <a:srgbClr val="FBAE40"/>
          </p15:clr>
        </p15:guide>
        <p15:guide id="7" pos="7537">
          <p15:clr>
            <a:srgbClr val="FBAE40"/>
          </p15:clr>
        </p15:guide>
        <p15:guide id="8" orient="horz" pos="417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 box, single line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14" name="Segnaposto testo 34">
            <a:extLst>
              <a:ext uri="{FF2B5EF4-FFF2-40B4-BE49-F238E27FC236}">
                <a16:creationId xmlns:a16="http://schemas.microsoft.com/office/drawing/2014/main" id="{FEA3D567-78C7-654E-BA9B-D17A3A455F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99F97F88-86B0-DC42-BA1D-2D9AEF2C39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E0452E66-FD58-9748-9205-2DAAEB7C42AE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A26311AD-606D-FC41-8B7F-0B6EB25C8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</p:spTree>
    <p:extLst>
      <p:ext uri="{BB962C8B-B14F-4D97-AF65-F5344CB8AC3E}">
        <p14:creationId xmlns:p14="http://schemas.microsoft.com/office/powerpoint/2010/main" val="1060805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3239997" cy="23419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4732586"/>
            <a:ext cx="3240087" cy="7150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1AC8F9B7-1E8D-3E45-93ED-43CCDAC42A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6001" y="2168525"/>
            <a:ext cx="3239997" cy="23419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32" name="Segnaposto testo 9">
            <a:extLst>
              <a:ext uri="{FF2B5EF4-FFF2-40B4-BE49-F238E27FC236}">
                <a16:creationId xmlns:a16="http://schemas.microsoft.com/office/drawing/2014/main" id="{287CDC58-28B8-194D-B3B5-FF1B0EBFC3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6001" y="4732586"/>
            <a:ext cx="3240087" cy="7150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87A6B69D-1995-7545-849E-5C56335791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24989" y="2168525"/>
            <a:ext cx="3239997" cy="23419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37" name="Segnaposto testo 9">
            <a:extLst>
              <a:ext uri="{FF2B5EF4-FFF2-40B4-BE49-F238E27FC236}">
                <a16:creationId xmlns:a16="http://schemas.microsoft.com/office/drawing/2014/main" id="{1FB8582C-7070-324A-B94C-5FC4ED9659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4989" y="4732586"/>
            <a:ext cx="3240087" cy="7150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BBB9417E-A3DA-4DDC-8739-4AC8541452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8" name="Titolo 2">
            <a:extLst>
              <a:ext uri="{FF2B5EF4-FFF2-40B4-BE49-F238E27FC236}">
                <a16:creationId xmlns:a16="http://schemas.microsoft.com/office/drawing/2014/main" id="{B75A983D-EC3C-7C49-B9C2-5CAFE19B3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AF785B76-D781-724F-AC06-F584EFB980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6A0D531A-AA8E-DA4D-AC11-6D831A441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 (social med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1B0B0F70-99EF-C64D-9F1D-BA784BE622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6839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A56DCDD-0AE0-1D43-BFE7-9B588B6F92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148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8A61A38-3389-A04F-89AD-D5BF904DEF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5973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C055A-9064-41D9-9F7D-9E679819AD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0826" y="5579898"/>
            <a:ext cx="1867906" cy="702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218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Insert Name, position, e-mail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AB2F13DF-8C18-8848-A3CA-B9A59B53A8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440" y="2391291"/>
            <a:ext cx="11714163" cy="1981926"/>
          </a:xfrm>
        </p:spPr>
        <p:txBody>
          <a:bodyPr>
            <a:normAutofit/>
          </a:bodyPr>
          <a:lstStyle>
            <a:lvl1pPr marL="0" indent="0">
              <a:lnSpc>
                <a:spcPct val="75000"/>
              </a:lnSpc>
              <a:buNone/>
              <a:defRPr sz="6600" i="1" spc="-330" baseline="0"/>
            </a:lvl1pPr>
          </a:lstStyle>
          <a:p>
            <a:pPr lvl="0"/>
            <a:r>
              <a:rPr lang="en-GB" noProof="0" dirty="0"/>
              <a:t>Follow our stories</a:t>
            </a:r>
            <a:br>
              <a:rPr lang="en-GB" noProof="0" dirty="0"/>
            </a:br>
            <a:r>
              <a:rPr lang="en-GB" noProof="0" dirty="0"/>
              <a:t>and work on social media</a:t>
            </a:r>
          </a:p>
        </p:txBody>
      </p:sp>
      <p:cxnSp>
        <p:nvCxnSpPr>
          <p:cNvPr id="26" name="Connettore 1 11">
            <a:extLst>
              <a:ext uri="{FF2B5EF4-FFF2-40B4-BE49-F238E27FC236}">
                <a16:creationId xmlns:a16="http://schemas.microsoft.com/office/drawing/2014/main" id="{3ED2888B-0753-2942-9376-8FD85E14CDBB}"/>
              </a:ext>
            </a:extLst>
          </p:cNvPr>
          <p:cNvCxnSpPr>
            <a:cxnSpLocks/>
          </p:cNvCxnSpPr>
          <p:nvPr userDrawn="1"/>
        </p:nvCxnSpPr>
        <p:spPr>
          <a:xfrm>
            <a:off x="227010" y="5438776"/>
            <a:ext cx="11737975" cy="0"/>
          </a:xfrm>
          <a:prstGeom prst="line">
            <a:avLst/>
          </a:prstGeom>
          <a:ln>
            <a:solidFill>
              <a:srgbClr val="002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24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D5C81985-C057-8340-BB03-E2859048D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4C55201A-11A9-A943-B661-86C553778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3D54C7-C317-4B3B-B2A4-DE11DBE78E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576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text box, double line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F7D8F80E-5D41-6141-BC2A-1D75DBFDD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2" name="Segnaposto testo 34">
            <a:extLst>
              <a:ext uri="{FF2B5EF4-FFF2-40B4-BE49-F238E27FC236}">
                <a16:creationId xmlns:a16="http://schemas.microsoft.com/office/drawing/2014/main" id="{1C5FD4D0-521B-A84F-A512-3AFD4409785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FC94006E-EA25-4E41-A734-8D0A57101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C053E769-B75E-BA40-A1ED-BDDF8BA527EF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9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BC06FD89-D2BA-DE46-8997-B28B05B85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8" name="Segnaposto testo 15">
            <a:extLst>
              <a:ext uri="{FF2B5EF4-FFF2-40B4-BE49-F238E27FC236}">
                <a16:creationId xmlns:a16="http://schemas.microsoft.com/office/drawing/2014/main" id="{5EE2EA85-A41B-6F42-9240-FAC7BF1282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36D1F6-3F57-4914-BA48-0D3CE98673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614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  <p15:guide id="5" pos="22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49C2D07-CF10-0B49-ACDC-DC1FAE772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058CC48F-D9D1-554A-B2CC-17412E2CA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14AD56-FCEC-414A-A126-F93354828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38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523745"/>
            <a:ext cx="2772000" cy="48692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lvl="0"/>
            <a:r>
              <a:rPr lang="en-GB" noProof="0"/>
              <a:t>text</a:t>
            </a:r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3A538742-0E49-8E48-A254-223CC2BE9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2" y="2168044"/>
            <a:ext cx="2772000" cy="288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8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5" name="Segnaposto testo 9">
            <a:extLst>
              <a:ext uri="{FF2B5EF4-FFF2-40B4-BE49-F238E27FC236}">
                <a16:creationId xmlns:a16="http://schemas.microsoft.com/office/drawing/2014/main" id="{3763FC2E-1324-A544-8073-05592CEF60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7010" y="5357224"/>
            <a:ext cx="2772000" cy="24346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6" name="Segnaposto testo 9">
            <a:extLst>
              <a:ext uri="{FF2B5EF4-FFF2-40B4-BE49-F238E27FC236}">
                <a16:creationId xmlns:a16="http://schemas.microsoft.com/office/drawing/2014/main" id="{8C82A81A-A5AD-994F-8A39-8ACE2A7267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7010" y="5604908"/>
            <a:ext cx="2772000" cy="1979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4" name="Segnaposto testo 4">
            <a:extLst>
              <a:ext uri="{FF2B5EF4-FFF2-40B4-BE49-F238E27FC236}">
                <a16:creationId xmlns:a16="http://schemas.microsoft.com/office/drawing/2014/main" id="{0DAB5ABD-759F-4BF1-8BB7-4DD19ED48C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68" name="Segnaposto testo 4">
            <a:extLst>
              <a:ext uri="{FF2B5EF4-FFF2-40B4-BE49-F238E27FC236}">
                <a16:creationId xmlns:a16="http://schemas.microsoft.com/office/drawing/2014/main" id="{E0AEC1D3-D5A2-445C-A1C4-F5E700C418A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44613" y="2523745"/>
            <a:ext cx="2772000" cy="48692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lvl="0"/>
            <a:r>
              <a:rPr lang="en-GB" noProof="0"/>
              <a:t>text</a:t>
            </a:r>
          </a:p>
        </p:txBody>
      </p:sp>
      <p:sp>
        <p:nvSpPr>
          <p:cNvPr id="72" name="Segnaposto testo 34">
            <a:extLst>
              <a:ext uri="{FF2B5EF4-FFF2-40B4-BE49-F238E27FC236}">
                <a16:creationId xmlns:a16="http://schemas.microsoft.com/office/drawing/2014/main" id="{6F0B9DA1-4E0C-4194-853B-501A191038E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44613" y="2168044"/>
            <a:ext cx="2772000" cy="288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8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5" name="Segnaposto testo 9">
            <a:extLst>
              <a:ext uri="{FF2B5EF4-FFF2-40B4-BE49-F238E27FC236}">
                <a16:creationId xmlns:a16="http://schemas.microsoft.com/office/drawing/2014/main" id="{A07F1B92-0EB9-474C-B87A-BC791530F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144611" y="5357224"/>
            <a:ext cx="2772000" cy="24346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6" name="Segnaposto testo 9">
            <a:extLst>
              <a:ext uri="{FF2B5EF4-FFF2-40B4-BE49-F238E27FC236}">
                <a16:creationId xmlns:a16="http://schemas.microsoft.com/office/drawing/2014/main" id="{00F5AB6A-9E15-407E-92F0-53642880C9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44611" y="5604908"/>
            <a:ext cx="2772000" cy="1979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1" name="Segnaposto testo 4">
            <a:extLst>
              <a:ext uri="{FF2B5EF4-FFF2-40B4-BE49-F238E27FC236}">
                <a16:creationId xmlns:a16="http://schemas.microsoft.com/office/drawing/2014/main" id="{FE902462-05E6-44F3-B2C5-A2A6068E3AA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75387" y="2523745"/>
            <a:ext cx="2772000" cy="48692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lvl="0"/>
            <a:r>
              <a:rPr lang="en-GB" noProof="0"/>
              <a:t>text</a:t>
            </a:r>
          </a:p>
        </p:txBody>
      </p:sp>
      <p:sp>
        <p:nvSpPr>
          <p:cNvPr id="133" name="Segnaposto testo 34">
            <a:extLst>
              <a:ext uri="{FF2B5EF4-FFF2-40B4-BE49-F238E27FC236}">
                <a16:creationId xmlns:a16="http://schemas.microsoft.com/office/drawing/2014/main" id="{CAADE5C7-54C2-477A-B64C-D0DA686D5B3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75387" y="2168044"/>
            <a:ext cx="2772000" cy="288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8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6" name="Segnaposto testo 9">
            <a:extLst>
              <a:ext uri="{FF2B5EF4-FFF2-40B4-BE49-F238E27FC236}">
                <a16:creationId xmlns:a16="http://schemas.microsoft.com/office/drawing/2014/main" id="{78EC934A-9B2B-4F1D-9A82-FF5FECCE99C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75385" y="5357224"/>
            <a:ext cx="2772000" cy="24346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7" name="Segnaposto testo 9">
            <a:extLst>
              <a:ext uri="{FF2B5EF4-FFF2-40B4-BE49-F238E27FC236}">
                <a16:creationId xmlns:a16="http://schemas.microsoft.com/office/drawing/2014/main" id="{5D912B54-6736-4FE9-9C68-5B78191D5D2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75385" y="5604908"/>
            <a:ext cx="2772000" cy="1979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8" name="Segnaposto testo 4">
            <a:extLst>
              <a:ext uri="{FF2B5EF4-FFF2-40B4-BE49-F238E27FC236}">
                <a16:creationId xmlns:a16="http://schemas.microsoft.com/office/drawing/2014/main" id="{F4BEA67A-80D2-4D57-AC7A-24183E678F3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92988" y="2523745"/>
            <a:ext cx="2772000" cy="48692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lvl="0"/>
            <a:r>
              <a:rPr lang="en-GB" noProof="0"/>
              <a:t>text</a:t>
            </a:r>
          </a:p>
        </p:txBody>
      </p:sp>
      <p:sp>
        <p:nvSpPr>
          <p:cNvPr id="140" name="Segnaposto testo 34">
            <a:extLst>
              <a:ext uri="{FF2B5EF4-FFF2-40B4-BE49-F238E27FC236}">
                <a16:creationId xmlns:a16="http://schemas.microsoft.com/office/drawing/2014/main" id="{000496CA-A63B-4238-904E-724E044EA7A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92988" y="2168044"/>
            <a:ext cx="2772000" cy="288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8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43" name="Segnaposto testo 9">
            <a:extLst>
              <a:ext uri="{FF2B5EF4-FFF2-40B4-BE49-F238E27FC236}">
                <a16:creationId xmlns:a16="http://schemas.microsoft.com/office/drawing/2014/main" id="{91AC0F02-5B8B-4857-9313-BBDAC0AF18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192986" y="5357224"/>
            <a:ext cx="2772000" cy="24346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44" name="Segnaposto testo 9">
            <a:extLst>
              <a:ext uri="{FF2B5EF4-FFF2-40B4-BE49-F238E27FC236}">
                <a16:creationId xmlns:a16="http://schemas.microsoft.com/office/drawing/2014/main" id="{2D38337C-38D6-48CC-A786-55D442510EB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192986" y="5604908"/>
            <a:ext cx="2772000" cy="19792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7" name="Titolo 2">
            <a:extLst>
              <a:ext uri="{FF2B5EF4-FFF2-40B4-BE49-F238E27FC236}">
                <a16:creationId xmlns:a16="http://schemas.microsoft.com/office/drawing/2014/main" id="{E9BC57CF-CA25-6D49-9A8A-33601BAB2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38" name="Segnaposto testo 34">
            <a:extLst>
              <a:ext uri="{FF2B5EF4-FFF2-40B4-BE49-F238E27FC236}">
                <a16:creationId xmlns:a16="http://schemas.microsoft.com/office/drawing/2014/main" id="{71D331A8-9DC7-CB49-BCE0-9A280CE721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8EB350F3-18C3-7246-972C-FB47C58BC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</p:spTree>
    <p:extLst>
      <p:ext uri="{BB962C8B-B14F-4D97-AF65-F5344CB8AC3E}">
        <p14:creationId xmlns:p14="http://schemas.microsoft.com/office/powerpoint/2010/main" val="443430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pos="14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FB1F4DD9-F809-2B4A-A6A5-044231899D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7011" y="2159999"/>
            <a:ext cx="3466215" cy="19726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ECD858DB-CBAB-CB4D-B996-B84331AEB7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4555" y="5474320"/>
            <a:ext cx="3466213" cy="549274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8" name="Segnaposto testo 34">
            <a:extLst>
              <a:ext uri="{FF2B5EF4-FFF2-40B4-BE49-F238E27FC236}">
                <a16:creationId xmlns:a16="http://schemas.microsoft.com/office/drawing/2014/main" id="{BEE173BA-66E8-854E-8136-8AD775B09D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9499" y="3863952"/>
            <a:ext cx="3466215" cy="71502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62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0" name="Segnaposto testo 34">
            <a:extLst>
              <a:ext uri="{FF2B5EF4-FFF2-40B4-BE49-F238E27FC236}">
                <a16:creationId xmlns:a16="http://schemas.microsoft.com/office/drawing/2014/main" id="{4C1B2709-2070-2044-AA39-5413070807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9498" y="3071487"/>
            <a:ext cx="3466215" cy="715026"/>
          </a:xfrm>
        </p:spPr>
        <p:txBody>
          <a:bodyPr lIns="0" tIns="0" rIns="0" bIns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>
                <a:effectLst/>
                <a:latin typeface="Times" pitchFamily="2" charset="0"/>
              </a:rPr>
              <a:t>Insert text</a:t>
            </a:r>
          </a:p>
        </p:txBody>
      </p:sp>
      <p:sp>
        <p:nvSpPr>
          <p:cNvPr id="32" name="Segnaposto testo 34">
            <a:extLst>
              <a:ext uri="{FF2B5EF4-FFF2-40B4-BE49-F238E27FC236}">
                <a16:creationId xmlns:a16="http://schemas.microsoft.com/office/drawing/2014/main" id="{7ED10FEC-64F7-6047-BB99-0B96390F14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11631" y="3863952"/>
            <a:ext cx="2645810" cy="71502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4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3" name="Segnaposto testo 34">
            <a:extLst>
              <a:ext uri="{FF2B5EF4-FFF2-40B4-BE49-F238E27FC236}">
                <a16:creationId xmlns:a16="http://schemas.microsoft.com/office/drawing/2014/main" id="{C2C64832-A60F-204D-B97B-452514A6E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11630" y="3071487"/>
            <a:ext cx="2645810" cy="715026"/>
          </a:xfrm>
        </p:spPr>
        <p:txBody>
          <a:bodyPr lIns="0" tIns="0" rIns="0" bIns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mtClean="0">
                <a:solidFill>
                  <a:srgbClr val="002182"/>
                </a:solidFill>
                <a:effectLst/>
                <a:latin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>
                <a:effectLst/>
                <a:latin typeface="Times" pitchFamily="2" charset="0"/>
              </a:rPr>
              <a:t>Insert text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027BC123-4D27-4949-ADDB-655EC6330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9" name="Titolo 2">
            <a:extLst>
              <a:ext uri="{FF2B5EF4-FFF2-40B4-BE49-F238E27FC236}">
                <a16:creationId xmlns:a16="http://schemas.microsoft.com/office/drawing/2014/main" id="{9E4DB84E-BEF7-F94C-A1D0-76F0C8D98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26867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20" name="Segnaposto testo 34">
            <a:extLst>
              <a:ext uri="{FF2B5EF4-FFF2-40B4-BE49-F238E27FC236}">
                <a16:creationId xmlns:a16="http://schemas.microsoft.com/office/drawing/2014/main" id="{C6DAB1D5-3096-CD46-BA17-546B235180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E1B371FC-3F26-954C-B065-14B1567369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</p:spTree>
    <p:extLst>
      <p:ext uri="{BB962C8B-B14F-4D97-AF65-F5344CB8AC3E}">
        <p14:creationId xmlns:p14="http://schemas.microsoft.com/office/powerpoint/2010/main" val="235411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FB1F4DD9-F809-2B4A-A6A5-044231899D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7011" y="2159999"/>
            <a:ext cx="3466215" cy="19726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ECD858DB-CBAB-CB4D-B996-B84331AEB7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4555" y="5474320"/>
            <a:ext cx="3466213" cy="549274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5484A841-45E0-4A16-8055-027D1B52E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04858A9F-A428-A543-A7A6-99622754B4E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6C4C0901-D262-A344-BB1F-C37EA0599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13" name="Titolo 2">
            <a:extLst>
              <a:ext uri="{FF2B5EF4-FFF2-40B4-BE49-F238E27FC236}">
                <a16:creationId xmlns:a16="http://schemas.microsoft.com/office/drawing/2014/main" id="{6A092F6E-BF7F-9F4D-BCF7-3C628F79F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</p:spTree>
    <p:extLst>
      <p:ext uri="{BB962C8B-B14F-4D97-AF65-F5344CB8AC3E}">
        <p14:creationId xmlns:p14="http://schemas.microsoft.com/office/powerpoint/2010/main" val="2676968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a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66A09861-2CC9-F84D-A549-E00A104CF4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1511" y="6002595"/>
            <a:ext cx="3673477" cy="604681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Source: Insert source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FB1F4DD9-F809-2B4A-A6A5-044231899D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7011" y="2160000"/>
            <a:ext cx="3673477" cy="46928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4" name="Segnaposto testo 34">
            <a:extLst>
              <a:ext uri="{FF2B5EF4-FFF2-40B4-BE49-F238E27FC236}">
                <a16:creationId xmlns:a16="http://schemas.microsoft.com/office/drawing/2014/main" id="{A32B3C78-622B-E94A-88D7-A9547D38C1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59261" y="2160000"/>
            <a:ext cx="3673477" cy="46928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5" name="Segnaposto testo 34">
            <a:extLst>
              <a:ext uri="{FF2B5EF4-FFF2-40B4-BE49-F238E27FC236}">
                <a16:creationId xmlns:a16="http://schemas.microsoft.com/office/drawing/2014/main" id="{1C4A3294-FA92-B94A-9CD6-87B3C9FED6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1511" y="2160000"/>
            <a:ext cx="3673477" cy="46928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CB2F4F25-4053-6841-AC66-B6574F93B3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3527" y="6002595"/>
            <a:ext cx="1152000" cy="60468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2C9537EF-BE61-2843-9982-B899128D01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92527" y="6002595"/>
            <a:ext cx="1152000" cy="60468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3A9E73A8-AAC5-B242-AE20-73CE8BF4D0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06715" y="6002595"/>
            <a:ext cx="1152000" cy="60468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62FB56B8-A192-4324-B7E5-170A4B1110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6" name="Titolo 2">
            <a:extLst>
              <a:ext uri="{FF2B5EF4-FFF2-40B4-BE49-F238E27FC236}">
                <a16:creationId xmlns:a16="http://schemas.microsoft.com/office/drawing/2014/main" id="{1CFE39A2-8B9C-7240-9E64-F4DA9BB17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24" name="Segnaposto testo 34">
            <a:extLst>
              <a:ext uri="{FF2B5EF4-FFF2-40B4-BE49-F238E27FC236}">
                <a16:creationId xmlns:a16="http://schemas.microsoft.com/office/drawing/2014/main" id="{A1A63C59-EF8B-704F-B9EF-42B44AB00B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404543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testo 34">
            <a:extLst>
              <a:ext uri="{FF2B5EF4-FFF2-40B4-BE49-F238E27FC236}">
                <a16:creationId xmlns:a16="http://schemas.microsoft.com/office/drawing/2014/main" id="{5F6C9526-0741-FE40-A406-B802E11499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2327" y="2309533"/>
            <a:ext cx="2340000" cy="166181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lang="it-IT" sz="16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9" name="Segnaposto testo 34">
            <a:extLst>
              <a:ext uri="{FF2B5EF4-FFF2-40B4-BE49-F238E27FC236}">
                <a16:creationId xmlns:a16="http://schemas.microsoft.com/office/drawing/2014/main" id="{37998926-A55E-AA47-A276-A6722CD65E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327" y="2653334"/>
            <a:ext cx="2340000" cy="166181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lang="it-IT" sz="16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0" name="Segnaposto testo 34">
            <a:extLst>
              <a:ext uri="{FF2B5EF4-FFF2-40B4-BE49-F238E27FC236}">
                <a16:creationId xmlns:a16="http://schemas.microsoft.com/office/drawing/2014/main" id="{7E391FE0-F20F-2C41-9147-D1FF57CC08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2327" y="2997135"/>
            <a:ext cx="2340000" cy="166181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lang="it-IT" sz="16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1" name="Segnaposto testo 34">
            <a:extLst>
              <a:ext uri="{FF2B5EF4-FFF2-40B4-BE49-F238E27FC236}">
                <a16:creationId xmlns:a16="http://schemas.microsoft.com/office/drawing/2014/main" id="{E568891A-E804-6E4F-A6F0-C0921A2F1A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2327" y="3340936"/>
            <a:ext cx="2340000" cy="166181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lang="it-IT" sz="16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2" name="Segnaposto testo 34">
            <a:extLst>
              <a:ext uri="{FF2B5EF4-FFF2-40B4-BE49-F238E27FC236}">
                <a16:creationId xmlns:a16="http://schemas.microsoft.com/office/drawing/2014/main" id="{CB830EF3-FAA1-7849-B4D0-780BBD4F9B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2327" y="3684738"/>
            <a:ext cx="2340000" cy="166181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lang="it-IT" sz="16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2236A8A7-80B3-4E6E-881B-EAC305E94F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9" name="Titolo 2">
            <a:extLst>
              <a:ext uri="{FF2B5EF4-FFF2-40B4-BE49-F238E27FC236}">
                <a16:creationId xmlns:a16="http://schemas.microsoft.com/office/drawing/2014/main" id="{0AB1599D-98C8-E64B-8566-74A7D1D72F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20" name="Segnaposto testo 34">
            <a:extLst>
              <a:ext uri="{FF2B5EF4-FFF2-40B4-BE49-F238E27FC236}">
                <a16:creationId xmlns:a16="http://schemas.microsoft.com/office/drawing/2014/main" id="{07225551-88A0-624E-AE2E-978079EAC1D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8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B6BB76B-AD22-2A4B-848A-37980584AF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17" name="Segnaposto testo 34">
            <a:extLst>
              <a:ext uri="{FF2B5EF4-FFF2-40B4-BE49-F238E27FC236}">
                <a16:creationId xmlns:a16="http://schemas.microsoft.com/office/drawing/2014/main" id="{EA832B28-E9D2-0C4E-8CC1-322812EAF14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2327" y="4030426"/>
            <a:ext cx="2340000" cy="166181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lang="it-IT" sz="16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EUR billion</a:t>
            </a:r>
          </a:p>
        </p:txBody>
      </p:sp>
    </p:spTree>
    <p:extLst>
      <p:ext uri="{BB962C8B-B14F-4D97-AF65-F5344CB8AC3E}">
        <p14:creationId xmlns:p14="http://schemas.microsoft.com/office/powerpoint/2010/main" val="2418022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EF10F672-0669-1346-AAC6-E1B7E67A1E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3526" y="5985093"/>
            <a:ext cx="2289673" cy="179999"/>
          </a:xfr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54DC6700-BF64-BC42-97F8-D9D5492AD7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526" y="5541390"/>
            <a:ext cx="2289673" cy="179999"/>
          </a:xfr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51" name="Segnaposto testo 4">
            <a:extLst>
              <a:ext uri="{FF2B5EF4-FFF2-40B4-BE49-F238E27FC236}">
                <a16:creationId xmlns:a16="http://schemas.microsoft.com/office/drawing/2014/main" id="{136B4097-BB7B-D74C-B734-A7D3AB5AA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526" y="5105498"/>
            <a:ext cx="2289673" cy="179999"/>
          </a:xfr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9CD0E106-9D46-419A-A1CB-6219A84E84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7" name="Titolo 2">
            <a:extLst>
              <a:ext uri="{FF2B5EF4-FFF2-40B4-BE49-F238E27FC236}">
                <a16:creationId xmlns:a16="http://schemas.microsoft.com/office/drawing/2014/main" id="{74127B07-2828-2B44-9D04-FE76E3074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18" name="Segnaposto testo 34">
            <a:extLst>
              <a:ext uri="{FF2B5EF4-FFF2-40B4-BE49-F238E27FC236}">
                <a16:creationId xmlns:a16="http://schemas.microsoft.com/office/drawing/2014/main" id="{A1E59AB6-D595-F24B-927B-F14F65BB46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F2720D7E-A25E-5045-A82D-D30A58088F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</p:spTree>
    <p:extLst>
      <p:ext uri="{BB962C8B-B14F-4D97-AF65-F5344CB8AC3E}">
        <p14:creationId xmlns:p14="http://schemas.microsoft.com/office/powerpoint/2010/main" val="4187070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and don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9E1D7D4-0CE1-5342-AB03-CD60B4F0FD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7013" y="2352993"/>
            <a:ext cx="4680000" cy="41307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14302ED9-E5D2-AB47-90B1-8131CBCA77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1255" y="2352993"/>
            <a:ext cx="6773731" cy="41307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88CBE9D7-F237-4A35-A5AC-B657301D2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5" name="Titolo 2">
            <a:extLst>
              <a:ext uri="{FF2B5EF4-FFF2-40B4-BE49-F238E27FC236}">
                <a16:creationId xmlns:a16="http://schemas.microsoft.com/office/drawing/2014/main" id="{A1EC8F59-33CB-7744-BAE0-C8E5A83D9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16" name="Segnaposto testo 34">
            <a:extLst>
              <a:ext uri="{FF2B5EF4-FFF2-40B4-BE49-F238E27FC236}">
                <a16:creationId xmlns:a16="http://schemas.microsoft.com/office/drawing/2014/main" id="{4237D37E-F976-4241-9A52-B54B26D2CE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67F45630-06C7-FA45-9979-42D8A03039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</p:spTree>
    <p:extLst>
      <p:ext uri="{BB962C8B-B14F-4D97-AF65-F5344CB8AC3E}">
        <p14:creationId xmlns:p14="http://schemas.microsoft.com/office/powerpoint/2010/main" val="416296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 (big th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1B0B0F70-99EF-C64D-9F1D-BA784BE622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6839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A56DCDD-0AE0-1D43-BFE7-9B588B6F92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148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8A61A38-3389-A04F-89AD-D5BF904DEF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5973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C055A-9064-41D9-9F7D-9E679819AD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0826" y="5579898"/>
            <a:ext cx="2260800" cy="702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218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Insert Name, position, e-mail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D841DFF-0451-F44B-B1BF-0561499BD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4354" y="244063"/>
            <a:ext cx="1680631" cy="501365"/>
          </a:xfrm>
          <a:prstGeom prst="rect">
            <a:avLst/>
          </a:prstGeom>
        </p:spPr>
      </p:pic>
      <p:sp>
        <p:nvSpPr>
          <p:cNvPr id="16" name="Segnaposto testo 7">
            <a:extLst>
              <a:ext uri="{FF2B5EF4-FFF2-40B4-BE49-F238E27FC236}">
                <a16:creationId xmlns:a16="http://schemas.microsoft.com/office/drawing/2014/main" id="{B3067054-A321-5A4B-B9EA-0BCA77DCAF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440" y="2391291"/>
            <a:ext cx="11714163" cy="1991866"/>
          </a:xfrm>
        </p:spPr>
        <p:txBody>
          <a:bodyPr>
            <a:normAutofit/>
          </a:bodyPr>
          <a:lstStyle>
            <a:lvl1pPr marL="0" indent="0">
              <a:lnSpc>
                <a:spcPct val="75000"/>
              </a:lnSpc>
              <a:buNone/>
              <a:defRPr sz="6600" i="1" spc="-330" baseline="0"/>
            </a:lvl1pPr>
          </a:lstStyle>
          <a:p>
            <a:pPr lvl="0"/>
            <a:r>
              <a:rPr lang="en-GB" noProof="0" dirty="0"/>
              <a:t>If we believe in small</a:t>
            </a:r>
          </a:p>
          <a:p>
            <a:pPr lvl="0"/>
            <a:r>
              <a:rPr lang="en-GB" noProof="0" dirty="0"/>
              <a:t>big things can happen</a:t>
            </a:r>
          </a:p>
        </p:txBody>
      </p:sp>
      <p:cxnSp>
        <p:nvCxnSpPr>
          <p:cNvPr id="18" name="Connettore 1 11">
            <a:extLst>
              <a:ext uri="{FF2B5EF4-FFF2-40B4-BE49-F238E27FC236}">
                <a16:creationId xmlns:a16="http://schemas.microsoft.com/office/drawing/2014/main" id="{3ED2888B-0753-2942-9376-8FD85E14CDBB}"/>
              </a:ext>
            </a:extLst>
          </p:cNvPr>
          <p:cNvCxnSpPr>
            <a:cxnSpLocks/>
          </p:cNvCxnSpPr>
          <p:nvPr userDrawn="1"/>
        </p:nvCxnSpPr>
        <p:spPr>
          <a:xfrm>
            <a:off x="227010" y="5438776"/>
            <a:ext cx="11737975" cy="0"/>
          </a:xfrm>
          <a:prstGeom prst="line">
            <a:avLst/>
          </a:prstGeom>
          <a:ln>
            <a:solidFill>
              <a:srgbClr val="002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72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6447" y="3949009"/>
            <a:ext cx="8464551" cy="1352333"/>
          </a:xfrm>
        </p:spPr>
        <p:txBody>
          <a:bodyPr anchor="ctr"/>
          <a:lstStyle>
            <a:lvl1pPr algn="l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447" y="5335192"/>
            <a:ext cx="8464551" cy="397786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Place/Conference Name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656447" y="6235612"/>
            <a:ext cx="8464551" cy="38440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rgbClr val="3399FF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Date, Country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656447" y="5766836"/>
            <a:ext cx="8464551" cy="468768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411868"/>
            <a:ext cx="12192000" cy="33832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1026" name="Picture 2" descr="eu-commission-logo.png">
            <a:extLst>
              <a:ext uri="{FF2B5EF4-FFF2-40B4-BE49-F238E27FC236}">
                <a16:creationId xmlns:a16="http://schemas.microsoft.com/office/drawing/2014/main" id="{A9A96547-369F-4318-8E18-4CB79AC7CF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2" y="4379185"/>
            <a:ext cx="1160221" cy="8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– ESA Brand Centre">
            <a:extLst>
              <a:ext uri="{FF2B5EF4-FFF2-40B4-BE49-F238E27FC236}">
                <a16:creationId xmlns:a16="http://schemas.microsoft.com/office/drawing/2014/main" id="{5E985693-362A-4B3F-8A64-B76130AB44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" y="5404365"/>
            <a:ext cx="1720093" cy="10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USPA Identity | EU Agency for the Space Programme">
            <a:extLst>
              <a:ext uri="{FF2B5EF4-FFF2-40B4-BE49-F238E27FC236}">
                <a16:creationId xmlns:a16="http://schemas.microsoft.com/office/drawing/2014/main" id="{E9D89C0C-E0F0-4FF5-921F-8CE525B9E1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66" y="4382484"/>
            <a:ext cx="1525893" cy="65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IF Logo">
            <a:extLst>
              <a:ext uri="{FF2B5EF4-FFF2-40B4-BE49-F238E27FC236}">
                <a16:creationId xmlns:a16="http://schemas.microsoft.com/office/drawing/2014/main" id="{7AC3E404-D442-4397-8F2A-249191B408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66" y="5585744"/>
            <a:ext cx="15954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160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0B6F7065-ACCE-494A-86B2-87E4A1CBB067}"/>
              </a:ext>
            </a:extLst>
          </p:cNvPr>
          <p:cNvSpPr/>
          <p:nvPr/>
        </p:nvSpPr>
        <p:spPr>
          <a:xfrm>
            <a:off x="227014" y="386559"/>
            <a:ext cx="11737974" cy="6246812"/>
          </a:xfrm>
          <a:prstGeom prst="rect">
            <a:avLst/>
          </a:prstGeom>
          <a:solidFill>
            <a:srgbClr val="002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6" noProof="0" dirty="0">
              <a:latin typeface="Times New Roman" panose="02020603050405020304" pitchFamily="18" charset="0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677CEA82-18DE-E540-A592-FD99832CB202}"/>
              </a:ext>
            </a:extLst>
          </p:cNvPr>
          <p:cNvSpPr/>
          <p:nvPr/>
        </p:nvSpPr>
        <p:spPr>
          <a:xfrm>
            <a:off x="576000" y="977890"/>
            <a:ext cx="5406390" cy="0"/>
          </a:xfrm>
          <a:custGeom>
            <a:avLst/>
            <a:gdLst/>
            <a:ahLst/>
            <a:cxnLst/>
            <a:rect l="l" t="t" r="r" b="b"/>
            <a:pathLst>
              <a:path w="5406390">
                <a:moveTo>
                  <a:pt x="0" y="0"/>
                </a:moveTo>
                <a:lnTo>
                  <a:pt x="54058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sz="1796" b="0" i="0" noProof="0">
              <a:latin typeface="Times New Roman" panose="02020603050405020304" pitchFamily="18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6B2F78B3-A07C-9147-8F47-2A9665F8F6AD}"/>
              </a:ext>
            </a:extLst>
          </p:cNvPr>
          <p:cNvSpPr/>
          <p:nvPr/>
        </p:nvSpPr>
        <p:spPr>
          <a:xfrm>
            <a:off x="6229842" y="977890"/>
            <a:ext cx="4157345" cy="0"/>
          </a:xfrm>
          <a:custGeom>
            <a:avLst/>
            <a:gdLst/>
            <a:ahLst/>
            <a:cxnLst/>
            <a:rect l="l" t="t" r="r" b="b"/>
            <a:pathLst>
              <a:path w="4157345">
                <a:moveTo>
                  <a:pt x="0" y="0"/>
                </a:moveTo>
                <a:lnTo>
                  <a:pt x="415712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sz="1796" b="0" i="0" noProof="0">
              <a:latin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64E3B3-1AD7-334A-983F-76F91A0C6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3949" y="1032061"/>
            <a:ext cx="5406389" cy="1134000"/>
          </a:xfrm>
        </p:spPr>
        <p:txBody>
          <a:bodyPr anchor="t">
            <a:noAutofit/>
          </a:bodyPr>
          <a:lstStyle>
            <a:lvl1pPr marL="0" indent="0">
              <a:lnSpc>
                <a:spcPct val="75000"/>
              </a:lnSpc>
              <a:buNone/>
              <a:defRPr lang="en-US" sz="9000" b="0" i="1" kern="0" spc="-698" baseline="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dirty="0"/>
              <a:t>Insert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1A6EF9-FC0A-3742-AC1B-D751F2CFF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0482" y="1094816"/>
            <a:ext cx="4829002" cy="1395036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lang="en-US" sz="3000" b="0" i="1" kern="600" spc="-1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dirty="0"/>
              <a:t>Insert text</a:t>
            </a:r>
            <a:endParaRPr lang="en-US"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756E0617-5C03-F440-AA54-4D1A2A2DD93A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Elemento grafico 4">
            <a:extLst>
              <a:ext uri="{FF2B5EF4-FFF2-40B4-BE49-F238E27FC236}">
                <a16:creationId xmlns:a16="http://schemas.microsoft.com/office/drawing/2014/main" id="{CF6511F4-39E8-D445-B47A-66DE017AD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3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60">
          <p15:clr>
            <a:srgbClr val="FBAE40"/>
          </p15:clr>
        </p15:guide>
        <p15:guide id="2" pos="3478">
          <p15:clr>
            <a:srgbClr val="FBAE40"/>
          </p15:clr>
        </p15:guide>
        <p15:guide id="3" orient="horz" pos="163">
          <p15:clr>
            <a:srgbClr val="FBAE40"/>
          </p15:clr>
        </p15:guide>
        <p15:guide id="4" orient="horz" pos="59">
          <p15:clr>
            <a:srgbClr val="FBAE40"/>
          </p15:clr>
        </p15:guide>
        <p15:guide id="5" orient="horz" pos="221">
          <p15:clr>
            <a:srgbClr val="FBAE40"/>
          </p15:clr>
        </p15:guide>
        <p15:guide id="6" pos="130">
          <p15:clr>
            <a:srgbClr val="FBAE40"/>
          </p15:clr>
        </p15:guide>
        <p15:guide id="7" pos="6826">
          <p15:clr>
            <a:srgbClr val="FBAE40"/>
          </p15:clr>
        </p15:guide>
        <p15:guide id="8" orient="horz" pos="379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16AFAC62-0554-7F48-83CA-492C32313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"/>
            <a:ext cx="12192688" cy="6857613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5355545-F827-0049-B9A8-2BEE78DD46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04" y="221503"/>
            <a:ext cx="1522081" cy="45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0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>
            <a:extLst>
              <a:ext uri="{FF2B5EF4-FFF2-40B4-BE49-F238E27FC236}">
                <a16:creationId xmlns:a16="http://schemas.microsoft.com/office/drawing/2014/main" id="{1B9BF7B4-81C9-CC4C-87AF-883AB749BA7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026697B-322F-4842-8E7B-E579DBB291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59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6045" y="381800"/>
            <a:ext cx="11642210" cy="6212541"/>
          </a:xfrm>
          <a:custGeom>
            <a:avLst/>
            <a:gdLst/>
            <a:ahLst/>
            <a:cxnLst/>
            <a:rect l="l" t="t" r="r" b="b"/>
            <a:pathLst>
              <a:path w="12854940" h="6845300">
                <a:moveTo>
                  <a:pt x="0" y="6845300"/>
                </a:moveTo>
                <a:lnTo>
                  <a:pt x="12854393" y="6845300"/>
                </a:lnTo>
                <a:lnTo>
                  <a:pt x="12854393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rgbClr val="002182"/>
          </a:solidFill>
        </p:spPr>
        <p:txBody>
          <a:bodyPr wrap="square" lIns="0" tIns="0" rIns="0" bIns="0" rtlCol="0"/>
          <a:lstStyle/>
          <a:p>
            <a:endParaRPr lang="en-GB" sz="1477" b="0" i="0" noProof="0">
              <a:latin typeface="Times New Roman" panose="02020603050405020304" pitchFamily="18" charset="0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756E0617-5C03-F440-AA54-4D1A2A2DD93A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F6511F4-39E8-D445-B47A-66DE017AD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50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>
            <a:extLst>
              <a:ext uri="{FF2B5EF4-FFF2-40B4-BE49-F238E27FC236}">
                <a16:creationId xmlns:a16="http://schemas.microsoft.com/office/drawing/2014/main" id="{1B9BF7B4-81C9-CC4C-87AF-883AB749BA7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D348FA7-DDBE-714F-B80F-9BC2C9CCB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43701A-D5C0-4228-B6FC-CF5654B5E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05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BC06FD89-D2BA-DE46-8997-B28B05B85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8" name="Segnaposto testo 15">
            <a:extLst>
              <a:ext uri="{FF2B5EF4-FFF2-40B4-BE49-F238E27FC236}">
                <a16:creationId xmlns:a16="http://schemas.microsoft.com/office/drawing/2014/main" id="{5EE2EA85-A41B-6F42-9240-FAC7BF1282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36D1F6-3F57-4914-BA48-0D3CE98673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42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  <p15:guide id="5" pos="22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D5C81985-C057-8340-BB03-E2859048D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4C55201A-11A9-A943-B661-86C553778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3D54C7-C317-4B3B-B2A4-DE11DBE78E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833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0692" y="988280"/>
            <a:ext cx="4841036" cy="386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77565" y="989115"/>
            <a:ext cx="5303520" cy="386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69BD915-8274-0844-A937-8FAA7C9AFCD0}"/>
              </a:ext>
            </a:extLst>
          </p:cNvPr>
          <p:cNvSpPr/>
          <p:nvPr userDrawn="1"/>
        </p:nvSpPr>
        <p:spPr>
          <a:xfrm>
            <a:off x="725373" y="880170"/>
            <a:ext cx="4896353" cy="0"/>
          </a:xfrm>
          <a:custGeom>
            <a:avLst/>
            <a:gdLst/>
            <a:ahLst/>
            <a:cxnLst/>
            <a:rect l="l" t="t" r="r" b="b"/>
            <a:pathLst>
              <a:path w="5406390">
                <a:moveTo>
                  <a:pt x="0" y="0"/>
                </a:moveTo>
                <a:lnTo>
                  <a:pt x="54058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sz="1477" b="0" i="0" noProof="0">
              <a:latin typeface="Times New Roman" panose="02020603050405020304" pitchFamily="18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F365D704-5A41-6346-BEF5-DC3D9AC3D325}"/>
              </a:ext>
            </a:extLst>
          </p:cNvPr>
          <p:cNvSpPr/>
          <p:nvPr userDrawn="1"/>
        </p:nvSpPr>
        <p:spPr>
          <a:xfrm>
            <a:off x="5845835" y="880170"/>
            <a:ext cx="3765143" cy="0"/>
          </a:xfrm>
          <a:custGeom>
            <a:avLst/>
            <a:gdLst/>
            <a:ahLst/>
            <a:cxnLst/>
            <a:rect l="l" t="t" r="r" b="b"/>
            <a:pathLst>
              <a:path w="4157345">
                <a:moveTo>
                  <a:pt x="0" y="0"/>
                </a:moveTo>
                <a:lnTo>
                  <a:pt x="415712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sz="1477" b="0" i="0" noProof="0">
              <a:latin typeface="Times New Roman" panose="02020603050405020304" pitchFamily="18" charset="0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02243FF1-509A-D643-BD6F-535CBE092CAA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806C792-257C-3E4B-8EB2-D48C0890F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06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616">
          <p15:clr>
            <a:srgbClr val="FBAE40"/>
          </p15:clr>
        </p15:guide>
        <p15:guide id="4" pos="49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Re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>
            <a:extLst>
              <a:ext uri="{FF2B5EF4-FFF2-40B4-BE49-F238E27FC236}">
                <a16:creationId xmlns:a16="http://schemas.microsoft.com/office/drawing/2014/main" id="{1B9BF7B4-81C9-CC4C-87AF-883AB749BA7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8B155D7-121A-064B-8D01-218FF2D58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54300B-ACF0-42DC-B380-F4517AD09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342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E084A4D-3FF2-9F43-8D97-DA31F4588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65E57F-1A09-4B4D-BFA9-59733A327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10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ak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0B6F7065-ACCE-494A-86B2-87E4A1CBB067}"/>
              </a:ext>
            </a:extLst>
          </p:cNvPr>
          <p:cNvSpPr/>
          <p:nvPr userDrawn="1"/>
        </p:nvSpPr>
        <p:spPr>
          <a:xfrm>
            <a:off x="227014" y="386557"/>
            <a:ext cx="11737974" cy="6246812"/>
          </a:xfrm>
          <a:prstGeom prst="rect">
            <a:avLst/>
          </a:prstGeom>
          <a:solidFill>
            <a:srgbClr val="002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64E3B3-1AD7-334A-983F-76F91A0C6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2806" y="2130873"/>
            <a:ext cx="5406389" cy="1134000"/>
          </a:xfrm>
        </p:spPr>
        <p:txBody>
          <a:bodyPr anchor="t">
            <a:noAutofit/>
          </a:bodyPr>
          <a:lstStyle>
            <a:lvl1pPr marL="0" indent="0" algn="ctr">
              <a:lnSpc>
                <a:spcPct val="75000"/>
              </a:lnSpc>
              <a:buNone/>
              <a:defRPr lang="en-US" sz="9000" b="0" i="1" kern="0" spc="-700" baseline="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1A6EF9-FC0A-3742-AC1B-D751F2CFF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9610" y="4721663"/>
            <a:ext cx="4829002" cy="1395036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lang="en-US" sz="3000" b="0" i="1" kern="600" spc="-1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42099" y="4002501"/>
            <a:ext cx="47078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776000" y="2091585"/>
            <a:ext cx="86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3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0">
          <p15:clr>
            <a:srgbClr val="FBAE40"/>
          </p15:clr>
        </p15:guide>
        <p15:guide id="4" orient="horz" pos="65">
          <p15:clr>
            <a:srgbClr val="FBAE40"/>
          </p15:clr>
        </p15:guide>
        <p15:guide id="5" orient="horz" pos="243">
          <p15:clr>
            <a:srgbClr val="FBAE40"/>
          </p15:clr>
        </p15:guide>
        <p15:guide id="6" pos="143">
          <p15:clr>
            <a:srgbClr val="FBAE40"/>
          </p15:clr>
        </p15:guide>
        <p15:guide id="7" pos="7537">
          <p15:clr>
            <a:srgbClr val="FBAE40"/>
          </p15:clr>
        </p15:guide>
        <p15:guide id="8" orient="horz" pos="417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49C2D07-CF10-0B49-ACDC-DC1FAE772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058CC48F-D9D1-554A-B2CC-17412E2CA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14AD56-FCEC-414A-A126-F93354828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536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Man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02D66AF5-F6D9-1749-A18F-60EB52E14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866626D2-8DF4-CF42-B388-2C839F423C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F2D49F-EB08-44A8-BDA2-FC8550C62E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833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02D66AF5-F6D9-1749-A18F-60EB52E14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7A677F97-53BC-9240-AEA7-1D3E2A110C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80693" y="-3425404"/>
            <a:ext cx="15030601" cy="10132081"/>
            <a:chOff x="2480726" y="-2623977"/>
            <a:chExt cx="13690076" cy="9207669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2061D940-C8DD-1A4F-94BF-DAAAE4E0BEC2}"/>
                </a:ext>
              </a:extLst>
            </p:cNvPr>
            <p:cNvGrpSpPr/>
            <p:nvPr/>
          </p:nvGrpSpPr>
          <p:grpSpPr>
            <a:xfrm>
              <a:off x="2480726" y="-2623977"/>
              <a:ext cx="13690076" cy="9207669"/>
              <a:chOff x="4266388" y="-1432869"/>
              <a:chExt cx="11081209" cy="8033696"/>
            </a:xfrm>
            <a:solidFill>
              <a:schemeClr val="bg2">
                <a:lumMod val="90000"/>
              </a:schemeClr>
            </a:solidFill>
          </p:grpSpPr>
          <p:grpSp>
            <p:nvGrpSpPr>
              <p:cNvPr id="37" name="Group 350">
                <a:extLst>
                  <a:ext uri="{FF2B5EF4-FFF2-40B4-BE49-F238E27FC236}">
                    <a16:creationId xmlns:a16="http://schemas.microsoft.com/office/drawing/2014/main" id="{4FD61939-C424-B645-B540-B16617951F6F}"/>
                  </a:ext>
                </a:extLst>
              </p:cNvPr>
              <p:cNvGrpSpPr/>
              <p:nvPr userDrawn="1"/>
            </p:nvGrpSpPr>
            <p:grpSpPr>
              <a:xfrm>
                <a:off x="6169484" y="-1357910"/>
                <a:ext cx="4823932" cy="3780561"/>
                <a:chOff x="1925638" y="47625"/>
                <a:chExt cx="3791965" cy="2971799"/>
              </a:xfrm>
              <a:grpFill/>
            </p:grpSpPr>
            <p:sp>
              <p:nvSpPr>
                <p:cNvPr id="305" name="Freeform 39">
                  <a:extLst>
                    <a:ext uri="{FF2B5EF4-FFF2-40B4-BE49-F238E27FC236}">
                      <a16:creationId xmlns:a16="http://schemas.microsoft.com/office/drawing/2014/main" id="{73CC839F-42BE-0F4A-870D-74658C19F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5638" y="47625"/>
                  <a:ext cx="112713" cy="103188"/>
                </a:xfrm>
                <a:custGeom>
                  <a:avLst/>
                  <a:gdLst>
                    <a:gd name="T0" fmla="*/ 322 w 355"/>
                    <a:gd name="T1" fmla="*/ 0 h 325"/>
                    <a:gd name="T2" fmla="*/ 293 w 355"/>
                    <a:gd name="T3" fmla="*/ 12 h 325"/>
                    <a:gd name="T4" fmla="*/ 229 w 355"/>
                    <a:gd name="T5" fmla="*/ 41 h 325"/>
                    <a:gd name="T6" fmla="*/ 216 w 355"/>
                    <a:gd name="T7" fmla="*/ 78 h 325"/>
                    <a:gd name="T8" fmla="*/ 234 w 355"/>
                    <a:gd name="T9" fmla="*/ 94 h 325"/>
                    <a:gd name="T10" fmla="*/ 218 w 355"/>
                    <a:gd name="T11" fmla="*/ 127 h 325"/>
                    <a:gd name="T12" fmla="*/ 163 w 355"/>
                    <a:gd name="T13" fmla="*/ 159 h 325"/>
                    <a:gd name="T14" fmla="*/ 125 w 355"/>
                    <a:gd name="T15" fmla="*/ 163 h 325"/>
                    <a:gd name="T16" fmla="*/ 60 w 355"/>
                    <a:gd name="T17" fmla="*/ 230 h 325"/>
                    <a:gd name="T18" fmla="*/ 26 w 355"/>
                    <a:gd name="T19" fmla="*/ 252 h 325"/>
                    <a:gd name="T20" fmla="*/ 0 w 355"/>
                    <a:gd name="T21" fmla="*/ 303 h 325"/>
                    <a:gd name="T22" fmla="*/ 23 w 355"/>
                    <a:gd name="T23" fmla="*/ 325 h 325"/>
                    <a:gd name="T24" fmla="*/ 53 w 355"/>
                    <a:gd name="T25" fmla="*/ 286 h 325"/>
                    <a:gd name="T26" fmla="*/ 95 w 355"/>
                    <a:gd name="T27" fmla="*/ 232 h 325"/>
                    <a:gd name="T28" fmla="*/ 112 w 355"/>
                    <a:gd name="T29" fmla="*/ 201 h 325"/>
                    <a:gd name="T30" fmla="*/ 168 w 355"/>
                    <a:gd name="T31" fmla="*/ 181 h 325"/>
                    <a:gd name="T32" fmla="*/ 277 w 355"/>
                    <a:gd name="T33" fmla="*/ 175 h 325"/>
                    <a:gd name="T34" fmla="*/ 329 w 355"/>
                    <a:gd name="T35" fmla="*/ 151 h 325"/>
                    <a:gd name="T36" fmla="*/ 323 w 355"/>
                    <a:gd name="T37" fmla="*/ 84 h 325"/>
                    <a:gd name="T38" fmla="*/ 305 w 355"/>
                    <a:gd name="T39" fmla="*/ 88 h 325"/>
                    <a:gd name="T40" fmla="*/ 305 w 355"/>
                    <a:gd name="T41" fmla="*/ 66 h 325"/>
                    <a:gd name="T42" fmla="*/ 355 w 355"/>
                    <a:gd name="T43" fmla="*/ 22 h 325"/>
                    <a:gd name="T44" fmla="*/ 322 w 355"/>
                    <a:gd name="T45" fmla="*/ 0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5" h="325">
                      <a:moveTo>
                        <a:pt x="322" y="0"/>
                      </a:moveTo>
                      <a:lnTo>
                        <a:pt x="293" y="12"/>
                      </a:lnTo>
                      <a:lnTo>
                        <a:pt x="229" y="41"/>
                      </a:lnTo>
                      <a:lnTo>
                        <a:pt x="216" y="78"/>
                      </a:lnTo>
                      <a:lnTo>
                        <a:pt x="234" y="94"/>
                      </a:lnTo>
                      <a:lnTo>
                        <a:pt x="218" y="127"/>
                      </a:lnTo>
                      <a:lnTo>
                        <a:pt x="163" y="159"/>
                      </a:lnTo>
                      <a:lnTo>
                        <a:pt x="125" y="163"/>
                      </a:lnTo>
                      <a:lnTo>
                        <a:pt x="60" y="230"/>
                      </a:lnTo>
                      <a:lnTo>
                        <a:pt x="26" y="252"/>
                      </a:lnTo>
                      <a:lnTo>
                        <a:pt x="0" y="303"/>
                      </a:lnTo>
                      <a:lnTo>
                        <a:pt x="23" y="325"/>
                      </a:lnTo>
                      <a:lnTo>
                        <a:pt x="53" y="286"/>
                      </a:lnTo>
                      <a:lnTo>
                        <a:pt x="95" y="232"/>
                      </a:lnTo>
                      <a:lnTo>
                        <a:pt x="112" y="201"/>
                      </a:lnTo>
                      <a:lnTo>
                        <a:pt x="168" y="181"/>
                      </a:lnTo>
                      <a:lnTo>
                        <a:pt x="277" y="175"/>
                      </a:lnTo>
                      <a:lnTo>
                        <a:pt x="329" y="151"/>
                      </a:lnTo>
                      <a:lnTo>
                        <a:pt x="323" y="84"/>
                      </a:lnTo>
                      <a:lnTo>
                        <a:pt x="305" y="88"/>
                      </a:lnTo>
                      <a:lnTo>
                        <a:pt x="305" y="66"/>
                      </a:lnTo>
                      <a:lnTo>
                        <a:pt x="355" y="22"/>
                      </a:lnTo>
                      <a:lnTo>
                        <a:pt x="322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306" name="Group 342">
                  <a:extLst>
                    <a:ext uri="{FF2B5EF4-FFF2-40B4-BE49-F238E27FC236}">
                      <a16:creationId xmlns:a16="http://schemas.microsoft.com/office/drawing/2014/main" id="{4966C9D9-472C-C443-A4B5-FAE464C11C91}"/>
                    </a:ext>
                  </a:extLst>
                </p:cNvPr>
                <p:cNvGrpSpPr/>
                <p:nvPr/>
              </p:nvGrpSpPr>
              <p:grpSpPr>
                <a:xfrm>
                  <a:off x="3198813" y="50799"/>
                  <a:ext cx="2518790" cy="2968625"/>
                  <a:chOff x="3198813" y="50799"/>
                  <a:chExt cx="2518790" cy="2968625"/>
                </a:xfrm>
                <a:grpFill/>
              </p:grpSpPr>
              <p:sp>
                <p:nvSpPr>
                  <p:cNvPr id="307" name="Freeform 10">
                    <a:extLst>
                      <a:ext uri="{FF2B5EF4-FFF2-40B4-BE49-F238E27FC236}">
                        <a16:creationId xmlns:a16="http://schemas.microsoft.com/office/drawing/2014/main" id="{DB1043AF-B3D7-B54D-A964-44D5486E1F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56075" y="973138"/>
                    <a:ext cx="20638" cy="19050"/>
                  </a:xfrm>
                  <a:custGeom>
                    <a:avLst/>
                    <a:gdLst>
                      <a:gd name="T0" fmla="*/ 67 w 67"/>
                      <a:gd name="T1" fmla="*/ 47 h 57"/>
                      <a:gd name="T2" fmla="*/ 63 w 67"/>
                      <a:gd name="T3" fmla="*/ 0 h 57"/>
                      <a:gd name="T4" fmla="*/ 0 w 67"/>
                      <a:gd name="T5" fmla="*/ 57 h 57"/>
                      <a:gd name="T6" fmla="*/ 67 w 67"/>
                      <a:gd name="T7" fmla="*/ 4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57">
                        <a:moveTo>
                          <a:pt x="67" y="47"/>
                        </a:moveTo>
                        <a:lnTo>
                          <a:pt x="63" y="0"/>
                        </a:lnTo>
                        <a:lnTo>
                          <a:pt x="0" y="57"/>
                        </a:lnTo>
                        <a:lnTo>
                          <a:pt x="67" y="4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8" name="Freeform 11">
                    <a:extLst>
                      <a:ext uri="{FF2B5EF4-FFF2-40B4-BE49-F238E27FC236}">
                        <a16:creationId xmlns:a16="http://schemas.microsoft.com/office/drawing/2014/main" id="{E52A60DF-0A63-1549-91AE-D17AEA08C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3550" y="839788"/>
                    <a:ext cx="19050" cy="15875"/>
                  </a:xfrm>
                  <a:custGeom>
                    <a:avLst/>
                    <a:gdLst>
                      <a:gd name="T0" fmla="*/ 0 w 59"/>
                      <a:gd name="T1" fmla="*/ 33 h 53"/>
                      <a:gd name="T2" fmla="*/ 34 w 59"/>
                      <a:gd name="T3" fmla="*/ 53 h 53"/>
                      <a:gd name="T4" fmla="*/ 59 w 59"/>
                      <a:gd name="T5" fmla="*/ 30 h 53"/>
                      <a:gd name="T6" fmla="*/ 36 w 59"/>
                      <a:gd name="T7" fmla="*/ 0 h 53"/>
                      <a:gd name="T8" fmla="*/ 0 w 59"/>
                      <a:gd name="T9" fmla="*/ 3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" h="53">
                        <a:moveTo>
                          <a:pt x="0" y="33"/>
                        </a:moveTo>
                        <a:lnTo>
                          <a:pt x="34" y="53"/>
                        </a:lnTo>
                        <a:lnTo>
                          <a:pt x="59" y="30"/>
                        </a:lnTo>
                        <a:lnTo>
                          <a:pt x="36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9" name="Freeform 12">
                    <a:extLst>
                      <a:ext uri="{FF2B5EF4-FFF2-40B4-BE49-F238E27FC236}">
                        <a16:creationId xmlns:a16="http://schemas.microsoft.com/office/drawing/2014/main" id="{75A0FDCE-6489-5942-BBD6-2E00B0DC18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64013" y="938213"/>
                    <a:ext cx="44450" cy="49213"/>
                  </a:xfrm>
                  <a:custGeom>
                    <a:avLst/>
                    <a:gdLst>
                      <a:gd name="T0" fmla="*/ 60 w 139"/>
                      <a:gd name="T1" fmla="*/ 154 h 154"/>
                      <a:gd name="T2" fmla="*/ 96 w 139"/>
                      <a:gd name="T3" fmla="*/ 120 h 154"/>
                      <a:gd name="T4" fmla="*/ 102 w 139"/>
                      <a:gd name="T5" fmla="*/ 63 h 154"/>
                      <a:gd name="T6" fmla="*/ 139 w 139"/>
                      <a:gd name="T7" fmla="*/ 27 h 154"/>
                      <a:gd name="T8" fmla="*/ 121 w 139"/>
                      <a:gd name="T9" fmla="*/ 0 h 154"/>
                      <a:gd name="T10" fmla="*/ 69 w 139"/>
                      <a:gd name="T11" fmla="*/ 28 h 154"/>
                      <a:gd name="T12" fmla="*/ 5 w 139"/>
                      <a:gd name="T13" fmla="*/ 55 h 154"/>
                      <a:gd name="T14" fmla="*/ 0 w 139"/>
                      <a:gd name="T15" fmla="*/ 95 h 154"/>
                      <a:gd name="T16" fmla="*/ 59 w 139"/>
                      <a:gd name="T17" fmla="*/ 90 h 154"/>
                      <a:gd name="T18" fmla="*/ 60 w 139"/>
                      <a:gd name="T19" fmla="*/ 154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9" h="154">
                        <a:moveTo>
                          <a:pt x="60" y="154"/>
                        </a:moveTo>
                        <a:lnTo>
                          <a:pt x="96" y="120"/>
                        </a:lnTo>
                        <a:lnTo>
                          <a:pt x="102" y="63"/>
                        </a:lnTo>
                        <a:lnTo>
                          <a:pt x="139" y="27"/>
                        </a:lnTo>
                        <a:lnTo>
                          <a:pt x="121" y="0"/>
                        </a:lnTo>
                        <a:lnTo>
                          <a:pt x="69" y="28"/>
                        </a:lnTo>
                        <a:lnTo>
                          <a:pt x="5" y="55"/>
                        </a:lnTo>
                        <a:lnTo>
                          <a:pt x="0" y="95"/>
                        </a:lnTo>
                        <a:lnTo>
                          <a:pt x="59" y="90"/>
                        </a:lnTo>
                        <a:lnTo>
                          <a:pt x="60" y="154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0" name="Freeform 13">
                    <a:extLst>
                      <a:ext uri="{FF2B5EF4-FFF2-40B4-BE49-F238E27FC236}">
                        <a16:creationId xmlns:a16="http://schemas.microsoft.com/office/drawing/2014/main" id="{7E8465D7-E297-D249-8F7F-3742553BCF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838" y="781050"/>
                    <a:ext cx="20638" cy="20638"/>
                  </a:xfrm>
                  <a:custGeom>
                    <a:avLst/>
                    <a:gdLst>
                      <a:gd name="T0" fmla="*/ 17 w 66"/>
                      <a:gd name="T1" fmla="*/ 67 h 67"/>
                      <a:gd name="T2" fmla="*/ 60 w 66"/>
                      <a:gd name="T3" fmla="*/ 56 h 67"/>
                      <a:gd name="T4" fmla="*/ 66 w 66"/>
                      <a:gd name="T5" fmla="*/ 0 h 67"/>
                      <a:gd name="T6" fmla="*/ 0 w 66"/>
                      <a:gd name="T7" fmla="*/ 23 h 67"/>
                      <a:gd name="T8" fmla="*/ 17 w 66"/>
                      <a:gd name="T9" fmla="*/ 67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6" h="67">
                        <a:moveTo>
                          <a:pt x="17" y="67"/>
                        </a:moveTo>
                        <a:lnTo>
                          <a:pt x="60" y="56"/>
                        </a:lnTo>
                        <a:lnTo>
                          <a:pt x="66" y="0"/>
                        </a:lnTo>
                        <a:lnTo>
                          <a:pt x="0" y="23"/>
                        </a:lnTo>
                        <a:lnTo>
                          <a:pt x="17" y="6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1" name="Freeform 14">
                    <a:extLst>
                      <a:ext uri="{FF2B5EF4-FFF2-40B4-BE49-F238E27FC236}">
                        <a16:creationId xmlns:a16="http://schemas.microsoft.com/office/drawing/2014/main" id="{769684D6-A40C-EA44-9715-36221CEC98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6575" y="493713"/>
                    <a:ext cx="123825" cy="149225"/>
                  </a:xfrm>
                  <a:custGeom>
                    <a:avLst/>
                    <a:gdLst>
                      <a:gd name="T0" fmla="*/ 100 w 391"/>
                      <a:gd name="T1" fmla="*/ 392 h 473"/>
                      <a:gd name="T2" fmla="*/ 169 w 391"/>
                      <a:gd name="T3" fmla="*/ 396 h 473"/>
                      <a:gd name="T4" fmla="*/ 233 w 391"/>
                      <a:gd name="T5" fmla="*/ 326 h 473"/>
                      <a:gd name="T6" fmla="*/ 243 w 391"/>
                      <a:gd name="T7" fmla="*/ 378 h 473"/>
                      <a:gd name="T8" fmla="*/ 363 w 391"/>
                      <a:gd name="T9" fmla="*/ 373 h 473"/>
                      <a:gd name="T10" fmla="*/ 325 w 391"/>
                      <a:gd name="T11" fmla="*/ 311 h 473"/>
                      <a:gd name="T12" fmla="*/ 328 w 391"/>
                      <a:gd name="T13" fmla="*/ 251 h 473"/>
                      <a:gd name="T14" fmla="*/ 371 w 391"/>
                      <a:gd name="T15" fmla="*/ 181 h 473"/>
                      <a:gd name="T16" fmla="*/ 354 w 391"/>
                      <a:gd name="T17" fmla="*/ 138 h 473"/>
                      <a:gd name="T18" fmla="*/ 391 w 391"/>
                      <a:gd name="T19" fmla="*/ 122 h 473"/>
                      <a:gd name="T20" fmla="*/ 350 w 391"/>
                      <a:gd name="T21" fmla="*/ 78 h 473"/>
                      <a:gd name="T22" fmla="*/ 321 w 391"/>
                      <a:gd name="T23" fmla="*/ 128 h 473"/>
                      <a:gd name="T24" fmla="*/ 307 w 391"/>
                      <a:gd name="T25" fmla="*/ 98 h 473"/>
                      <a:gd name="T26" fmla="*/ 320 w 391"/>
                      <a:gd name="T27" fmla="*/ 29 h 473"/>
                      <a:gd name="T28" fmla="*/ 289 w 391"/>
                      <a:gd name="T29" fmla="*/ 2 h 473"/>
                      <a:gd name="T30" fmla="*/ 267 w 391"/>
                      <a:gd name="T31" fmla="*/ 69 h 473"/>
                      <a:gd name="T32" fmla="*/ 239 w 391"/>
                      <a:gd name="T33" fmla="*/ 19 h 473"/>
                      <a:gd name="T34" fmla="*/ 193 w 391"/>
                      <a:gd name="T35" fmla="*/ 0 h 473"/>
                      <a:gd name="T36" fmla="*/ 214 w 391"/>
                      <a:gd name="T37" fmla="*/ 96 h 473"/>
                      <a:gd name="T38" fmla="*/ 144 w 391"/>
                      <a:gd name="T39" fmla="*/ 77 h 473"/>
                      <a:gd name="T40" fmla="*/ 137 w 391"/>
                      <a:gd name="T41" fmla="*/ 121 h 473"/>
                      <a:gd name="T42" fmla="*/ 207 w 391"/>
                      <a:gd name="T43" fmla="*/ 153 h 473"/>
                      <a:gd name="T44" fmla="*/ 181 w 391"/>
                      <a:gd name="T45" fmla="*/ 180 h 473"/>
                      <a:gd name="T46" fmla="*/ 68 w 391"/>
                      <a:gd name="T47" fmla="*/ 157 h 473"/>
                      <a:gd name="T48" fmla="*/ 24 w 391"/>
                      <a:gd name="T49" fmla="*/ 217 h 473"/>
                      <a:gd name="T50" fmla="*/ 76 w 391"/>
                      <a:gd name="T51" fmla="*/ 267 h 473"/>
                      <a:gd name="T52" fmla="*/ 29 w 391"/>
                      <a:gd name="T53" fmla="*/ 290 h 473"/>
                      <a:gd name="T54" fmla="*/ 39 w 391"/>
                      <a:gd name="T55" fmla="*/ 323 h 473"/>
                      <a:gd name="T56" fmla="*/ 89 w 391"/>
                      <a:gd name="T57" fmla="*/ 340 h 473"/>
                      <a:gd name="T58" fmla="*/ 87 w 391"/>
                      <a:gd name="T59" fmla="*/ 382 h 473"/>
                      <a:gd name="T60" fmla="*/ 20 w 391"/>
                      <a:gd name="T61" fmla="*/ 394 h 473"/>
                      <a:gd name="T62" fmla="*/ 0 w 391"/>
                      <a:gd name="T63" fmla="*/ 427 h 473"/>
                      <a:gd name="T64" fmla="*/ 43 w 391"/>
                      <a:gd name="T65" fmla="*/ 473 h 473"/>
                      <a:gd name="T66" fmla="*/ 100 w 391"/>
                      <a:gd name="T67" fmla="*/ 392 h 4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391" h="473">
                        <a:moveTo>
                          <a:pt x="100" y="392"/>
                        </a:moveTo>
                        <a:lnTo>
                          <a:pt x="169" y="396"/>
                        </a:lnTo>
                        <a:lnTo>
                          <a:pt x="233" y="326"/>
                        </a:lnTo>
                        <a:lnTo>
                          <a:pt x="243" y="378"/>
                        </a:lnTo>
                        <a:lnTo>
                          <a:pt x="363" y="373"/>
                        </a:lnTo>
                        <a:lnTo>
                          <a:pt x="325" y="311"/>
                        </a:lnTo>
                        <a:lnTo>
                          <a:pt x="328" y="251"/>
                        </a:lnTo>
                        <a:lnTo>
                          <a:pt x="371" y="181"/>
                        </a:lnTo>
                        <a:lnTo>
                          <a:pt x="354" y="138"/>
                        </a:lnTo>
                        <a:lnTo>
                          <a:pt x="391" y="122"/>
                        </a:lnTo>
                        <a:lnTo>
                          <a:pt x="350" y="78"/>
                        </a:lnTo>
                        <a:lnTo>
                          <a:pt x="321" y="128"/>
                        </a:lnTo>
                        <a:lnTo>
                          <a:pt x="307" y="98"/>
                        </a:lnTo>
                        <a:lnTo>
                          <a:pt x="320" y="29"/>
                        </a:lnTo>
                        <a:lnTo>
                          <a:pt x="289" y="2"/>
                        </a:lnTo>
                        <a:lnTo>
                          <a:pt x="267" y="69"/>
                        </a:lnTo>
                        <a:lnTo>
                          <a:pt x="239" y="19"/>
                        </a:lnTo>
                        <a:lnTo>
                          <a:pt x="193" y="0"/>
                        </a:lnTo>
                        <a:lnTo>
                          <a:pt x="214" y="96"/>
                        </a:lnTo>
                        <a:lnTo>
                          <a:pt x="144" y="77"/>
                        </a:lnTo>
                        <a:lnTo>
                          <a:pt x="137" y="121"/>
                        </a:lnTo>
                        <a:lnTo>
                          <a:pt x="207" y="153"/>
                        </a:lnTo>
                        <a:lnTo>
                          <a:pt x="181" y="180"/>
                        </a:lnTo>
                        <a:lnTo>
                          <a:pt x="68" y="157"/>
                        </a:lnTo>
                        <a:lnTo>
                          <a:pt x="24" y="217"/>
                        </a:lnTo>
                        <a:lnTo>
                          <a:pt x="76" y="267"/>
                        </a:lnTo>
                        <a:lnTo>
                          <a:pt x="29" y="290"/>
                        </a:lnTo>
                        <a:lnTo>
                          <a:pt x="39" y="323"/>
                        </a:lnTo>
                        <a:lnTo>
                          <a:pt x="89" y="340"/>
                        </a:lnTo>
                        <a:lnTo>
                          <a:pt x="87" y="382"/>
                        </a:lnTo>
                        <a:lnTo>
                          <a:pt x="20" y="394"/>
                        </a:lnTo>
                        <a:lnTo>
                          <a:pt x="0" y="427"/>
                        </a:lnTo>
                        <a:lnTo>
                          <a:pt x="43" y="473"/>
                        </a:lnTo>
                        <a:lnTo>
                          <a:pt x="100" y="392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2" name="Freeform 15">
                    <a:extLst>
                      <a:ext uri="{FF2B5EF4-FFF2-40B4-BE49-F238E27FC236}">
                        <a16:creationId xmlns:a16="http://schemas.microsoft.com/office/drawing/2014/main" id="{264B43DA-D074-F341-A4DA-DD631A327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02125" y="658813"/>
                    <a:ext cx="28575" cy="28575"/>
                  </a:xfrm>
                  <a:custGeom>
                    <a:avLst/>
                    <a:gdLst>
                      <a:gd name="T0" fmla="*/ 58 w 87"/>
                      <a:gd name="T1" fmla="*/ 89 h 89"/>
                      <a:gd name="T2" fmla="*/ 87 w 87"/>
                      <a:gd name="T3" fmla="*/ 45 h 89"/>
                      <a:gd name="T4" fmla="*/ 64 w 87"/>
                      <a:gd name="T5" fmla="*/ 13 h 89"/>
                      <a:gd name="T6" fmla="*/ 47 w 87"/>
                      <a:gd name="T7" fmla="*/ 20 h 89"/>
                      <a:gd name="T8" fmla="*/ 31 w 87"/>
                      <a:gd name="T9" fmla="*/ 3 h 89"/>
                      <a:gd name="T10" fmla="*/ 0 w 87"/>
                      <a:gd name="T11" fmla="*/ 0 h 89"/>
                      <a:gd name="T12" fmla="*/ 8 w 87"/>
                      <a:gd name="T13" fmla="*/ 40 h 89"/>
                      <a:gd name="T14" fmla="*/ 58 w 87"/>
                      <a:gd name="T15" fmla="*/ 89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7" h="89">
                        <a:moveTo>
                          <a:pt x="58" y="89"/>
                        </a:moveTo>
                        <a:lnTo>
                          <a:pt x="87" y="45"/>
                        </a:lnTo>
                        <a:lnTo>
                          <a:pt x="64" y="13"/>
                        </a:lnTo>
                        <a:lnTo>
                          <a:pt x="47" y="20"/>
                        </a:lnTo>
                        <a:lnTo>
                          <a:pt x="31" y="3"/>
                        </a:lnTo>
                        <a:lnTo>
                          <a:pt x="0" y="0"/>
                        </a:lnTo>
                        <a:lnTo>
                          <a:pt x="8" y="40"/>
                        </a:lnTo>
                        <a:lnTo>
                          <a:pt x="58" y="8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3" name="Freeform 16">
                    <a:extLst>
                      <a:ext uri="{FF2B5EF4-FFF2-40B4-BE49-F238E27FC236}">
                        <a16:creationId xmlns:a16="http://schemas.microsoft.com/office/drawing/2014/main" id="{08D38D10-77D6-2747-BBCA-6248BA5C8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75163" y="423863"/>
                    <a:ext cx="87313" cy="90488"/>
                  </a:xfrm>
                  <a:custGeom>
                    <a:avLst/>
                    <a:gdLst>
                      <a:gd name="T0" fmla="*/ 35 w 275"/>
                      <a:gd name="T1" fmla="*/ 254 h 286"/>
                      <a:gd name="T2" fmla="*/ 71 w 275"/>
                      <a:gd name="T3" fmla="*/ 286 h 286"/>
                      <a:gd name="T4" fmla="*/ 217 w 275"/>
                      <a:gd name="T5" fmla="*/ 199 h 286"/>
                      <a:gd name="T6" fmla="*/ 210 w 275"/>
                      <a:gd name="T7" fmla="*/ 136 h 286"/>
                      <a:gd name="T8" fmla="*/ 273 w 275"/>
                      <a:gd name="T9" fmla="*/ 99 h 286"/>
                      <a:gd name="T10" fmla="*/ 275 w 275"/>
                      <a:gd name="T11" fmla="*/ 55 h 286"/>
                      <a:gd name="T12" fmla="*/ 202 w 275"/>
                      <a:gd name="T13" fmla="*/ 0 h 286"/>
                      <a:gd name="T14" fmla="*/ 166 w 275"/>
                      <a:gd name="T15" fmla="*/ 37 h 286"/>
                      <a:gd name="T16" fmla="*/ 183 w 275"/>
                      <a:gd name="T17" fmla="*/ 106 h 286"/>
                      <a:gd name="T18" fmla="*/ 166 w 275"/>
                      <a:gd name="T19" fmla="*/ 107 h 286"/>
                      <a:gd name="T20" fmla="*/ 146 w 275"/>
                      <a:gd name="T21" fmla="*/ 70 h 286"/>
                      <a:gd name="T22" fmla="*/ 126 w 275"/>
                      <a:gd name="T23" fmla="*/ 123 h 286"/>
                      <a:gd name="T24" fmla="*/ 43 w 275"/>
                      <a:gd name="T25" fmla="*/ 133 h 286"/>
                      <a:gd name="T26" fmla="*/ 67 w 275"/>
                      <a:gd name="T27" fmla="*/ 207 h 286"/>
                      <a:gd name="T28" fmla="*/ 0 w 275"/>
                      <a:gd name="T29" fmla="*/ 207 h 286"/>
                      <a:gd name="T30" fmla="*/ 35 w 275"/>
                      <a:gd name="T31" fmla="*/ 254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75" h="286">
                        <a:moveTo>
                          <a:pt x="35" y="254"/>
                        </a:moveTo>
                        <a:lnTo>
                          <a:pt x="71" y="286"/>
                        </a:lnTo>
                        <a:lnTo>
                          <a:pt x="217" y="199"/>
                        </a:lnTo>
                        <a:lnTo>
                          <a:pt x="210" y="136"/>
                        </a:lnTo>
                        <a:lnTo>
                          <a:pt x="273" y="99"/>
                        </a:lnTo>
                        <a:lnTo>
                          <a:pt x="275" y="55"/>
                        </a:lnTo>
                        <a:lnTo>
                          <a:pt x="202" y="0"/>
                        </a:lnTo>
                        <a:lnTo>
                          <a:pt x="166" y="37"/>
                        </a:lnTo>
                        <a:lnTo>
                          <a:pt x="183" y="106"/>
                        </a:lnTo>
                        <a:lnTo>
                          <a:pt x="166" y="107"/>
                        </a:lnTo>
                        <a:lnTo>
                          <a:pt x="146" y="70"/>
                        </a:lnTo>
                        <a:lnTo>
                          <a:pt x="126" y="123"/>
                        </a:lnTo>
                        <a:lnTo>
                          <a:pt x="43" y="133"/>
                        </a:lnTo>
                        <a:lnTo>
                          <a:pt x="67" y="207"/>
                        </a:lnTo>
                        <a:lnTo>
                          <a:pt x="0" y="207"/>
                        </a:lnTo>
                        <a:lnTo>
                          <a:pt x="35" y="254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4" name="Freeform 17">
                    <a:extLst>
                      <a:ext uri="{FF2B5EF4-FFF2-40B4-BE49-F238E27FC236}">
                        <a16:creationId xmlns:a16="http://schemas.microsoft.com/office/drawing/2014/main" id="{9EFAA6E3-4CD2-784A-9573-E248334C2A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44963" y="762000"/>
                    <a:ext cx="17463" cy="25400"/>
                  </a:xfrm>
                  <a:custGeom>
                    <a:avLst/>
                    <a:gdLst>
                      <a:gd name="T0" fmla="*/ 0 w 52"/>
                      <a:gd name="T1" fmla="*/ 30 h 80"/>
                      <a:gd name="T2" fmla="*/ 10 w 52"/>
                      <a:gd name="T3" fmla="*/ 80 h 80"/>
                      <a:gd name="T4" fmla="*/ 46 w 52"/>
                      <a:gd name="T5" fmla="*/ 79 h 80"/>
                      <a:gd name="T6" fmla="*/ 52 w 52"/>
                      <a:gd name="T7" fmla="*/ 36 h 80"/>
                      <a:gd name="T8" fmla="*/ 42 w 52"/>
                      <a:gd name="T9" fmla="*/ 10 h 80"/>
                      <a:gd name="T10" fmla="*/ 19 w 52"/>
                      <a:gd name="T11" fmla="*/ 0 h 80"/>
                      <a:gd name="T12" fmla="*/ 0 w 52"/>
                      <a:gd name="T13" fmla="*/ 3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2" h="80">
                        <a:moveTo>
                          <a:pt x="0" y="30"/>
                        </a:moveTo>
                        <a:lnTo>
                          <a:pt x="10" y="80"/>
                        </a:lnTo>
                        <a:lnTo>
                          <a:pt x="46" y="79"/>
                        </a:lnTo>
                        <a:lnTo>
                          <a:pt x="52" y="36"/>
                        </a:lnTo>
                        <a:lnTo>
                          <a:pt x="42" y="10"/>
                        </a:lnTo>
                        <a:lnTo>
                          <a:pt x="19" y="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5" name="Freeform 18">
                    <a:extLst>
                      <a:ext uri="{FF2B5EF4-FFF2-40B4-BE49-F238E27FC236}">
                        <a16:creationId xmlns:a16="http://schemas.microsoft.com/office/drawing/2014/main" id="{22AFC395-DE23-1A42-B526-7ED6E0DC8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2113" y="963613"/>
                    <a:ext cx="22225" cy="42863"/>
                  </a:xfrm>
                  <a:custGeom>
                    <a:avLst/>
                    <a:gdLst>
                      <a:gd name="T0" fmla="*/ 20 w 70"/>
                      <a:gd name="T1" fmla="*/ 133 h 133"/>
                      <a:gd name="T2" fmla="*/ 70 w 70"/>
                      <a:gd name="T3" fmla="*/ 83 h 133"/>
                      <a:gd name="T4" fmla="*/ 26 w 70"/>
                      <a:gd name="T5" fmla="*/ 0 h 133"/>
                      <a:gd name="T6" fmla="*/ 22 w 70"/>
                      <a:gd name="T7" fmla="*/ 46 h 133"/>
                      <a:gd name="T8" fmla="*/ 0 w 70"/>
                      <a:gd name="T9" fmla="*/ 73 h 133"/>
                      <a:gd name="T10" fmla="*/ 0 w 70"/>
                      <a:gd name="T11" fmla="*/ 103 h 133"/>
                      <a:gd name="T12" fmla="*/ 20 w 70"/>
                      <a:gd name="T13" fmla="*/ 133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0" h="133">
                        <a:moveTo>
                          <a:pt x="20" y="133"/>
                        </a:moveTo>
                        <a:lnTo>
                          <a:pt x="70" y="83"/>
                        </a:lnTo>
                        <a:lnTo>
                          <a:pt x="26" y="0"/>
                        </a:lnTo>
                        <a:lnTo>
                          <a:pt x="22" y="46"/>
                        </a:lnTo>
                        <a:lnTo>
                          <a:pt x="0" y="73"/>
                        </a:lnTo>
                        <a:lnTo>
                          <a:pt x="0" y="103"/>
                        </a:lnTo>
                        <a:lnTo>
                          <a:pt x="20" y="133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6" name="Freeform 19">
                    <a:extLst>
                      <a:ext uri="{FF2B5EF4-FFF2-40B4-BE49-F238E27FC236}">
                        <a16:creationId xmlns:a16="http://schemas.microsoft.com/office/drawing/2014/main" id="{6451BD2F-E14F-9F4A-818C-BDAE288C5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7975" y="795338"/>
                    <a:ext cx="80963" cy="77788"/>
                  </a:xfrm>
                  <a:custGeom>
                    <a:avLst/>
                    <a:gdLst>
                      <a:gd name="T0" fmla="*/ 43 w 252"/>
                      <a:gd name="T1" fmla="*/ 217 h 243"/>
                      <a:gd name="T2" fmla="*/ 96 w 252"/>
                      <a:gd name="T3" fmla="*/ 124 h 243"/>
                      <a:gd name="T4" fmla="*/ 153 w 252"/>
                      <a:gd name="T5" fmla="*/ 102 h 243"/>
                      <a:gd name="T6" fmla="*/ 124 w 252"/>
                      <a:gd name="T7" fmla="*/ 173 h 243"/>
                      <a:gd name="T8" fmla="*/ 130 w 252"/>
                      <a:gd name="T9" fmla="*/ 236 h 243"/>
                      <a:gd name="T10" fmla="*/ 157 w 252"/>
                      <a:gd name="T11" fmla="*/ 243 h 243"/>
                      <a:gd name="T12" fmla="*/ 150 w 252"/>
                      <a:gd name="T13" fmla="*/ 206 h 243"/>
                      <a:gd name="T14" fmla="*/ 146 w 252"/>
                      <a:gd name="T15" fmla="*/ 173 h 243"/>
                      <a:gd name="T16" fmla="*/ 183 w 252"/>
                      <a:gd name="T17" fmla="*/ 159 h 243"/>
                      <a:gd name="T18" fmla="*/ 199 w 252"/>
                      <a:gd name="T19" fmla="*/ 142 h 243"/>
                      <a:gd name="T20" fmla="*/ 233 w 252"/>
                      <a:gd name="T21" fmla="*/ 89 h 243"/>
                      <a:gd name="T22" fmla="*/ 252 w 252"/>
                      <a:gd name="T23" fmla="*/ 35 h 243"/>
                      <a:gd name="T24" fmla="*/ 218 w 252"/>
                      <a:gd name="T25" fmla="*/ 0 h 243"/>
                      <a:gd name="T26" fmla="*/ 158 w 252"/>
                      <a:gd name="T27" fmla="*/ 33 h 243"/>
                      <a:gd name="T28" fmla="*/ 96 w 252"/>
                      <a:gd name="T29" fmla="*/ 50 h 243"/>
                      <a:gd name="T30" fmla="*/ 42 w 252"/>
                      <a:gd name="T31" fmla="*/ 103 h 243"/>
                      <a:gd name="T32" fmla="*/ 0 w 252"/>
                      <a:gd name="T33" fmla="*/ 160 h 243"/>
                      <a:gd name="T34" fmla="*/ 7 w 252"/>
                      <a:gd name="T35" fmla="*/ 194 h 243"/>
                      <a:gd name="T36" fmla="*/ 43 w 252"/>
                      <a:gd name="T37" fmla="*/ 217 h 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52" h="243">
                        <a:moveTo>
                          <a:pt x="43" y="217"/>
                        </a:moveTo>
                        <a:lnTo>
                          <a:pt x="96" y="124"/>
                        </a:lnTo>
                        <a:lnTo>
                          <a:pt x="153" y="102"/>
                        </a:lnTo>
                        <a:lnTo>
                          <a:pt x="124" y="173"/>
                        </a:lnTo>
                        <a:lnTo>
                          <a:pt x="130" y="236"/>
                        </a:lnTo>
                        <a:lnTo>
                          <a:pt x="157" y="243"/>
                        </a:lnTo>
                        <a:lnTo>
                          <a:pt x="150" y="206"/>
                        </a:lnTo>
                        <a:lnTo>
                          <a:pt x="146" y="173"/>
                        </a:lnTo>
                        <a:lnTo>
                          <a:pt x="183" y="159"/>
                        </a:lnTo>
                        <a:lnTo>
                          <a:pt x="199" y="142"/>
                        </a:lnTo>
                        <a:lnTo>
                          <a:pt x="233" y="89"/>
                        </a:lnTo>
                        <a:lnTo>
                          <a:pt x="252" y="35"/>
                        </a:lnTo>
                        <a:lnTo>
                          <a:pt x="218" y="0"/>
                        </a:lnTo>
                        <a:lnTo>
                          <a:pt x="158" y="33"/>
                        </a:lnTo>
                        <a:lnTo>
                          <a:pt x="96" y="50"/>
                        </a:lnTo>
                        <a:lnTo>
                          <a:pt x="42" y="103"/>
                        </a:lnTo>
                        <a:lnTo>
                          <a:pt x="0" y="160"/>
                        </a:lnTo>
                        <a:lnTo>
                          <a:pt x="7" y="194"/>
                        </a:lnTo>
                        <a:lnTo>
                          <a:pt x="43" y="21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7" name="Freeform 20">
                    <a:extLst>
                      <a:ext uri="{FF2B5EF4-FFF2-40B4-BE49-F238E27FC236}">
                        <a16:creationId xmlns:a16="http://schemas.microsoft.com/office/drawing/2014/main" id="{41B85750-F318-1D49-B771-8DC4A14727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7500" y="663575"/>
                    <a:ext cx="93663" cy="98425"/>
                  </a:xfrm>
                  <a:custGeom>
                    <a:avLst/>
                    <a:gdLst>
                      <a:gd name="T0" fmla="*/ 16 w 299"/>
                      <a:gd name="T1" fmla="*/ 301 h 310"/>
                      <a:gd name="T2" fmla="*/ 60 w 299"/>
                      <a:gd name="T3" fmla="*/ 244 h 310"/>
                      <a:gd name="T4" fmla="*/ 90 w 299"/>
                      <a:gd name="T5" fmla="*/ 246 h 310"/>
                      <a:gd name="T6" fmla="*/ 186 w 299"/>
                      <a:gd name="T7" fmla="*/ 190 h 310"/>
                      <a:gd name="T8" fmla="*/ 97 w 299"/>
                      <a:gd name="T9" fmla="*/ 300 h 310"/>
                      <a:gd name="T10" fmla="*/ 137 w 299"/>
                      <a:gd name="T11" fmla="*/ 310 h 310"/>
                      <a:gd name="T12" fmla="*/ 219 w 299"/>
                      <a:gd name="T13" fmla="*/ 255 h 310"/>
                      <a:gd name="T14" fmla="*/ 266 w 299"/>
                      <a:gd name="T15" fmla="*/ 249 h 310"/>
                      <a:gd name="T16" fmla="*/ 299 w 299"/>
                      <a:gd name="T17" fmla="*/ 195 h 310"/>
                      <a:gd name="T18" fmla="*/ 229 w 299"/>
                      <a:gd name="T19" fmla="*/ 180 h 310"/>
                      <a:gd name="T20" fmla="*/ 243 w 299"/>
                      <a:gd name="T21" fmla="*/ 150 h 310"/>
                      <a:gd name="T22" fmla="*/ 228 w 299"/>
                      <a:gd name="T23" fmla="*/ 86 h 310"/>
                      <a:gd name="T24" fmla="*/ 245 w 299"/>
                      <a:gd name="T25" fmla="*/ 53 h 310"/>
                      <a:gd name="T26" fmla="*/ 200 w 299"/>
                      <a:gd name="T27" fmla="*/ 0 h 310"/>
                      <a:gd name="T28" fmla="*/ 178 w 299"/>
                      <a:gd name="T29" fmla="*/ 30 h 310"/>
                      <a:gd name="T30" fmla="*/ 191 w 299"/>
                      <a:gd name="T31" fmla="*/ 84 h 310"/>
                      <a:gd name="T32" fmla="*/ 151 w 299"/>
                      <a:gd name="T33" fmla="*/ 87 h 310"/>
                      <a:gd name="T34" fmla="*/ 106 w 299"/>
                      <a:gd name="T35" fmla="*/ 151 h 310"/>
                      <a:gd name="T36" fmla="*/ 59 w 299"/>
                      <a:gd name="T37" fmla="*/ 161 h 310"/>
                      <a:gd name="T38" fmla="*/ 22 w 299"/>
                      <a:gd name="T39" fmla="*/ 191 h 310"/>
                      <a:gd name="T40" fmla="*/ 33 w 299"/>
                      <a:gd name="T41" fmla="*/ 234 h 310"/>
                      <a:gd name="T42" fmla="*/ 0 w 299"/>
                      <a:gd name="T43" fmla="*/ 258 h 310"/>
                      <a:gd name="T44" fmla="*/ 16 w 299"/>
                      <a:gd name="T45" fmla="*/ 301 h 3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99" h="310">
                        <a:moveTo>
                          <a:pt x="16" y="301"/>
                        </a:moveTo>
                        <a:lnTo>
                          <a:pt x="60" y="244"/>
                        </a:lnTo>
                        <a:lnTo>
                          <a:pt x="90" y="246"/>
                        </a:lnTo>
                        <a:lnTo>
                          <a:pt x="186" y="190"/>
                        </a:lnTo>
                        <a:lnTo>
                          <a:pt x="97" y="300"/>
                        </a:lnTo>
                        <a:lnTo>
                          <a:pt x="137" y="310"/>
                        </a:lnTo>
                        <a:lnTo>
                          <a:pt x="219" y="255"/>
                        </a:lnTo>
                        <a:lnTo>
                          <a:pt x="266" y="249"/>
                        </a:lnTo>
                        <a:lnTo>
                          <a:pt x="299" y="195"/>
                        </a:lnTo>
                        <a:lnTo>
                          <a:pt x="229" y="180"/>
                        </a:lnTo>
                        <a:lnTo>
                          <a:pt x="243" y="150"/>
                        </a:lnTo>
                        <a:lnTo>
                          <a:pt x="228" y="86"/>
                        </a:lnTo>
                        <a:lnTo>
                          <a:pt x="245" y="53"/>
                        </a:lnTo>
                        <a:lnTo>
                          <a:pt x="200" y="0"/>
                        </a:lnTo>
                        <a:lnTo>
                          <a:pt x="178" y="30"/>
                        </a:lnTo>
                        <a:lnTo>
                          <a:pt x="191" y="84"/>
                        </a:lnTo>
                        <a:lnTo>
                          <a:pt x="151" y="87"/>
                        </a:lnTo>
                        <a:lnTo>
                          <a:pt x="106" y="151"/>
                        </a:lnTo>
                        <a:lnTo>
                          <a:pt x="59" y="161"/>
                        </a:lnTo>
                        <a:lnTo>
                          <a:pt x="22" y="191"/>
                        </a:lnTo>
                        <a:lnTo>
                          <a:pt x="33" y="234"/>
                        </a:lnTo>
                        <a:lnTo>
                          <a:pt x="0" y="258"/>
                        </a:lnTo>
                        <a:lnTo>
                          <a:pt x="16" y="301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8" name="Freeform 21">
                    <a:extLst>
                      <a:ext uri="{FF2B5EF4-FFF2-40B4-BE49-F238E27FC236}">
                        <a16:creationId xmlns:a16="http://schemas.microsoft.com/office/drawing/2014/main" id="{000A48D7-E0FC-B549-AD9C-F4FDDDF9A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3225" y="566738"/>
                    <a:ext cx="80963" cy="117475"/>
                  </a:xfrm>
                  <a:custGeom>
                    <a:avLst/>
                    <a:gdLst>
                      <a:gd name="T0" fmla="*/ 32 w 256"/>
                      <a:gd name="T1" fmla="*/ 360 h 370"/>
                      <a:gd name="T2" fmla="*/ 45 w 256"/>
                      <a:gd name="T3" fmla="*/ 370 h 370"/>
                      <a:gd name="T4" fmla="*/ 84 w 256"/>
                      <a:gd name="T5" fmla="*/ 276 h 370"/>
                      <a:gd name="T6" fmla="*/ 173 w 256"/>
                      <a:gd name="T7" fmla="*/ 246 h 370"/>
                      <a:gd name="T8" fmla="*/ 197 w 256"/>
                      <a:gd name="T9" fmla="*/ 193 h 370"/>
                      <a:gd name="T10" fmla="*/ 236 w 256"/>
                      <a:gd name="T11" fmla="*/ 156 h 370"/>
                      <a:gd name="T12" fmla="*/ 229 w 256"/>
                      <a:gd name="T13" fmla="*/ 96 h 370"/>
                      <a:gd name="T14" fmla="*/ 256 w 256"/>
                      <a:gd name="T15" fmla="*/ 59 h 370"/>
                      <a:gd name="T16" fmla="*/ 248 w 256"/>
                      <a:gd name="T17" fmla="*/ 16 h 370"/>
                      <a:gd name="T18" fmla="*/ 174 w 256"/>
                      <a:gd name="T19" fmla="*/ 0 h 370"/>
                      <a:gd name="T20" fmla="*/ 152 w 256"/>
                      <a:gd name="T21" fmla="*/ 60 h 370"/>
                      <a:gd name="T22" fmla="*/ 132 w 256"/>
                      <a:gd name="T23" fmla="*/ 84 h 370"/>
                      <a:gd name="T24" fmla="*/ 145 w 256"/>
                      <a:gd name="T25" fmla="*/ 120 h 370"/>
                      <a:gd name="T26" fmla="*/ 133 w 256"/>
                      <a:gd name="T27" fmla="*/ 153 h 370"/>
                      <a:gd name="T28" fmla="*/ 83 w 256"/>
                      <a:gd name="T29" fmla="*/ 161 h 370"/>
                      <a:gd name="T30" fmla="*/ 73 w 256"/>
                      <a:gd name="T31" fmla="*/ 233 h 370"/>
                      <a:gd name="T32" fmla="*/ 0 w 256"/>
                      <a:gd name="T33" fmla="*/ 308 h 370"/>
                      <a:gd name="T34" fmla="*/ 34 w 256"/>
                      <a:gd name="T35" fmla="*/ 337 h 370"/>
                      <a:gd name="T36" fmla="*/ 32 w 256"/>
                      <a:gd name="T37" fmla="*/ 360 h 3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56" h="370">
                        <a:moveTo>
                          <a:pt x="32" y="360"/>
                        </a:moveTo>
                        <a:lnTo>
                          <a:pt x="45" y="370"/>
                        </a:lnTo>
                        <a:lnTo>
                          <a:pt x="84" y="276"/>
                        </a:lnTo>
                        <a:lnTo>
                          <a:pt x="173" y="246"/>
                        </a:lnTo>
                        <a:lnTo>
                          <a:pt x="197" y="193"/>
                        </a:lnTo>
                        <a:lnTo>
                          <a:pt x="236" y="156"/>
                        </a:lnTo>
                        <a:lnTo>
                          <a:pt x="229" y="96"/>
                        </a:lnTo>
                        <a:lnTo>
                          <a:pt x="256" y="59"/>
                        </a:lnTo>
                        <a:lnTo>
                          <a:pt x="248" y="16"/>
                        </a:lnTo>
                        <a:lnTo>
                          <a:pt x="174" y="0"/>
                        </a:lnTo>
                        <a:lnTo>
                          <a:pt x="152" y="60"/>
                        </a:lnTo>
                        <a:lnTo>
                          <a:pt x="132" y="84"/>
                        </a:lnTo>
                        <a:lnTo>
                          <a:pt x="145" y="120"/>
                        </a:lnTo>
                        <a:lnTo>
                          <a:pt x="133" y="153"/>
                        </a:lnTo>
                        <a:lnTo>
                          <a:pt x="83" y="161"/>
                        </a:lnTo>
                        <a:lnTo>
                          <a:pt x="73" y="233"/>
                        </a:lnTo>
                        <a:lnTo>
                          <a:pt x="0" y="308"/>
                        </a:lnTo>
                        <a:lnTo>
                          <a:pt x="34" y="337"/>
                        </a:lnTo>
                        <a:lnTo>
                          <a:pt x="32" y="36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9" name="Freeform 22">
                    <a:extLst>
                      <a:ext uri="{FF2B5EF4-FFF2-40B4-BE49-F238E27FC236}">
                        <a16:creationId xmlns:a16="http://schemas.microsoft.com/office/drawing/2014/main" id="{A2F6A898-298A-8146-978B-B972CCA4D9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11638" y="882650"/>
                    <a:ext cx="23813" cy="34925"/>
                  </a:xfrm>
                  <a:custGeom>
                    <a:avLst/>
                    <a:gdLst>
                      <a:gd name="T0" fmla="*/ 13 w 76"/>
                      <a:gd name="T1" fmla="*/ 66 h 113"/>
                      <a:gd name="T2" fmla="*/ 0 w 76"/>
                      <a:gd name="T3" fmla="*/ 113 h 113"/>
                      <a:gd name="T4" fmla="*/ 54 w 76"/>
                      <a:gd name="T5" fmla="*/ 95 h 113"/>
                      <a:gd name="T6" fmla="*/ 76 w 76"/>
                      <a:gd name="T7" fmla="*/ 65 h 113"/>
                      <a:gd name="T8" fmla="*/ 66 w 76"/>
                      <a:gd name="T9" fmla="*/ 29 h 113"/>
                      <a:gd name="T10" fmla="*/ 23 w 76"/>
                      <a:gd name="T11" fmla="*/ 0 h 113"/>
                      <a:gd name="T12" fmla="*/ 13 w 76"/>
                      <a:gd name="T13" fmla="*/ 66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6" h="113">
                        <a:moveTo>
                          <a:pt x="13" y="66"/>
                        </a:moveTo>
                        <a:lnTo>
                          <a:pt x="0" y="113"/>
                        </a:lnTo>
                        <a:lnTo>
                          <a:pt x="54" y="95"/>
                        </a:lnTo>
                        <a:lnTo>
                          <a:pt x="76" y="65"/>
                        </a:lnTo>
                        <a:lnTo>
                          <a:pt x="66" y="29"/>
                        </a:lnTo>
                        <a:lnTo>
                          <a:pt x="23" y="0"/>
                        </a:lnTo>
                        <a:lnTo>
                          <a:pt x="13" y="66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0" name="Freeform 23">
                    <a:extLst>
                      <a:ext uri="{FF2B5EF4-FFF2-40B4-BE49-F238E27FC236}">
                        <a16:creationId xmlns:a16="http://schemas.microsoft.com/office/drawing/2014/main" id="{06EC23DD-C2AD-4A41-BD03-BDD1C2ADCF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14913" y="179388"/>
                    <a:ext cx="28575" cy="52388"/>
                  </a:xfrm>
                  <a:custGeom>
                    <a:avLst/>
                    <a:gdLst>
                      <a:gd name="T0" fmla="*/ 22 w 91"/>
                      <a:gd name="T1" fmla="*/ 165 h 165"/>
                      <a:gd name="T2" fmla="*/ 68 w 91"/>
                      <a:gd name="T3" fmla="*/ 141 h 165"/>
                      <a:gd name="T4" fmla="*/ 91 w 91"/>
                      <a:gd name="T5" fmla="*/ 98 h 165"/>
                      <a:gd name="T6" fmla="*/ 51 w 91"/>
                      <a:gd name="T7" fmla="*/ 15 h 165"/>
                      <a:gd name="T8" fmla="*/ 0 w 91"/>
                      <a:gd name="T9" fmla="*/ 0 h 165"/>
                      <a:gd name="T10" fmla="*/ 4 w 91"/>
                      <a:gd name="T11" fmla="*/ 79 h 165"/>
                      <a:gd name="T12" fmla="*/ 22 w 91"/>
                      <a:gd name="T13" fmla="*/ 165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1" h="165">
                        <a:moveTo>
                          <a:pt x="22" y="165"/>
                        </a:moveTo>
                        <a:lnTo>
                          <a:pt x="68" y="141"/>
                        </a:lnTo>
                        <a:lnTo>
                          <a:pt x="91" y="98"/>
                        </a:lnTo>
                        <a:lnTo>
                          <a:pt x="51" y="15"/>
                        </a:lnTo>
                        <a:lnTo>
                          <a:pt x="0" y="0"/>
                        </a:lnTo>
                        <a:lnTo>
                          <a:pt x="4" y="79"/>
                        </a:lnTo>
                        <a:lnTo>
                          <a:pt x="22" y="16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1" name="Freeform 24">
                    <a:extLst>
                      <a:ext uri="{FF2B5EF4-FFF2-40B4-BE49-F238E27FC236}">
                        <a16:creationId xmlns:a16="http://schemas.microsoft.com/office/drawing/2014/main" id="{8E4A3E94-919C-2B40-AEBF-46AED625F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37075" y="341313"/>
                    <a:ext cx="82550" cy="88900"/>
                  </a:xfrm>
                  <a:custGeom>
                    <a:avLst/>
                    <a:gdLst>
                      <a:gd name="T0" fmla="*/ 37 w 260"/>
                      <a:gd name="T1" fmla="*/ 118 h 283"/>
                      <a:gd name="T2" fmla="*/ 45 w 260"/>
                      <a:gd name="T3" fmla="*/ 201 h 283"/>
                      <a:gd name="T4" fmla="*/ 125 w 260"/>
                      <a:gd name="T5" fmla="*/ 283 h 283"/>
                      <a:gd name="T6" fmla="*/ 179 w 260"/>
                      <a:gd name="T7" fmla="*/ 272 h 283"/>
                      <a:gd name="T8" fmla="*/ 201 w 260"/>
                      <a:gd name="T9" fmla="*/ 209 h 283"/>
                      <a:gd name="T10" fmla="*/ 260 w 260"/>
                      <a:gd name="T11" fmla="*/ 136 h 283"/>
                      <a:gd name="T12" fmla="*/ 203 w 260"/>
                      <a:gd name="T13" fmla="*/ 96 h 283"/>
                      <a:gd name="T14" fmla="*/ 196 w 260"/>
                      <a:gd name="T15" fmla="*/ 60 h 283"/>
                      <a:gd name="T16" fmla="*/ 213 w 260"/>
                      <a:gd name="T17" fmla="*/ 27 h 283"/>
                      <a:gd name="T18" fmla="*/ 173 w 260"/>
                      <a:gd name="T19" fmla="*/ 0 h 283"/>
                      <a:gd name="T20" fmla="*/ 190 w 260"/>
                      <a:gd name="T21" fmla="*/ 96 h 283"/>
                      <a:gd name="T22" fmla="*/ 141 w 260"/>
                      <a:gd name="T23" fmla="*/ 157 h 283"/>
                      <a:gd name="T24" fmla="*/ 141 w 260"/>
                      <a:gd name="T25" fmla="*/ 193 h 283"/>
                      <a:gd name="T26" fmla="*/ 104 w 260"/>
                      <a:gd name="T27" fmla="*/ 120 h 283"/>
                      <a:gd name="T28" fmla="*/ 143 w 260"/>
                      <a:gd name="T29" fmla="*/ 54 h 283"/>
                      <a:gd name="T30" fmla="*/ 66 w 260"/>
                      <a:gd name="T31" fmla="*/ 55 h 283"/>
                      <a:gd name="T32" fmla="*/ 16 w 260"/>
                      <a:gd name="T33" fmla="*/ 31 h 283"/>
                      <a:gd name="T34" fmla="*/ 0 w 260"/>
                      <a:gd name="T35" fmla="*/ 75 h 283"/>
                      <a:gd name="T36" fmla="*/ 0 w 260"/>
                      <a:gd name="T37" fmla="*/ 111 h 283"/>
                      <a:gd name="T38" fmla="*/ 37 w 260"/>
                      <a:gd name="T39" fmla="*/ 118 h 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60" h="283">
                        <a:moveTo>
                          <a:pt x="37" y="118"/>
                        </a:moveTo>
                        <a:lnTo>
                          <a:pt x="45" y="201"/>
                        </a:lnTo>
                        <a:lnTo>
                          <a:pt x="125" y="283"/>
                        </a:lnTo>
                        <a:lnTo>
                          <a:pt x="179" y="272"/>
                        </a:lnTo>
                        <a:lnTo>
                          <a:pt x="201" y="209"/>
                        </a:lnTo>
                        <a:lnTo>
                          <a:pt x="260" y="136"/>
                        </a:lnTo>
                        <a:lnTo>
                          <a:pt x="203" y="96"/>
                        </a:lnTo>
                        <a:lnTo>
                          <a:pt x="196" y="60"/>
                        </a:lnTo>
                        <a:lnTo>
                          <a:pt x="213" y="27"/>
                        </a:lnTo>
                        <a:lnTo>
                          <a:pt x="173" y="0"/>
                        </a:lnTo>
                        <a:lnTo>
                          <a:pt x="190" y="96"/>
                        </a:lnTo>
                        <a:lnTo>
                          <a:pt x="141" y="157"/>
                        </a:lnTo>
                        <a:lnTo>
                          <a:pt x="141" y="193"/>
                        </a:lnTo>
                        <a:lnTo>
                          <a:pt x="104" y="120"/>
                        </a:lnTo>
                        <a:lnTo>
                          <a:pt x="143" y="54"/>
                        </a:lnTo>
                        <a:lnTo>
                          <a:pt x="66" y="55"/>
                        </a:lnTo>
                        <a:lnTo>
                          <a:pt x="16" y="31"/>
                        </a:lnTo>
                        <a:lnTo>
                          <a:pt x="0" y="75"/>
                        </a:lnTo>
                        <a:lnTo>
                          <a:pt x="0" y="111"/>
                        </a:lnTo>
                        <a:lnTo>
                          <a:pt x="37" y="118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2" name="Freeform 25">
                    <a:extLst>
                      <a:ext uri="{FF2B5EF4-FFF2-40B4-BE49-F238E27FC236}">
                        <a16:creationId xmlns:a16="http://schemas.microsoft.com/office/drawing/2014/main" id="{197A30E7-9A1C-8E4B-84AC-CD44A2E17B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1150" y="1071563"/>
                    <a:ext cx="34925" cy="19050"/>
                  </a:xfrm>
                  <a:custGeom>
                    <a:avLst/>
                    <a:gdLst>
                      <a:gd name="T0" fmla="*/ 10 w 110"/>
                      <a:gd name="T1" fmla="*/ 60 h 60"/>
                      <a:gd name="T2" fmla="*/ 110 w 110"/>
                      <a:gd name="T3" fmla="*/ 30 h 60"/>
                      <a:gd name="T4" fmla="*/ 72 w 110"/>
                      <a:gd name="T5" fmla="*/ 0 h 60"/>
                      <a:gd name="T6" fmla="*/ 0 w 110"/>
                      <a:gd name="T7" fmla="*/ 35 h 60"/>
                      <a:gd name="T8" fmla="*/ 10 w 110"/>
                      <a:gd name="T9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0" h="60">
                        <a:moveTo>
                          <a:pt x="10" y="60"/>
                        </a:moveTo>
                        <a:lnTo>
                          <a:pt x="110" y="30"/>
                        </a:lnTo>
                        <a:lnTo>
                          <a:pt x="72" y="0"/>
                        </a:lnTo>
                        <a:lnTo>
                          <a:pt x="0" y="35"/>
                        </a:lnTo>
                        <a:lnTo>
                          <a:pt x="10" y="6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3" name="Freeform 26">
                    <a:extLst>
                      <a:ext uri="{FF2B5EF4-FFF2-40B4-BE49-F238E27FC236}">
                        <a16:creationId xmlns:a16="http://schemas.microsoft.com/office/drawing/2014/main" id="{126023CC-F4F5-D544-B942-94B779316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64100" y="144463"/>
                    <a:ext cx="128588" cy="100013"/>
                  </a:xfrm>
                  <a:custGeom>
                    <a:avLst/>
                    <a:gdLst>
                      <a:gd name="T0" fmla="*/ 5 w 402"/>
                      <a:gd name="T1" fmla="*/ 302 h 314"/>
                      <a:gd name="T2" fmla="*/ 67 w 402"/>
                      <a:gd name="T3" fmla="*/ 288 h 314"/>
                      <a:gd name="T4" fmla="*/ 100 w 402"/>
                      <a:gd name="T5" fmla="*/ 255 h 314"/>
                      <a:gd name="T6" fmla="*/ 124 w 402"/>
                      <a:gd name="T7" fmla="*/ 314 h 314"/>
                      <a:gd name="T8" fmla="*/ 160 w 402"/>
                      <a:gd name="T9" fmla="*/ 267 h 314"/>
                      <a:gd name="T10" fmla="*/ 256 w 402"/>
                      <a:gd name="T11" fmla="*/ 204 h 314"/>
                      <a:gd name="T12" fmla="*/ 286 w 402"/>
                      <a:gd name="T13" fmla="*/ 133 h 314"/>
                      <a:gd name="T14" fmla="*/ 349 w 402"/>
                      <a:gd name="T15" fmla="*/ 90 h 314"/>
                      <a:gd name="T16" fmla="*/ 402 w 402"/>
                      <a:gd name="T17" fmla="*/ 59 h 314"/>
                      <a:gd name="T18" fmla="*/ 381 w 402"/>
                      <a:gd name="T19" fmla="*/ 0 h 314"/>
                      <a:gd name="T20" fmla="*/ 354 w 402"/>
                      <a:gd name="T21" fmla="*/ 20 h 314"/>
                      <a:gd name="T22" fmla="*/ 335 w 402"/>
                      <a:gd name="T23" fmla="*/ 70 h 314"/>
                      <a:gd name="T24" fmla="*/ 305 w 402"/>
                      <a:gd name="T25" fmla="*/ 57 h 314"/>
                      <a:gd name="T26" fmla="*/ 196 w 402"/>
                      <a:gd name="T27" fmla="*/ 114 h 314"/>
                      <a:gd name="T28" fmla="*/ 206 w 402"/>
                      <a:gd name="T29" fmla="*/ 163 h 314"/>
                      <a:gd name="T30" fmla="*/ 143 w 402"/>
                      <a:gd name="T31" fmla="*/ 188 h 314"/>
                      <a:gd name="T32" fmla="*/ 149 w 402"/>
                      <a:gd name="T33" fmla="*/ 145 h 314"/>
                      <a:gd name="T34" fmla="*/ 106 w 402"/>
                      <a:gd name="T35" fmla="*/ 122 h 314"/>
                      <a:gd name="T36" fmla="*/ 72 w 402"/>
                      <a:gd name="T37" fmla="*/ 175 h 314"/>
                      <a:gd name="T38" fmla="*/ 0 w 402"/>
                      <a:gd name="T39" fmla="*/ 196 h 314"/>
                      <a:gd name="T40" fmla="*/ 10 w 402"/>
                      <a:gd name="T41" fmla="*/ 255 h 314"/>
                      <a:gd name="T42" fmla="*/ 5 w 402"/>
                      <a:gd name="T43" fmla="*/ 302 h 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02" h="314">
                        <a:moveTo>
                          <a:pt x="5" y="302"/>
                        </a:moveTo>
                        <a:lnTo>
                          <a:pt x="67" y="288"/>
                        </a:lnTo>
                        <a:lnTo>
                          <a:pt x="100" y="255"/>
                        </a:lnTo>
                        <a:lnTo>
                          <a:pt x="124" y="314"/>
                        </a:lnTo>
                        <a:lnTo>
                          <a:pt x="160" y="267"/>
                        </a:lnTo>
                        <a:lnTo>
                          <a:pt x="256" y="204"/>
                        </a:lnTo>
                        <a:lnTo>
                          <a:pt x="286" y="133"/>
                        </a:lnTo>
                        <a:lnTo>
                          <a:pt x="349" y="90"/>
                        </a:lnTo>
                        <a:lnTo>
                          <a:pt x="402" y="59"/>
                        </a:lnTo>
                        <a:lnTo>
                          <a:pt x="381" y="0"/>
                        </a:lnTo>
                        <a:lnTo>
                          <a:pt x="354" y="20"/>
                        </a:lnTo>
                        <a:lnTo>
                          <a:pt x="335" y="70"/>
                        </a:lnTo>
                        <a:lnTo>
                          <a:pt x="305" y="57"/>
                        </a:lnTo>
                        <a:lnTo>
                          <a:pt x="196" y="114"/>
                        </a:lnTo>
                        <a:lnTo>
                          <a:pt x="206" y="163"/>
                        </a:lnTo>
                        <a:lnTo>
                          <a:pt x="143" y="188"/>
                        </a:lnTo>
                        <a:lnTo>
                          <a:pt x="149" y="145"/>
                        </a:lnTo>
                        <a:lnTo>
                          <a:pt x="106" y="122"/>
                        </a:lnTo>
                        <a:lnTo>
                          <a:pt x="72" y="175"/>
                        </a:lnTo>
                        <a:lnTo>
                          <a:pt x="0" y="196"/>
                        </a:lnTo>
                        <a:lnTo>
                          <a:pt x="10" y="255"/>
                        </a:lnTo>
                        <a:lnTo>
                          <a:pt x="5" y="302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4" name="Freeform 27">
                    <a:extLst>
                      <a:ext uri="{FF2B5EF4-FFF2-40B4-BE49-F238E27FC236}">
                        <a16:creationId xmlns:a16="http://schemas.microsoft.com/office/drawing/2014/main" id="{3002DE27-EC07-7D41-AF7F-862229C772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86325" y="273050"/>
                    <a:ext cx="63500" cy="41275"/>
                  </a:xfrm>
                  <a:custGeom>
                    <a:avLst/>
                    <a:gdLst>
                      <a:gd name="T0" fmla="*/ 0 w 197"/>
                      <a:gd name="T1" fmla="*/ 58 h 130"/>
                      <a:gd name="T2" fmla="*/ 110 w 197"/>
                      <a:gd name="T3" fmla="*/ 123 h 130"/>
                      <a:gd name="T4" fmla="*/ 187 w 197"/>
                      <a:gd name="T5" fmla="*/ 130 h 130"/>
                      <a:gd name="T6" fmla="*/ 197 w 197"/>
                      <a:gd name="T7" fmla="*/ 106 h 130"/>
                      <a:gd name="T8" fmla="*/ 163 w 197"/>
                      <a:gd name="T9" fmla="*/ 43 h 130"/>
                      <a:gd name="T10" fmla="*/ 69 w 197"/>
                      <a:gd name="T11" fmla="*/ 0 h 130"/>
                      <a:gd name="T12" fmla="*/ 0 w 197"/>
                      <a:gd name="T13" fmla="*/ 58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7" h="130">
                        <a:moveTo>
                          <a:pt x="0" y="58"/>
                        </a:moveTo>
                        <a:lnTo>
                          <a:pt x="110" y="123"/>
                        </a:lnTo>
                        <a:lnTo>
                          <a:pt x="187" y="130"/>
                        </a:lnTo>
                        <a:lnTo>
                          <a:pt x="197" y="106"/>
                        </a:lnTo>
                        <a:lnTo>
                          <a:pt x="163" y="43"/>
                        </a:lnTo>
                        <a:lnTo>
                          <a:pt x="69" y="0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5" name="Freeform 28">
                    <a:extLst>
                      <a:ext uri="{FF2B5EF4-FFF2-40B4-BE49-F238E27FC236}">
                        <a16:creationId xmlns:a16="http://schemas.microsoft.com/office/drawing/2014/main" id="{91A7D409-41A3-2D42-A54A-AB6CFB576A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3525" y="104775"/>
                    <a:ext cx="14288" cy="20638"/>
                  </a:xfrm>
                  <a:custGeom>
                    <a:avLst/>
                    <a:gdLst>
                      <a:gd name="T0" fmla="*/ 40 w 43"/>
                      <a:gd name="T1" fmla="*/ 2 h 66"/>
                      <a:gd name="T2" fmla="*/ 0 w 43"/>
                      <a:gd name="T3" fmla="*/ 0 h 66"/>
                      <a:gd name="T4" fmla="*/ 43 w 43"/>
                      <a:gd name="T5" fmla="*/ 66 h 66"/>
                      <a:gd name="T6" fmla="*/ 40 w 43"/>
                      <a:gd name="T7" fmla="*/ 2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3" h="66">
                        <a:moveTo>
                          <a:pt x="40" y="2"/>
                        </a:moveTo>
                        <a:lnTo>
                          <a:pt x="0" y="0"/>
                        </a:lnTo>
                        <a:lnTo>
                          <a:pt x="43" y="66"/>
                        </a:lnTo>
                        <a:lnTo>
                          <a:pt x="40" y="2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6" name="Freeform 29">
                    <a:extLst>
                      <a:ext uri="{FF2B5EF4-FFF2-40B4-BE49-F238E27FC236}">
                        <a16:creationId xmlns:a16="http://schemas.microsoft.com/office/drawing/2014/main" id="{E7E4367D-09C5-EA44-A10F-1D096A596E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0488" y="61913"/>
                    <a:ext cx="84138" cy="57150"/>
                  </a:xfrm>
                  <a:custGeom>
                    <a:avLst/>
                    <a:gdLst>
                      <a:gd name="T0" fmla="*/ 11 w 263"/>
                      <a:gd name="T1" fmla="*/ 180 h 180"/>
                      <a:gd name="T2" fmla="*/ 80 w 263"/>
                      <a:gd name="T3" fmla="*/ 139 h 180"/>
                      <a:gd name="T4" fmla="*/ 160 w 263"/>
                      <a:gd name="T5" fmla="*/ 136 h 180"/>
                      <a:gd name="T6" fmla="*/ 234 w 263"/>
                      <a:gd name="T7" fmla="*/ 118 h 180"/>
                      <a:gd name="T8" fmla="*/ 263 w 263"/>
                      <a:gd name="T9" fmla="*/ 64 h 180"/>
                      <a:gd name="T10" fmla="*/ 204 w 263"/>
                      <a:gd name="T11" fmla="*/ 92 h 180"/>
                      <a:gd name="T12" fmla="*/ 119 w 263"/>
                      <a:gd name="T13" fmla="*/ 0 h 180"/>
                      <a:gd name="T14" fmla="*/ 99 w 263"/>
                      <a:gd name="T15" fmla="*/ 33 h 180"/>
                      <a:gd name="T16" fmla="*/ 16 w 263"/>
                      <a:gd name="T17" fmla="*/ 38 h 180"/>
                      <a:gd name="T18" fmla="*/ 3 w 263"/>
                      <a:gd name="T19" fmla="*/ 83 h 180"/>
                      <a:gd name="T20" fmla="*/ 63 w 263"/>
                      <a:gd name="T21" fmla="*/ 93 h 180"/>
                      <a:gd name="T22" fmla="*/ 67 w 263"/>
                      <a:gd name="T23" fmla="*/ 124 h 180"/>
                      <a:gd name="T24" fmla="*/ 0 w 263"/>
                      <a:gd name="T25" fmla="*/ 130 h 180"/>
                      <a:gd name="T26" fmla="*/ 11 w 263"/>
                      <a:gd name="T27" fmla="*/ 180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3" h="180">
                        <a:moveTo>
                          <a:pt x="11" y="180"/>
                        </a:moveTo>
                        <a:lnTo>
                          <a:pt x="80" y="139"/>
                        </a:lnTo>
                        <a:lnTo>
                          <a:pt x="160" y="136"/>
                        </a:lnTo>
                        <a:lnTo>
                          <a:pt x="234" y="118"/>
                        </a:lnTo>
                        <a:lnTo>
                          <a:pt x="263" y="64"/>
                        </a:lnTo>
                        <a:lnTo>
                          <a:pt x="204" y="92"/>
                        </a:lnTo>
                        <a:lnTo>
                          <a:pt x="119" y="0"/>
                        </a:lnTo>
                        <a:lnTo>
                          <a:pt x="99" y="33"/>
                        </a:lnTo>
                        <a:lnTo>
                          <a:pt x="16" y="38"/>
                        </a:lnTo>
                        <a:lnTo>
                          <a:pt x="3" y="83"/>
                        </a:lnTo>
                        <a:lnTo>
                          <a:pt x="63" y="93"/>
                        </a:lnTo>
                        <a:lnTo>
                          <a:pt x="67" y="124"/>
                        </a:lnTo>
                        <a:lnTo>
                          <a:pt x="0" y="130"/>
                        </a:lnTo>
                        <a:lnTo>
                          <a:pt x="11" y="18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7" name="Freeform 30">
                    <a:extLst>
                      <a:ext uri="{FF2B5EF4-FFF2-40B4-BE49-F238E27FC236}">
                        <a16:creationId xmlns:a16="http://schemas.microsoft.com/office/drawing/2014/main" id="{0C13D0CD-3197-DF46-943F-88442E861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49838" y="107950"/>
                    <a:ext cx="19050" cy="30163"/>
                  </a:xfrm>
                  <a:custGeom>
                    <a:avLst/>
                    <a:gdLst>
                      <a:gd name="T0" fmla="*/ 20 w 57"/>
                      <a:gd name="T1" fmla="*/ 99 h 99"/>
                      <a:gd name="T2" fmla="*/ 53 w 57"/>
                      <a:gd name="T3" fmla="*/ 92 h 99"/>
                      <a:gd name="T4" fmla="*/ 57 w 57"/>
                      <a:gd name="T5" fmla="*/ 25 h 99"/>
                      <a:gd name="T6" fmla="*/ 23 w 57"/>
                      <a:gd name="T7" fmla="*/ 0 h 99"/>
                      <a:gd name="T8" fmla="*/ 0 w 57"/>
                      <a:gd name="T9" fmla="*/ 60 h 99"/>
                      <a:gd name="T10" fmla="*/ 27 w 57"/>
                      <a:gd name="T11" fmla="*/ 72 h 99"/>
                      <a:gd name="T12" fmla="*/ 20 w 57"/>
                      <a:gd name="T13" fmla="*/ 99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7" h="99">
                        <a:moveTo>
                          <a:pt x="20" y="99"/>
                        </a:moveTo>
                        <a:lnTo>
                          <a:pt x="53" y="92"/>
                        </a:lnTo>
                        <a:lnTo>
                          <a:pt x="57" y="25"/>
                        </a:lnTo>
                        <a:lnTo>
                          <a:pt x="23" y="0"/>
                        </a:lnTo>
                        <a:lnTo>
                          <a:pt x="0" y="60"/>
                        </a:lnTo>
                        <a:lnTo>
                          <a:pt x="27" y="72"/>
                        </a:lnTo>
                        <a:lnTo>
                          <a:pt x="20" y="9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8" name="Freeform 31">
                    <a:extLst>
                      <a:ext uri="{FF2B5EF4-FFF2-40B4-BE49-F238E27FC236}">
                        <a16:creationId xmlns:a16="http://schemas.microsoft.com/office/drawing/2014/main" id="{12E1C54F-24ED-8440-897A-1F6933639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38713" y="214313"/>
                    <a:ext cx="65088" cy="87313"/>
                  </a:xfrm>
                  <a:custGeom>
                    <a:avLst/>
                    <a:gdLst>
                      <a:gd name="T0" fmla="*/ 151 w 206"/>
                      <a:gd name="T1" fmla="*/ 18 h 271"/>
                      <a:gd name="T2" fmla="*/ 86 w 206"/>
                      <a:gd name="T3" fmla="*/ 62 h 271"/>
                      <a:gd name="T4" fmla="*/ 76 w 206"/>
                      <a:gd name="T5" fmla="*/ 105 h 271"/>
                      <a:gd name="T6" fmla="*/ 32 w 206"/>
                      <a:gd name="T7" fmla="*/ 72 h 271"/>
                      <a:gd name="T8" fmla="*/ 0 w 206"/>
                      <a:gd name="T9" fmla="*/ 139 h 271"/>
                      <a:gd name="T10" fmla="*/ 37 w 206"/>
                      <a:gd name="T11" fmla="*/ 178 h 271"/>
                      <a:gd name="T12" fmla="*/ 37 w 206"/>
                      <a:gd name="T13" fmla="*/ 261 h 271"/>
                      <a:gd name="T14" fmla="*/ 73 w 206"/>
                      <a:gd name="T15" fmla="*/ 271 h 271"/>
                      <a:gd name="T16" fmla="*/ 142 w 206"/>
                      <a:gd name="T17" fmla="*/ 184 h 271"/>
                      <a:gd name="T18" fmla="*/ 183 w 206"/>
                      <a:gd name="T19" fmla="*/ 134 h 271"/>
                      <a:gd name="T20" fmla="*/ 206 w 206"/>
                      <a:gd name="T21" fmla="*/ 97 h 271"/>
                      <a:gd name="T22" fmla="*/ 178 w 206"/>
                      <a:gd name="T23" fmla="*/ 57 h 271"/>
                      <a:gd name="T24" fmla="*/ 181 w 206"/>
                      <a:gd name="T25" fmla="*/ 0 h 271"/>
                      <a:gd name="T26" fmla="*/ 151 w 206"/>
                      <a:gd name="T27" fmla="*/ 18 h 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06" h="271">
                        <a:moveTo>
                          <a:pt x="151" y="18"/>
                        </a:moveTo>
                        <a:lnTo>
                          <a:pt x="86" y="62"/>
                        </a:lnTo>
                        <a:lnTo>
                          <a:pt x="76" y="105"/>
                        </a:lnTo>
                        <a:lnTo>
                          <a:pt x="32" y="72"/>
                        </a:lnTo>
                        <a:lnTo>
                          <a:pt x="0" y="139"/>
                        </a:lnTo>
                        <a:lnTo>
                          <a:pt x="37" y="178"/>
                        </a:lnTo>
                        <a:lnTo>
                          <a:pt x="37" y="261"/>
                        </a:lnTo>
                        <a:lnTo>
                          <a:pt x="73" y="271"/>
                        </a:lnTo>
                        <a:lnTo>
                          <a:pt x="142" y="184"/>
                        </a:lnTo>
                        <a:lnTo>
                          <a:pt x="183" y="134"/>
                        </a:lnTo>
                        <a:lnTo>
                          <a:pt x="206" y="97"/>
                        </a:lnTo>
                        <a:lnTo>
                          <a:pt x="178" y="57"/>
                        </a:lnTo>
                        <a:lnTo>
                          <a:pt x="181" y="0"/>
                        </a:lnTo>
                        <a:lnTo>
                          <a:pt x="151" y="18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9" name="Freeform 32">
                    <a:extLst>
                      <a:ext uri="{FF2B5EF4-FFF2-40B4-BE49-F238E27FC236}">
                        <a16:creationId xmlns:a16="http://schemas.microsoft.com/office/drawing/2014/main" id="{99C48BF8-51C9-C946-B35A-B59C2EC402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10125" y="268288"/>
                    <a:ext cx="25400" cy="26988"/>
                  </a:xfrm>
                  <a:custGeom>
                    <a:avLst/>
                    <a:gdLst>
                      <a:gd name="T0" fmla="*/ 81 w 81"/>
                      <a:gd name="T1" fmla="*/ 35 h 85"/>
                      <a:gd name="T2" fmla="*/ 31 w 81"/>
                      <a:gd name="T3" fmla="*/ 0 h 85"/>
                      <a:gd name="T4" fmla="*/ 0 w 81"/>
                      <a:gd name="T5" fmla="*/ 6 h 85"/>
                      <a:gd name="T6" fmla="*/ 47 w 81"/>
                      <a:gd name="T7" fmla="*/ 85 h 85"/>
                      <a:gd name="T8" fmla="*/ 81 w 81"/>
                      <a:gd name="T9" fmla="*/ 3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1" h="85">
                        <a:moveTo>
                          <a:pt x="81" y="35"/>
                        </a:moveTo>
                        <a:lnTo>
                          <a:pt x="31" y="0"/>
                        </a:lnTo>
                        <a:lnTo>
                          <a:pt x="0" y="6"/>
                        </a:lnTo>
                        <a:lnTo>
                          <a:pt x="47" y="85"/>
                        </a:lnTo>
                        <a:lnTo>
                          <a:pt x="81" y="3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0" name="Freeform 33">
                    <a:extLst>
                      <a:ext uri="{FF2B5EF4-FFF2-40B4-BE49-F238E27FC236}">
                        <a16:creationId xmlns:a16="http://schemas.microsoft.com/office/drawing/2014/main" id="{C885BFDD-689F-4947-9888-19D83F4790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6925" y="306388"/>
                    <a:ext cx="53975" cy="68263"/>
                  </a:xfrm>
                  <a:custGeom>
                    <a:avLst/>
                    <a:gdLst>
                      <a:gd name="T0" fmla="*/ 35 w 167"/>
                      <a:gd name="T1" fmla="*/ 126 h 212"/>
                      <a:gd name="T2" fmla="*/ 65 w 167"/>
                      <a:gd name="T3" fmla="*/ 156 h 212"/>
                      <a:gd name="T4" fmla="*/ 115 w 167"/>
                      <a:gd name="T5" fmla="*/ 212 h 212"/>
                      <a:gd name="T6" fmla="*/ 158 w 167"/>
                      <a:gd name="T7" fmla="*/ 185 h 212"/>
                      <a:gd name="T8" fmla="*/ 167 w 167"/>
                      <a:gd name="T9" fmla="*/ 135 h 212"/>
                      <a:gd name="T10" fmla="*/ 134 w 167"/>
                      <a:gd name="T11" fmla="*/ 123 h 212"/>
                      <a:gd name="T12" fmla="*/ 124 w 167"/>
                      <a:gd name="T13" fmla="*/ 83 h 212"/>
                      <a:gd name="T14" fmla="*/ 67 w 167"/>
                      <a:gd name="T15" fmla="*/ 76 h 212"/>
                      <a:gd name="T16" fmla="*/ 63 w 167"/>
                      <a:gd name="T17" fmla="*/ 37 h 212"/>
                      <a:gd name="T18" fmla="*/ 33 w 167"/>
                      <a:gd name="T19" fmla="*/ 0 h 212"/>
                      <a:gd name="T20" fmla="*/ 0 w 167"/>
                      <a:gd name="T21" fmla="*/ 27 h 212"/>
                      <a:gd name="T22" fmla="*/ 43 w 167"/>
                      <a:gd name="T23" fmla="*/ 77 h 212"/>
                      <a:gd name="T24" fmla="*/ 35 w 167"/>
                      <a:gd name="T25" fmla="*/ 126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67" h="212">
                        <a:moveTo>
                          <a:pt x="35" y="126"/>
                        </a:moveTo>
                        <a:lnTo>
                          <a:pt x="65" y="156"/>
                        </a:lnTo>
                        <a:lnTo>
                          <a:pt x="115" y="212"/>
                        </a:lnTo>
                        <a:lnTo>
                          <a:pt x="158" y="185"/>
                        </a:lnTo>
                        <a:lnTo>
                          <a:pt x="167" y="135"/>
                        </a:lnTo>
                        <a:lnTo>
                          <a:pt x="134" y="123"/>
                        </a:lnTo>
                        <a:lnTo>
                          <a:pt x="124" y="83"/>
                        </a:lnTo>
                        <a:lnTo>
                          <a:pt x="67" y="76"/>
                        </a:lnTo>
                        <a:lnTo>
                          <a:pt x="63" y="37"/>
                        </a:lnTo>
                        <a:lnTo>
                          <a:pt x="33" y="0"/>
                        </a:lnTo>
                        <a:lnTo>
                          <a:pt x="0" y="27"/>
                        </a:lnTo>
                        <a:lnTo>
                          <a:pt x="43" y="77"/>
                        </a:lnTo>
                        <a:lnTo>
                          <a:pt x="35" y="126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1" name="Freeform 34">
                    <a:extLst>
                      <a:ext uri="{FF2B5EF4-FFF2-40B4-BE49-F238E27FC236}">
                        <a16:creationId xmlns:a16="http://schemas.microsoft.com/office/drawing/2014/main" id="{A3EAC450-906E-094E-B8DE-6A5DE4C10E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7713" y="309563"/>
                    <a:ext cx="14288" cy="39688"/>
                  </a:xfrm>
                  <a:custGeom>
                    <a:avLst/>
                    <a:gdLst>
                      <a:gd name="T0" fmla="*/ 43 w 49"/>
                      <a:gd name="T1" fmla="*/ 79 h 123"/>
                      <a:gd name="T2" fmla="*/ 49 w 49"/>
                      <a:gd name="T3" fmla="*/ 16 h 123"/>
                      <a:gd name="T4" fmla="*/ 32 w 49"/>
                      <a:gd name="T5" fmla="*/ 0 h 123"/>
                      <a:gd name="T6" fmla="*/ 0 w 49"/>
                      <a:gd name="T7" fmla="*/ 79 h 123"/>
                      <a:gd name="T8" fmla="*/ 33 w 49"/>
                      <a:gd name="T9" fmla="*/ 123 h 123"/>
                      <a:gd name="T10" fmla="*/ 43 w 49"/>
                      <a:gd name="T11" fmla="*/ 79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123">
                        <a:moveTo>
                          <a:pt x="43" y="79"/>
                        </a:moveTo>
                        <a:lnTo>
                          <a:pt x="49" y="16"/>
                        </a:lnTo>
                        <a:lnTo>
                          <a:pt x="32" y="0"/>
                        </a:lnTo>
                        <a:lnTo>
                          <a:pt x="0" y="79"/>
                        </a:lnTo>
                        <a:lnTo>
                          <a:pt x="33" y="123"/>
                        </a:lnTo>
                        <a:lnTo>
                          <a:pt x="43" y="7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2" name="Freeform 35">
                    <a:extLst>
                      <a:ext uri="{FF2B5EF4-FFF2-40B4-BE49-F238E27FC236}">
                        <a16:creationId xmlns:a16="http://schemas.microsoft.com/office/drawing/2014/main" id="{E2DC0528-B291-514D-8DC9-36B1586845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8513" y="396875"/>
                    <a:ext cx="31750" cy="31750"/>
                  </a:xfrm>
                  <a:custGeom>
                    <a:avLst/>
                    <a:gdLst>
                      <a:gd name="T0" fmla="*/ 0 w 100"/>
                      <a:gd name="T1" fmla="*/ 60 h 97"/>
                      <a:gd name="T2" fmla="*/ 15 w 100"/>
                      <a:gd name="T3" fmla="*/ 97 h 97"/>
                      <a:gd name="T4" fmla="*/ 77 w 100"/>
                      <a:gd name="T5" fmla="*/ 89 h 97"/>
                      <a:gd name="T6" fmla="*/ 100 w 100"/>
                      <a:gd name="T7" fmla="*/ 7 h 97"/>
                      <a:gd name="T8" fmla="*/ 74 w 100"/>
                      <a:gd name="T9" fmla="*/ 0 h 97"/>
                      <a:gd name="T10" fmla="*/ 57 w 100"/>
                      <a:gd name="T11" fmla="*/ 37 h 97"/>
                      <a:gd name="T12" fmla="*/ 0 w 100"/>
                      <a:gd name="T13" fmla="*/ 60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97">
                        <a:moveTo>
                          <a:pt x="0" y="60"/>
                        </a:moveTo>
                        <a:lnTo>
                          <a:pt x="15" y="97"/>
                        </a:lnTo>
                        <a:lnTo>
                          <a:pt x="77" y="89"/>
                        </a:lnTo>
                        <a:lnTo>
                          <a:pt x="100" y="7"/>
                        </a:lnTo>
                        <a:lnTo>
                          <a:pt x="74" y="0"/>
                        </a:lnTo>
                        <a:lnTo>
                          <a:pt x="57" y="37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3" name="Freeform 36">
                    <a:extLst>
                      <a:ext uri="{FF2B5EF4-FFF2-40B4-BE49-F238E27FC236}">
                        <a16:creationId xmlns:a16="http://schemas.microsoft.com/office/drawing/2014/main" id="{A2E601BF-F746-E046-84A6-635252EB41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99000" y="312738"/>
                    <a:ext cx="38100" cy="61913"/>
                  </a:xfrm>
                  <a:custGeom>
                    <a:avLst/>
                    <a:gdLst>
                      <a:gd name="T0" fmla="*/ 17 w 120"/>
                      <a:gd name="T1" fmla="*/ 167 h 196"/>
                      <a:gd name="T2" fmla="*/ 64 w 120"/>
                      <a:gd name="T3" fmla="*/ 196 h 196"/>
                      <a:gd name="T4" fmla="*/ 101 w 120"/>
                      <a:gd name="T5" fmla="*/ 169 h 196"/>
                      <a:gd name="T6" fmla="*/ 71 w 120"/>
                      <a:gd name="T7" fmla="*/ 93 h 196"/>
                      <a:gd name="T8" fmla="*/ 120 w 120"/>
                      <a:gd name="T9" fmla="*/ 27 h 196"/>
                      <a:gd name="T10" fmla="*/ 80 w 120"/>
                      <a:gd name="T11" fmla="*/ 0 h 196"/>
                      <a:gd name="T12" fmla="*/ 46 w 120"/>
                      <a:gd name="T13" fmla="*/ 24 h 196"/>
                      <a:gd name="T14" fmla="*/ 29 w 120"/>
                      <a:gd name="T15" fmla="*/ 57 h 196"/>
                      <a:gd name="T16" fmla="*/ 0 w 120"/>
                      <a:gd name="T17" fmla="*/ 74 h 196"/>
                      <a:gd name="T18" fmla="*/ 24 w 120"/>
                      <a:gd name="T19" fmla="*/ 133 h 196"/>
                      <a:gd name="T20" fmla="*/ 17 w 120"/>
                      <a:gd name="T21" fmla="*/ 167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0" h="196">
                        <a:moveTo>
                          <a:pt x="17" y="167"/>
                        </a:moveTo>
                        <a:lnTo>
                          <a:pt x="64" y="196"/>
                        </a:lnTo>
                        <a:lnTo>
                          <a:pt x="101" y="169"/>
                        </a:lnTo>
                        <a:lnTo>
                          <a:pt x="71" y="93"/>
                        </a:lnTo>
                        <a:lnTo>
                          <a:pt x="120" y="27"/>
                        </a:lnTo>
                        <a:lnTo>
                          <a:pt x="80" y="0"/>
                        </a:lnTo>
                        <a:lnTo>
                          <a:pt x="46" y="24"/>
                        </a:lnTo>
                        <a:lnTo>
                          <a:pt x="29" y="57"/>
                        </a:lnTo>
                        <a:lnTo>
                          <a:pt x="0" y="74"/>
                        </a:lnTo>
                        <a:lnTo>
                          <a:pt x="24" y="133"/>
                        </a:lnTo>
                        <a:lnTo>
                          <a:pt x="17" y="16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4" name="Freeform 37">
                    <a:extLst>
                      <a:ext uri="{FF2B5EF4-FFF2-40B4-BE49-F238E27FC236}">
                        <a16:creationId xmlns:a16="http://schemas.microsoft.com/office/drawing/2014/main" id="{19400EA1-B71A-204B-9AA0-4290836FBF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67250" y="296863"/>
                    <a:ext cx="15875" cy="22225"/>
                  </a:xfrm>
                  <a:custGeom>
                    <a:avLst/>
                    <a:gdLst>
                      <a:gd name="T0" fmla="*/ 50 w 50"/>
                      <a:gd name="T1" fmla="*/ 49 h 67"/>
                      <a:gd name="T2" fmla="*/ 20 w 50"/>
                      <a:gd name="T3" fmla="*/ 0 h 67"/>
                      <a:gd name="T4" fmla="*/ 3 w 50"/>
                      <a:gd name="T5" fmla="*/ 13 h 67"/>
                      <a:gd name="T6" fmla="*/ 0 w 50"/>
                      <a:gd name="T7" fmla="*/ 43 h 67"/>
                      <a:gd name="T8" fmla="*/ 23 w 50"/>
                      <a:gd name="T9" fmla="*/ 67 h 67"/>
                      <a:gd name="T10" fmla="*/ 50 w 50"/>
                      <a:gd name="T11" fmla="*/ 49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" h="67">
                        <a:moveTo>
                          <a:pt x="50" y="49"/>
                        </a:moveTo>
                        <a:lnTo>
                          <a:pt x="20" y="0"/>
                        </a:lnTo>
                        <a:lnTo>
                          <a:pt x="3" y="13"/>
                        </a:lnTo>
                        <a:lnTo>
                          <a:pt x="0" y="43"/>
                        </a:lnTo>
                        <a:lnTo>
                          <a:pt x="23" y="67"/>
                        </a:lnTo>
                        <a:lnTo>
                          <a:pt x="50" y="4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5" name="Freeform 38">
                    <a:extLst>
                      <a:ext uri="{FF2B5EF4-FFF2-40B4-BE49-F238E27FC236}">
                        <a16:creationId xmlns:a16="http://schemas.microsoft.com/office/drawing/2014/main" id="{942CF12A-5A5F-DC45-8A11-203DDEFD1D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7350" y="669925"/>
                    <a:ext cx="131763" cy="161925"/>
                  </a:xfrm>
                  <a:custGeom>
                    <a:avLst/>
                    <a:gdLst>
                      <a:gd name="T0" fmla="*/ 315 w 418"/>
                      <a:gd name="T1" fmla="*/ 135 h 506"/>
                      <a:gd name="T2" fmla="*/ 268 w 418"/>
                      <a:gd name="T3" fmla="*/ 156 h 506"/>
                      <a:gd name="T4" fmla="*/ 252 w 418"/>
                      <a:gd name="T5" fmla="*/ 212 h 506"/>
                      <a:gd name="T6" fmla="*/ 232 w 418"/>
                      <a:gd name="T7" fmla="*/ 276 h 506"/>
                      <a:gd name="T8" fmla="*/ 185 w 418"/>
                      <a:gd name="T9" fmla="*/ 286 h 506"/>
                      <a:gd name="T10" fmla="*/ 179 w 418"/>
                      <a:gd name="T11" fmla="*/ 247 h 506"/>
                      <a:gd name="T12" fmla="*/ 228 w 418"/>
                      <a:gd name="T13" fmla="*/ 183 h 506"/>
                      <a:gd name="T14" fmla="*/ 228 w 418"/>
                      <a:gd name="T15" fmla="*/ 160 h 506"/>
                      <a:gd name="T16" fmla="*/ 191 w 418"/>
                      <a:gd name="T17" fmla="*/ 126 h 506"/>
                      <a:gd name="T18" fmla="*/ 221 w 418"/>
                      <a:gd name="T19" fmla="*/ 77 h 506"/>
                      <a:gd name="T20" fmla="*/ 200 w 418"/>
                      <a:gd name="T21" fmla="*/ 4 h 506"/>
                      <a:gd name="T22" fmla="*/ 170 w 418"/>
                      <a:gd name="T23" fmla="*/ 0 h 506"/>
                      <a:gd name="T24" fmla="*/ 111 w 418"/>
                      <a:gd name="T25" fmla="*/ 121 h 506"/>
                      <a:gd name="T26" fmla="*/ 131 w 418"/>
                      <a:gd name="T27" fmla="*/ 151 h 506"/>
                      <a:gd name="T28" fmla="*/ 105 w 418"/>
                      <a:gd name="T29" fmla="*/ 188 h 506"/>
                      <a:gd name="T30" fmla="*/ 105 w 418"/>
                      <a:gd name="T31" fmla="*/ 247 h 506"/>
                      <a:gd name="T32" fmla="*/ 19 w 418"/>
                      <a:gd name="T33" fmla="*/ 341 h 506"/>
                      <a:gd name="T34" fmla="*/ 43 w 418"/>
                      <a:gd name="T35" fmla="*/ 374 h 506"/>
                      <a:gd name="T36" fmla="*/ 0 w 418"/>
                      <a:gd name="T37" fmla="*/ 394 h 506"/>
                      <a:gd name="T38" fmla="*/ 7 w 418"/>
                      <a:gd name="T39" fmla="*/ 414 h 506"/>
                      <a:gd name="T40" fmla="*/ 44 w 418"/>
                      <a:gd name="T41" fmla="*/ 420 h 506"/>
                      <a:gd name="T42" fmla="*/ 12 w 418"/>
                      <a:gd name="T43" fmla="*/ 497 h 506"/>
                      <a:gd name="T44" fmla="*/ 35 w 418"/>
                      <a:gd name="T45" fmla="*/ 503 h 506"/>
                      <a:gd name="T46" fmla="*/ 71 w 418"/>
                      <a:gd name="T47" fmla="*/ 414 h 506"/>
                      <a:gd name="T48" fmla="*/ 113 w 418"/>
                      <a:gd name="T49" fmla="*/ 374 h 506"/>
                      <a:gd name="T50" fmla="*/ 104 w 418"/>
                      <a:gd name="T51" fmla="*/ 476 h 506"/>
                      <a:gd name="T52" fmla="*/ 134 w 418"/>
                      <a:gd name="T53" fmla="*/ 506 h 506"/>
                      <a:gd name="T54" fmla="*/ 134 w 418"/>
                      <a:gd name="T55" fmla="*/ 506 h 506"/>
                      <a:gd name="T56" fmla="*/ 159 w 418"/>
                      <a:gd name="T57" fmla="*/ 464 h 506"/>
                      <a:gd name="T58" fmla="*/ 176 w 418"/>
                      <a:gd name="T59" fmla="*/ 434 h 506"/>
                      <a:gd name="T60" fmla="*/ 182 w 418"/>
                      <a:gd name="T61" fmla="*/ 423 h 506"/>
                      <a:gd name="T62" fmla="*/ 183 w 418"/>
                      <a:gd name="T63" fmla="*/ 416 h 506"/>
                      <a:gd name="T64" fmla="*/ 183 w 418"/>
                      <a:gd name="T65" fmla="*/ 416 h 506"/>
                      <a:gd name="T66" fmla="*/ 184 w 418"/>
                      <a:gd name="T67" fmla="*/ 410 h 506"/>
                      <a:gd name="T68" fmla="*/ 187 w 418"/>
                      <a:gd name="T69" fmla="*/ 403 h 506"/>
                      <a:gd name="T70" fmla="*/ 192 w 418"/>
                      <a:gd name="T71" fmla="*/ 384 h 506"/>
                      <a:gd name="T72" fmla="*/ 200 w 418"/>
                      <a:gd name="T73" fmla="*/ 359 h 506"/>
                      <a:gd name="T74" fmla="*/ 210 w 418"/>
                      <a:gd name="T75" fmla="*/ 409 h 506"/>
                      <a:gd name="T76" fmla="*/ 253 w 418"/>
                      <a:gd name="T77" fmla="*/ 432 h 506"/>
                      <a:gd name="T78" fmla="*/ 287 w 418"/>
                      <a:gd name="T79" fmla="*/ 422 h 506"/>
                      <a:gd name="T80" fmla="*/ 253 w 418"/>
                      <a:gd name="T81" fmla="*/ 371 h 506"/>
                      <a:gd name="T82" fmla="*/ 277 w 418"/>
                      <a:gd name="T83" fmla="*/ 338 h 506"/>
                      <a:gd name="T84" fmla="*/ 289 w 418"/>
                      <a:gd name="T85" fmla="*/ 282 h 506"/>
                      <a:gd name="T86" fmla="*/ 353 w 418"/>
                      <a:gd name="T87" fmla="*/ 288 h 506"/>
                      <a:gd name="T88" fmla="*/ 358 w 418"/>
                      <a:gd name="T89" fmla="*/ 219 h 506"/>
                      <a:gd name="T90" fmla="*/ 418 w 418"/>
                      <a:gd name="T91" fmla="*/ 144 h 506"/>
                      <a:gd name="T92" fmla="*/ 400 w 418"/>
                      <a:gd name="T93" fmla="*/ 108 h 506"/>
                      <a:gd name="T94" fmla="*/ 364 w 418"/>
                      <a:gd name="T95" fmla="*/ 72 h 506"/>
                      <a:gd name="T96" fmla="*/ 364 w 418"/>
                      <a:gd name="T97" fmla="*/ 72 h 506"/>
                      <a:gd name="T98" fmla="*/ 360 w 418"/>
                      <a:gd name="T99" fmla="*/ 74 h 506"/>
                      <a:gd name="T100" fmla="*/ 354 w 418"/>
                      <a:gd name="T101" fmla="*/ 77 h 506"/>
                      <a:gd name="T102" fmla="*/ 349 w 418"/>
                      <a:gd name="T103" fmla="*/ 78 h 506"/>
                      <a:gd name="T104" fmla="*/ 346 w 418"/>
                      <a:gd name="T105" fmla="*/ 80 h 506"/>
                      <a:gd name="T106" fmla="*/ 343 w 418"/>
                      <a:gd name="T107" fmla="*/ 78 h 506"/>
                      <a:gd name="T108" fmla="*/ 340 w 418"/>
                      <a:gd name="T109" fmla="*/ 76 h 506"/>
                      <a:gd name="T110" fmla="*/ 340 w 418"/>
                      <a:gd name="T111" fmla="*/ 76 h 506"/>
                      <a:gd name="T112" fmla="*/ 338 w 418"/>
                      <a:gd name="T113" fmla="*/ 72 h 506"/>
                      <a:gd name="T114" fmla="*/ 335 w 418"/>
                      <a:gd name="T115" fmla="*/ 66 h 506"/>
                      <a:gd name="T116" fmla="*/ 326 w 418"/>
                      <a:gd name="T117" fmla="*/ 55 h 506"/>
                      <a:gd name="T118" fmla="*/ 314 w 418"/>
                      <a:gd name="T119" fmla="*/ 43 h 506"/>
                      <a:gd name="T120" fmla="*/ 283 w 418"/>
                      <a:gd name="T121" fmla="*/ 83 h 506"/>
                      <a:gd name="T122" fmla="*/ 315 w 418"/>
                      <a:gd name="T123" fmla="*/ 135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18" h="506">
                        <a:moveTo>
                          <a:pt x="315" y="135"/>
                        </a:moveTo>
                        <a:lnTo>
                          <a:pt x="268" y="156"/>
                        </a:lnTo>
                        <a:lnTo>
                          <a:pt x="252" y="212"/>
                        </a:lnTo>
                        <a:lnTo>
                          <a:pt x="232" y="276"/>
                        </a:lnTo>
                        <a:lnTo>
                          <a:pt x="185" y="286"/>
                        </a:lnTo>
                        <a:lnTo>
                          <a:pt x="179" y="247"/>
                        </a:lnTo>
                        <a:lnTo>
                          <a:pt x="228" y="183"/>
                        </a:lnTo>
                        <a:lnTo>
                          <a:pt x="228" y="160"/>
                        </a:lnTo>
                        <a:lnTo>
                          <a:pt x="191" y="126"/>
                        </a:lnTo>
                        <a:lnTo>
                          <a:pt x="221" y="77"/>
                        </a:lnTo>
                        <a:lnTo>
                          <a:pt x="200" y="4"/>
                        </a:lnTo>
                        <a:lnTo>
                          <a:pt x="170" y="0"/>
                        </a:lnTo>
                        <a:lnTo>
                          <a:pt x="111" y="121"/>
                        </a:lnTo>
                        <a:lnTo>
                          <a:pt x="131" y="151"/>
                        </a:lnTo>
                        <a:lnTo>
                          <a:pt x="105" y="188"/>
                        </a:lnTo>
                        <a:lnTo>
                          <a:pt x="105" y="247"/>
                        </a:lnTo>
                        <a:lnTo>
                          <a:pt x="19" y="341"/>
                        </a:lnTo>
                        <a:lnTo>
                          <a:pt x="43" y="374"/>
                        </a:lnTo>
                        <a:lnTo>
                          <a:pt x="0" y="394"/>
                        </a:lnTo>
                        <a:lnTo>
                          <a:pt x="7" y="414"/>
                        </a:lnTo>
                        <a:lnTo>
                          <a:pt x="44" y="420"/>
                        </a:lnTo>
                        <a:lnTo>
                          <a:pt x="12" y="497"/>
                        </a:lnTo>
                        <a:lnTo>
                          <a:pt x="35" y="503"/>
                        </a:lnTo>
                        <a:lnTo>
                          <a:pt x="71" y="414"/>
                        </a:lnTo>
                        <a:lnTo>
                          <a:pt x="113" y="374"/>
                        </a:lnTo>
                        <a:lnTo>
                          <a:pt x="104" y="476"/>
                        </a:lnTo>
                        <a:lnTo>
                          <a:pt x="134" y="506"/>
                        </a:lnTo>
                        <a:lnTo>
                          <a:pt x="134" y="506"/>
                        </a:lnTo>
                        <a:lnTo>
                          <a:pt x="159" y="464"/>
                        </a:lnTo>
                        <a:lnTo>
                          <a:pt x="176" y="434"/>
                        </a:lnTo>
                        <a:lnTo>
                          <a:pt x="182" y="423"/>
                        </a:lnTo>
                        <a:lnTo>
                          <a:pt x="183" y="416"/>
                        </a:lnTo>
                        <a:lnTo>
                          <a:pt x="183" y="416"/>
                        </a:lnTo>
                        <a:lnTo>
                          <a:pt x="184" y="410"/>
                        </a:lnTo>
                        <a:lnTo>
                          <a:pt x="187" y="403"/>
                        </a:lnTo>
                        <a:lnTo>
                          <a:pt x="192" y="384"/>
                        </a:lnTo>
                        <a:lnTo>
                          <a:pt x="200" y="359"/>
                        </a:lnTo>
                        <a:lnTo>
                          <a:pt x="210" y="409"/>
                        </a:lnTo>
                        <a:lnTo>
                          <a:pt x="253" y="432"/>
                        </a:lnTo>
                        <a:lnTo>
                          <a:pt x="287" y="422"/>
                        </a:lnTo>
                        <a:lnTo>
                          <a:pt x="253" y="371"/>
                        </a:lnTo>
                        <a:lnTo>
                          <a:pt x="277" y="338"/>
                        </a:lnTo>
                        <a:lnTo>
                          <a:pt x="289" y="282"/>
                        </a:lnTo>
                        <a:lnTo>
                          <a:pt x="353" y="288"/>
                        </a:lnTo>
                        <a:lnTo>
                          <a:pt x="358" y="219"/>
                        </a:lnTo>
                        <a:lnTo>
                          <a:pt x="418" y="144"/>
                        </a:lnTo>
                        <a:lnTo>
                          <a:pt x="400" y="108"/>
                        </a:lnTo>
                        <a:lnTo>
                          <a:pt x="364" y="72"/>
                        </a:lnTo>
                        <a:lnTo>
                          <a:pt x="364" y="72"/>
                        </a:lnTo>
                        <a:lnTo>
                          <a:pt x="360" y="74"/>
                        </a:lnTo>
                        <a:lnTo>
                          <a:pt x="354" y="77"/>
                        </a:lnTo>
                        <a:lnTo>
                          <a:pt x="349" y="78"/>
                        </a:lnTo>
                        <a:lnTo>
                          <a:pt x="346" y="80"/>
                        </a:lnTo>
                        <a:lnTo>
                          <a:pt x="343" y="78"/>
                        </a:lnTo>
                        <a:lnTo>
                          <a:pt x="340" y="76"/>
                        </a:lnTo>
                        <a:lnTo>
                          <a:pt x="340" y="76"/>
                        </a:lnTo>
                        <a:lnTo>
                          <a:pt x="338" y="72"/>
                        </a:lnTo>
                        <a:lnTo>
                          <a:pt x="335" y="66"/>
                        </a:lnTo>
                        <a:lnTo>
                          <a:pt x="326" y="55"/>
                        </a:lnTo>
                        <a:lnTo>
                          <a:pt x="314" y="43"/>
                        </a:lnTo>
                        <a:lnTo>
                          <a:pt x="283" y="83"/>
                        </a:lnTo>
                        <a:lnTo>
                          <a:pt x="315" y="13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6" name="Freeform 40">
                    <a:extLst>
                      <a:ext uri="{FF2B5EF4-FFF2-40B4-BE49-F238E27FC236}">
                        <a16:creationId xmlns:a16="http://schemas.microsoft.com/office/drawing/2014/main" id="{EFEA8738-D2BD-FD4A-9461-C4229697C7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8813" y="2447925"/>
                    <a:ext cx="25400" cy="31750"/>
                  </a:xfrm>
                  <a:custGeom>
                    <a:avLst/>
                    <a:gdLst>
                      <a:gd name="T0" fmla="*/ 83 w 83"/>
                      <a:gd name="T1" fmla="*/ 45 h 102"/>
                      <a:gd name="T2" fmla="*/ 47 w 83"/>
                      <a:gd name="T3" fmla="*/ 0 h 102"/>
                      <a:gd name="T4" fmla="*/ 33 w 83"/>
                      <a:gd name="T5" fmla="*/ 30 h 102"/>
                      <a:gd name="T6" fmla="*/ 0 w 83"/>
                      <a:gd name="T7" fmla="*/ 37 h 102"/>
                      <a:gd name="T8" fmla="*/ 8 w 83"/>
                      <a:gd name="T9" fmla="*/ 76 h 102"/>
                      <a:gd name="T10" fmla="*/ 44 w 83"/>
                      <a:gd name="T11" fmla="*/ 102 h 102"/>
                      <a:gd name="T12" fmla="*/ 83 w 83"/>
                      <a:gd name="T13" fmla="*/ 45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3" h="102">
                        <a:moveTo>
                          <a:pt x="83" y="45"/>
                        </a:moveTo>
                        <a:lnTo>
                          <a:pt x="47" y="0"/>
                        </a:lnTo>
                        <a:lnTo>
                          <a:pt x="33" y="30"/>
                        </a:lnTo>
                        <a:lnTo>
                          <a:pt x="0" y="37"/>
                        </a:lnTo>
                        <a:lnTo>
                          <a:pt x="8" y="76"/>
                        </a:lnTo>
                        <a:lnTo>
                          <a:pt x="44" y="102"/>
                        </a:lnTo>
                        <a:lnTo>
                          <a:pt x="83" y="4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7" name="Freeform 41">
                    <a:extLst>
                      <a:ext uri="{FF2B5EF4-FFF2-40B4-BE49-F238E27FC236}">
                        <a16:creationId xmlns:a16="http://schemas.microsoft.com/office/drawing/2014/main" id="{DB31A87F-7D5C-3745-AC70-02E1FBAE46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2150" y="2593975"/>
                    <a:ext cx="23813" cy="31750"/>
                  </a:xfrm>
                  <a:custGeom>
                    <a:avLst/>
                    <a:gdLst>
                      <a:gd name="T0" fmla="*/ 50 w 74"/>
                      <a:gd name="T1" fmla="*/ 50 h 99"/>
                      <a:gd name="T2" fmla="*/ 29 w 74"/>
                      <a:gd name="T3" fmla="*/ 0 h 99"/>
                      <a:gd name="T4" fmla="*/ 0 w 74"/>
                      <a:gd name="T5" fmla="*/ 23 h 99"/>
                      <a:gd name="T6" fmla="*/ 10 w 74"/>
                      <a:gd name="T7" fmla="*/ 67 h 99"/>
                      <a:gd name="T8" fmla="*/ 74 w 74"/>
                      <a:gd name="T9" fmla="*/ 99 h 99"/>
                      <a:gd name="T10" fmla="*/ 50 w 74"/>
                      <a:gd name="T11" fmla="*/ 5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4" h="99">
                        <a:moveTo>
                          <a:pt x="50" y="50"/>
                        </a:moveTo>
                        <a:lnTo>
                          <a:pt x="29" y="0"/>
                        </a:lnTo>
                        <a:lnTo>
                          <a:pt x="0" y="23"/>
                        </a:lnTo>
                        <a:lnTo>
                          <a:pt x="10" y="67"/>
                        </a:lnTo>
                        <a:lnTo>
                          <a:pt x="74" y="99"/>
                        </a:lnTo>
                        <a:lnTo>
                          <a:pt x="50" y="5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8" name="Freeform 42">
                    <a:extLst>
                      <a:ext uri="{FF2B5EF4-FFF2-40B4-BE49-F238E27FC236}">
                        <a16:creationId xmlns:a16="http://schemas.microsoft.com/office/drawing/2014/main" id="{460AE05E-980E-9F45-85DD-68F7B8ADB3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1513" y="2532063"/>
                    <a:ext cx="20638" cy="34925"/>
                  </a:xfrm>
                  <a:custGeom>
                    <a:avLst/>
                    <a:gdLst>
                      <a:gd name="T0" fmla="*/ 0 w 62"/>
                      <a:gd name="T1" fmla="*/ 0 h 109"/>
                      <a:gd name="T2" fmla="*/ 11 w 62"/>
                      <a:gd name="T3" fmla="*/ 73 h 109"/>
                      <a:gd name="T4" fmla="*/ 62 w 62"/>
                      <a:gd name="T5" fmla="*/ 109 h 109"/>
                      <a:gd name="T6" fmla="*/ 60 w 62"/>
                      <a:gd name="T7" fmla="*/ 59 h 109"/>
                      <a:gd name="T8" fmla="*/ 0 w 62"/>
                      <a:gd name="T9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2" h="109">
                        <a:moveTo>
                          <a:pt x="0" y="0"/>
                        </a:moveTo>
                        <a:lnTo>
                          <a:pt x="11" y="73"/>
                        </a:lnTo>
                        <a:lnTo>
                          <a:pt x="62" y="109"/>
                        </a:lnTo>
                        <a:lnTo>
                          <a:pt x="60" y="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9" name="Freeform 43">
                    <a:extLst>
                      <a:ext uri="{FF2B5EF4-FFF2-40B4-BE49-F238E27FC236}">
                        <a16:creationId xmlns:a16="http://schemas.microsoft.com/office/drawing/2014/main" id="{351CAB8E-70AF-4049-A923-8B47E28D0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24213" y="2301875"/>
                    <a:ext cx="23813" cy="25400"/>
                  </a:xfrm>
                  <a:custGeom>
                    <a:avLst/>
                    <a:gdLst>
                      <a:gd name="T0" fmla="*/ 77 w 77"/>
                      <a:gd name="T1" fmla="*/ 39 h 80"/>
                      <a:gd name="T2" fmla="*/ 37 w 77"/>
                      <a:gd name="T3" fmla="*/ 0 h 80"/>
                      <a:gd name="T4" fmla="*/ 0 w 77"/>
                      <a:gd name="T5" fmla="*/ 37 h 80"/>
                      <a:gd name="T6" fmla="*/ 8 w 77"/>
                      <a:gd name="T7" fmla="*/ 80 h 80"/>
                      <a:gd name="T8" fmla="*/ 77 w 77"/>
                      <a:gd name="T9" fmla="*/ 3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80">
                        <a:moveTo>
                          <a:pt x="77" y="39"/>
                        </a:moveTo>
                        <a:lnTo>
                          <a:pt x="37" y="0"/>
                        </a:lnTo>
                        <a:lnTo>
                          <a:pt x="0" y="37"/>
                        </a:lnTo>
                        <a:lnTo>
                          <a:pt x="8" y="80"/>
                        </a:lnTo>
                        <a:lnTo>
                          <a:pt x="77" y="3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0" name="Freeform 44">
                    <a:extLst>
                      <a:ext uri="{FF2B5EF4-FFF2-40B4-BE49-F238E27FC236}">
                        <a16:creationId xmlns:a16="http://schemas.microsoft.com/office/drawing/2014/main" id="{E4F2E30D-CC7A-3A46-B6AA-BCDCBE4AF5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92575" y="822325"/>
                    <a:ext cx="11113" cy="25400"/>
                  </a:xfrm>
                  <a:custGeom>
                    <a:avLst/>
                    <a:gdLst>
                      <a:gd name="T0" fmla="*/ 24 w 34"/>
                      <a:gd name="T1" fmla="*/ 79 h 79"/>
                      <a:gd name="T2" fmla="*/ 34 w 34"/>
                      <a:gd name="T3" fmla="*/ 33 h 79"/>
                      <a:gd name="T4" fmla="*/ 0 w 34"/>
                      <a:gd name="T5" fmla="*/ 0 h 79"/>
                      <a:gd name="T6" fmla="*/ 1 w 34"/>
                      <a:gd name="T7" fmla="*/ 59 h 79"/>
                      <a:gd name="T8" fmla="*/ 24 w 34"/>
                      <a:gd name="T9" fmla="*/ 79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79">
                        <a:moveTo>
                          <a:pt x="24" y="79"/>
                        </a:moveTo>
                        <a:lnTo>
                          <a:pt x="34" y="33"/>
                        </a:lnTo>
                        <a:lnTo>
                          <a:pt x="0" y="0"/>
                        </a:lnTo>
                        <a:lnTo>
                          <a:pt x="1" y="59"/>
                        </a:lnTo>
                        <a:lnTo>
                          <a:pt x="24" y="7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1" name="Freeform 45">
                    <a:extLst>
                      <a:ext uri="{FF2B5EF4-FFF2-40B4-BE49-F238E27FC236}">
                        <a16:creationId xmlns:a16="http://schemas.microsoft.com/office/drawing/2014/main" id="{DEC00CA9-4E53-5B48-BC9B-C17CB23C7F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8025" y="2252663"/>
                    <a:ext cx="28575" cy="22225"/>
                  </a:xfrm>
                  <a:custGeom>
                    <a:avLst/>
                    <a:gdLst>
                      <a:gd name="T0" fmla="*/ 44 w 87"/>
                      <a:gd name="T1" fmla="*/ 73 h 73"/>
                      <a:gd name="T2" fmla="*/ 87 w 87"/>
                      <a:gd name="T3" fmla="*/ 50 h 73"/>
                      <a:gd name="T4" fmla="*/ 59 w 87"/>
                      <a:gd name="T5" fmla="*/ 0 h 73"/>
                      <a:gd name="T6" fmla="*/ 0 w 87"/>
                      <a:gd name="T7" fmla="*/ 1 h 73"/>
                      <a:gd name="T8" fmla="*/ 17 w 87"/>
                      <a:gd name="T9" fmla="*/ 43 h 73"/>
                      <a:gd name="T10" fmla="*/ 44 w 87"/>
                      <a:gd name="T11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7" h="73">
                        <a:moveTo>
                          <a:pt x="44" y="73"/>
                        </a:moveTo>
                        <a:lnTo>
                          <a:pt x="87" y="50"/>
                        </a:lnTo>
                        <a:lnTo>
                          <a:pt x="59" y="0"/>
                        </a:lnTo>
                        <a:lnTo>
                          <a:pt x="0" y="1"/>
                        </a:lnTo>
                        <a:lnTo>
                          <a:pt x="17" y="43"/>
                        </a:lnTo>
                        <a:lnTo>
                          <a:pt x="44" y="73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2" name="Freeform 46">
                    <a:extLst>
                      <a:ext uri="{FF2B5EF4-FFF2-40B4-BE49-F238E27FC236}">
                        <a16:creationId xmlns:a16="http://schemas.microsoft.com/office/drawing/2014/main" id="{89B6263B-D641-2D4A-A797-9D5E13E9C5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28975" y="2382838"/>
                    <a:ext cx="42863" cy="26988"/>
                  </a:xfrm>
                  <a:custGeom>
                    <a:avLst/>
                    <a:gdLst>
                      <a:gd name="T0" fmla="*/ 116 w 136"/>
                      <a:gd name="T1" fmla="*/ 49 h 87"/>
                      <a:gd name="T2" fmla="*/ 136 w 136"/>
                      <a:gd name="T3" fmla="*/ 19 h 87"/>
                      <a:gd name="T4" fmla="*/ 86 w 136"/>
                      <a:gd name="T5" fmla="*/ 0 h 87"/>
                      <a:gd name="T6" fmla="*/ 0 w 136"/>
                      <a:gd name="T7" fmla="*/ 67 h 87"/>
                      <a:gd name="T8" fmla="*/ 6 w 136"/>
                      <a:gd name="T9" fmla="*/ 87 h 87"/>
                      <a:gd name="T10" fmla="*/ 65 w 136"/>
                      <a:gd name="T11" fmla="*/ 43 h 87"/>
                      <a:gd name="T12" fmla="*/ 116 w 136"/>
                      <a:gd name="T13" fmla="*/ 49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6" h="87">
                        <a:moveTo>
                          <a:pt x="116" y="49"/>
                        </a:moveTo>
                        <a:lnTo>
                          <a:pt x="136" y="19"/>
                        </a:lnTo>
                        <a:lnTo>
                          <a:pt x="86" y="0"/>
                        </a:lnTo>
                        <a:lnTo>
                          <a:pt x="0" y="67"/>
                        </a:lnTo>
                        <a:lnTo>
                          <a:pt x="6" y="87"/>
                        </a:lnTo>
                        <a:lnTo>
                          <a:pt x="65" y="43"/>
                        </a:lnTo>
                        <a:lnTo>
                          <a:pt x="116" y="4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3" name="Freeform 47">
                    <a:extLst>
                      <a:ext uri="{FF2B5EF4-FFF2-40B4-BE49-F238E27FC236}">
                        <a16:creationId xmlns:a16="http://schemas.microsoft.com/office/drawing/2014/main" id="{E0B05CBC-603D-A24B-BB63-B82E217F1E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0725" y="2786063"/>
                    <a:ext cx="11113" cy="30163"/>
                  </a:xfrm>
                  <a:custGeom>
                    <a:avLst/>
                    <a:gdLst>
                      <a:gd name="T0" fmla="*/ 12 w 37"/>
                      <a:gd name="T1" fmla="*/ 17 h 97"/>
                      <a:gd name="T2" fmla="*/ 0 w 37"/>
                      <a:gd name="T3" fmla="*/ 80 h 97"/>
                      <a:gd name="T4" fmla="*/ 20 w 37"/>
                      <a:gd name="T5" fmla="*/ 97 h 97"/>
                      <a:gd name="T6" fmla="*/ 37 w 37"/>
                      <a:gd name="T7" fmla="*/ 40 h 97"/>
                      <a:gd name="T8" fmla="*/ 25 w 37"/>
                      <a:gd name="T9" fmla="*/ 0 h 97"/>
                      <a:gd name="T10" fmla="*/ 12 w 37"/>
                      <a:gd name="T11" fmla="*/ 1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7" h="97">
                        <a:moveTo>
                          <a:pt x="12" y="17"/>
                        </a:moveTo>
                        <a:lnTo>
                          <a:pt x="0" y="80"/>
                        </a:lnTo>
                        <a:lnTo>
                          <a:pt x="20" y="97"/>
                        </a:lnTo>
                        <a:lnTo>
                          <a:pt x="37" y="40"/>
                        </a:lnTo>
                        <a:lnTo>
                          <a:pt x="25" y="0"/>
                        </a:lnTo>
                        <a:lnTo>
                          <a:pt x="12" y="1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4" name="Freeform 48">
                    <a:extLst>
                      <a:ext uri="{FF2B5EF4-FFF2-40B4-BE49-F238E27FC236}">
                        <a16:creationId xmlns:a16="http://schemas.microsoft.com/office/drawing/2014/main" id="{41DB4B46-9E5D-6A45-9F65-D11870BCFC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3900" y="2681288"/>
                    <a:ext cx="19050" cy="34925"/>
                  </a:xfrm>
                  <a:custGeom>
                    <a:avLst/>
                    <a:gdLst>
                      <a:gd name="T0" fmla="*/ 12 w 57"/>
                      <a:gd name="T1" fmla="*/ 0 h 109"/>
                      <a:gd name="T2" fmla="*/ 0 w 57"/>
                      <a:gd name="T3" fmla="*/ 36 h 109"/>
                      <a:gd name="T4" fmla="*/ 44 w 57"/>
                      <a:gd name="T5" fmla="*/ 109 h 109"/>
                      <a:gd name="T6" fmla="*/ 57 w 57"/>
                      <a:gd name="T7" fmla="*/ 56 h 109"/>
                      <a:gd name="T8" fmla="*/ 29 w 57"/>
                      <a:gd name="T9" fmla="*/ 2 h 109"/>
                      <a:gd name="T10" fmla="*/ 12 w 57"/>
                      <a:gd name="T11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7" h="109">
                        <a:moveTo>
                          <a:pt x="12" y="0"/>
                        </a:moveTo>
                        <a:lnTo>
                          <a:pt x="0" y="36"/>
                        </a:lnTo>
                        <a:lnTo>
                          <a:pt x="44" y="109"/>
                        </a:lnTo>
                        <a:lnTo>
                          <a:pt x="57" y="56"/>
                        </a:lnTo>
                        <a:lnTo>
                          <a:pt x="29" y="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5" name="Freeform 49">
                    <a:extLst>
                      <a:ext uri="{FF2B5EF4-FFF2-40B4-BE49-F238E27FC236}">
                        <a16:creationId xmlns:a16="http://schemas.microsoft.com/office/drawing/2014/main" id="{2786CBA1-B32B-3342-8EF4-6D191C406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9613" y="2647950"/>
                    <a:ext cx="20638" cy="26988"/>
                  </a:xfrm>
                  <a:custGeom>
                    <a:avLst/>
                    <a:gdLst>
                      <a:gd name="T0" fmla="*/ 67 w 67"/>
                      <a:gd name="T1" fmla="*/ 35 h 85"/>
                      <a:gd name="T2" fmla="*/ 27 w 67"/>
                      <a:gd name="T3" fmla="*/ 5 h 85"/>
                      <a:gd name="T4" fmla="*/ 7 w 67"/>
                      <a:gd name="T5" fmla="*/ 0 h 85"/>
                      <a:gd name="T6" fmla="*/ 0 w 67"/>
                      <a:gd name="T7" fmla="*/ 39 h 85"/>
                      <a:gd name="T8" fmla="*/ 20 w 67"/>
                      <a:gd name="T9" fmla="*/ 85 h 85"/>
                      <a:gd name="T10" fmla="*/ 40 w 67"/>
                      <a:gd name="T11" fmla="*/ 75 h 85"/>
                      <a:gd name="T12" fmla="*/ 67 w 67"/>
                      <a:gd name="T13" fmla="*/ 3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7" h="85">
                        <a:moveTo>
                          <a:pt x="67" y="35"/>
                        </a:moveTo>
                        <a:lnTo>
                          <a:pt x="27" y="5"/>
                        </a:lnTo>
                        <a:lnTo>
                          <a:pt x="7" y="0"/>
                        </a:lnTo>
                        <a:lnTo>
                          <a:pt x="0" y="39"/>
                        </a:lnTo>
                        <a:lnTo>
                          <a:pt x="20" y="85"/>
                        </a:lnTo>
                        <a:lnTo>
                          <a:pt x="40" y="75"/>
                        </a:lnTo>
                        <a:lnTo>
                          <a:pt x="67" y="3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6" name="Freeform 50">
                    <a:extLst>
                      <a:ext uri="{FF2B5EF4-FFF2-40B4-BE49-F238E27FC236}">
                        <a16:creationId xmlns:a16="http://schemas.microsoft.com/office/drawing/2014/main" id="{5105C594-6B52-1644-B231-DE102C3065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4278" y="50799"/>
                    <a:ext cx="2473325" cy="2968625"/>
                  </a:xfrm>
                  <a:custGeom>
                    <a:avLst/>
                    <a:gdLst>
                      <a:gd name="T0" fmla="*/ 7282 w 7793"/>
                      <a:gd name="T1" fmla="*/ 1567 h 9350"/>
                      <a:gd name="T2" fmla="*/ 7304 w 7793"/>
                      <a:gd name="T3" fmla="*/ 880 h 9350"/>
                      <a:gd name="T4" fmla="*/ 7476 w 7793"/>
                      <a:gd name="T5" fmla="*/ 360 h 9350"/>
                      <a:gd name="T6" fmla="*/ 7014 w 7793"/>
                      <a:gd name="T7" fmla="*/ 585 h 9350"/>
                      <a:gd name="T8" fmla="*/ 6794 w 7793"/>
                      <a:gd name="T9" fmla="*/ 456 h 9350"/>
                      <a:gd name="T10" fmla="*/ 6784 w 7793"/>
                      <a:gd name="T11" fmla="*/ 115 h 9350"/>
                      <a:gd name="T12" fmla="*/ 6417 w 7793"/>
                      <a:gd name="T13" fmla="*/ 449 h 9350"/>
                      <a:gd name="T14" fmla="*/ 5988 w 7793"/>
                      <a:gd name="T15" fmla="*/ 925 h 9350"/>
                      <a:gd name="T16" fmla="*/ 5876 w 7793"/>
                      <a:gd name="T17" fmla="*/ 262 h 9350"/>
                      <a:gd name="T18" fmla="*/ 5580 w 7793"/>
                      <a:gd name="T19" fmla="*/ 706 h 9350"/>
                      <a:gd name="T20" fmla="*/ 5222 w 7793"/>
                      <a:gd name="T21" fmla="*/ 829 h 9350"/>
                      <a:gd name="T22" fmla="*/ 4944 w 7793"/>
                      <a:gd name="T23" fmla="*/ 838 h 9350"/>
                      <a:gd name="T24" fmla="*/ 4904 w 7793"/>
                      <a:gd name="T25" fmla="*/ 1117 h 9350"/>
                      <a:gd name="T26" fmla="*/ 4512 w 7793"/>
                      <a:gd name="T27" fmla="*/ 1602 h 9350"/>
                      <a:gd name="T28" fmla="*/ 4368 w 7793"/>
                      <a:gd name="T29" fmla="*/ 1214 h 9350"/>
                      <a:gd name="T30" fmla="*/ 4044 w 7793"/>
                      <a:gd name="T31" fmla="*/ 1434 h 9350"/>
                      <a:gd name="T32" fmla="*/ 3914 w 7793"/>
                      <a:gd name="T33" fmla="*/ 1743 h 9350"/>
                      <a:gd name="T34" fmla="*/ 3741 w 7793"/>
                      <a:gd name="T35" fmla="*/ 2233 h 9350"/>
                      <a:gd name="T36" fmla="*/ 3414 w 7793"/>
                      <a:gd name="T37" fmla="*/ 2617 h 9350"/>
                      <a:gd name="T38" fmla="*/ 3171 w 7793"/>
                      <a:gd name="T39" fmla="*/ 2676 h 9350"/>
                      <a:gd name="T40" fmla="*/ 3079 w 7793"/>
                      <a:gd name="T41" fmla="*/ 3078 h 9350"/>
                      <a:gd name="T42" fmla="*/ 2927 w 7793"/>
                      <a:gd name="T43" fmla="*/ 3326 h 9350"/>
                      <a:gd name="T44" fmla="*/ 2567 w 7793"/>
                      <a:gd name="T45" fmla="*/ 3677 h 9350"/>
                      <a:gd name="T46" fmla="*/ 2654 w 7793"/>
                      <a:gd name="T47" fmla="*/ 4041 h 9350"/>
                      <a:gd name="T48" fmla="*/ 2302 w 7793"/>
                      <a:gd name="T49" fmla="*/ 4224 h 9350"/>
                      <a:gd name="T50" fmla="*/ 2215 w 7793"/>
                      <a:gd name="T51" fmla="*/ 4517 h 9350"/>
                      <a:gd name="T52" fmla="*/ 2186 w 7793"/>
                      <a:gd name="T53" fmla="*/ 4627 h 9350"/>
                      <a:gd name="T54" fmla="*/ 2191 w 7793"/>
                      <a:gd name="T55" fmla="*/ 4675 h 9350"/>
                      <a:gd name="T56" fmla="*/ 2003 w 7793"/>
                      <a:gd name="T57" fmla="*/ 4963 h 9350"/>
                      <a:gd name="T58" fmla="*/ 1896 w 7793"/>
                      <a:gd name="T59" fmla="*/ 5286 h 9350"/>
                      <a:gd name="T60" fmla="*/ 1400 w 7793"/>
                      <a:gd name="T61" fmla="*/ 5715 h 9350"/>
                      <a:gd name="T62" fmla="*/ 1940 w 7793"/>
                      <a:gd name="T63" fmla="*/ 5624 h 9350"/>
                      <a:gd name="T64" fmla="*/ 1532 w 7793"/>
                      <a:gd name="T65" fmla="*/ 6026 h 9350"/>
                      <a:gd name="T66" fmla="*/ 961 w 7793"/>
                      <a:gd name="T67" fmla="*/ 6178 h 9350"/>
                      <a:gd name="T68" fmla="*/ 583 w 7793"/>
                      <a:gd name="T69" fmla="*/ 6403 h 9350"/>
                      <a:gd name="T70" fmla="*/ 558 w 7793"/>
                      <a:gd name="T71" fmla="*/ 6622 h 9350"/>
                      <a:gd name="T72" fmla="*/ 466 w 7793"/>
                      <a:gd name="T73" fmla="*/ 6746 h 9350"/>
                      <a:gd name="T74" fmla="*/ 419 w 7793"/>
                      <a:gd name="T75" fmla="*/ 7052 h 9350"/>
                      <a:gd name="T76" fmla="*/ 125 w 7793"/>
                      <a:gd name="T77" fmla="*/ 7337 h 9350"/>
                      <a:gd name="T78" fmla="*/ 566 w 7793"/>
                      <a:gd name="T79" fmla="*/ 7489 h 9350"/>
                      <a:gd name="T80" fmla="*/ 614 w 7793"/>
                      <a:gd name="T81" fmla="*/ 7651 h 9350"/>
                      <a:gd name="T82" fmla="*/ 112 w 7793"/>
                      <a:gd name="T83" fmla="*/ 7739 h 9350"/>
                      <a:gd name="T84" fmla="*/ 229 w 7793"/>
                      <a:gd name="T85" fmla="*/ 8122 h 9350"/>
                      <a:gd name="T86" fmla="*/ 411 w 7793"/>
                      <a:gd name="T87" fmla="*/ 8037 h 9350"/>
                      <a:gd name="T88" fmla="*/ 347 w 7793"/>
                      <a:gd name="T89" fmla="*/ 8334 h 9350"/>
                      <a:gd name="T90" fmla="*/ 200 w 7793"/>
                      <a:gd name="T91" fmla="*/ 8551 h 9350"/>
                      <a:gd name="T92" fmla="*/ 472 w 7793"/>
                      <a:gd name="T93" fmla="*/ 8774 h 9350"/>
                      <a:gd name="T94" fmla="*/ 606 w 7793"/>
                      <a:gd name="T95" fmla="*/ 9321 h 9350"/>
                      <a:gd name="T96" fmla="*/ 1170 w 7793"/>
                      <a:gd name="T97" fmla="*/ 9043 h 9350"/>
                      <a:gd name="T98" fmla="*/ 1545 w 7793"/>
                      <a:gd name="T99" fmla="*/ 8780 h 9350"/>
                      <a:gd name="T100" fmla="*/ 1646 w 7793"/>
                      <a:gd name="T101" fmla="*/ 8266 h 9350"/>
                      <a:gd name="T102" fmla="*/ 1981 w 7793"/>
                      <a:gd name="T103" fmla="*/ 8790 h 9350"/>
                      <a:gd name="T104" fmla="*/ 2132 w 7793"/>
                      <a:gd name="T105" fmla="*/ 7079 h 9350"/>
                      <a:gd name="T106" fmla="*/ 2774 w 7793"/>
                      <a:gd name="T107" fmla="*/ 4704 h 9350"/>
                      <a:gd name="T108" fmla="*/ 3496 w 7793"/>
                      <a:gd name="T109" fmla="*/ 2773 h 9350"/>
                      <a:gd name="T110" fmla="*/ 4559 w 7793"/>
                      <a:gd name="T111" fmla="*/ 2062 h 9350"/>
                      <a:gd name="T112" fmla="*/ 5433 w 7793"/>
                      <a:gd name="T113" fmla="*/ 2227 h 9350"/>
                      <a:gd name="T114" fmla="*/ 6404 w 7793"/>
                      <a:gd name="T115" fmla="*/ 1173 h 9350"/>
                      <a:gd name="T116" fmla="*/ 7003 w 7793"/>
                      <a:gd name="T117" fmla="*/ 1875 h 9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7793" h="9350">
                        <a:moveTo>
                          <a:pt x="7701" y="1194"/>
                        </a:moveTo>
                        <a:lnTo>
                          <a:pt x="7631" y="1205"/>
                        </a:lnTo>
                        <a:lnTo>
                          <a:pt x="7564" y="1130"/>
                        </a:lnTo>
                        <a:lnTo>
                          <a:pt x="7560" y="1209"/>
                        </a:lnTo>
                        <a:lnTo>
                          <a:pt x="7587" y="1205"/>
                        </a:lnTo>
                        <a:lnTo>
                          <a:pt x="7621" y="1239"/>
                        </a:lnTo>
                        <a:lnTo>
                          <a:pt x="7612" y="1308"/>
                        </a:lnTo>
                        <a:lnTo>
                          <a:pt x="7548" y="1272"/>
                        </a:lnTo>
                        <a:lnTo>
                          <a:pt x="7533" y="1385"/>
                        </a:lnTo>
                        <a:lnTo>
                          <a:pt x="7478" y="1492"/>
                        </a:lnTo>
                        <a:lnTo>
                          <a:pt x="7284" y="1589"/>
                        </a:lnTo>
                        <a:lnTo>
                          <a:pt x="7254" y="1626"/>
                        </a:lnTo>
                        <a:lnTo>
                          <a:pt x="7271" y="1590"/>
                        </a:lnTo>
                        <a:lnTo>
                          <a:pt x="7244" y="1531"/>
                        </a:lnTo>
                        <a:lnTo>
                          <a:pt x="7282" y="1567"/>
                        </a:lnTo>
                        <a:lnTo>
                          <a:pt x="7464" y="1463"/>
                        </a:lnTo>
                        <a:lnTo>
                          <a:pt x="7499" y="1346"/>
                        </a:lnTo>
                        <a:lnTo>
                          <a:pt x="7491" y="1257"/>
                        </a:lnTo>
                        <a:lnTo>
                          <a:pt x="7428" y="1206"/>
                        </a:lnTo>
                        <a:lnTo>
                          <a:pt x="7480" y="1156"/>
                        </a:lnTo>
                        <a:lnTo>
                          <a:pt x="7452" y="1081"/>
                        </a:lnTo>
                        <a:lnTo>
                          <a:pt x="7330" y="1075"/>
                        </a:lnTo>
                        <a:lnTo>
                          <a:pt x="7345" y="1022"/>
                        </a:lnTo>
                        <a:lnTo>
                          <a:pt x="7252" y="949"/>
                        </a:lnTo>
                        <a:lnTo>
                          <a:pt x="7148" y="915"/>
                        </a:lnTo>
                        <a:lnTo>
                          <a:pt x="7061" y="918"/>
                        </a:lnTo>
                        <a:lnTo>
                          <a:pt x="7088" y="881"/>
                        </a:lnTo>
                        <a:lnTo>
                          <a:pt x="7067" y="829"/>
                        </a:lnTo>
                        <a:lnTo>
                          <a:pt x="7181" y="868"/>
                        </a:lnTo>
                        <a:lnTo>
                          <a:pt x="7304" y="880"/>
                        </a:lnTo>
                        <a:lnTo>
                          <a:pt x="7438" y="915"/>
                        </a:lnTo>
                        <a:lnTo>
                          <a:pt x="7511" y="874"/>
                        </a:lnTo>
                        <a:lnTo>
                          <a:pt x="7570" y="863"/>
                        </a:lnTo>
                        <a:lnTo>
                          <a:pt x="7690" y="746"/>
                        </a:lnTo>
                        <a:lnTo>
                          <a:pt x="7793" y="723"/>
                        </a:lnTo>
                        <a:lnTo>
                          <a:pt x="7772" y="587"/>
                        </a:lnTo>
                        <a:lnTo>
                          <a:pt x="7722" y="597"/>
                        </a:lnTo>
                        <a:lnTo>
                          <a:pt x="7704" y="525"/>
                        </a:lnTo>
                        <a:lnTo>
                          <a:pt x="7617" y="515"/>
                        </a:lnTo>
                        <a:lnTo>
                          <a:pt x="7548" y="556"/>
                        </a:lnTo>
                        <a:lnTo>
                          <a:pt x="7501" y="519"/>
                        </a:lnTo>
                        <a:lnTo>
                          <a:pt x="7581" y="482"/>
                        </a:lnTo>
                        <a:lnTo>
                          <a:pt x="7584" y="449"/>
                        </a:lnTo>
                        <a:lnTo>
                          <a:pt x="7524" y="440"/>
                        </a:lnTo>
                        <a:lnTo>
                          <a:pt x="7476" y="360"/>
                        </a:lnTo>
                        <a:lnTo>
                          <a:pt x="7474" y="413"/>
                        </a:lnTo>
                        <a:lnTo>
                          <a:pt x="7420" y="460"/>
                        </a:lnTo>
                        <a:lnTo>
                          <a:pt x="7400" y="361"/>
                        </a:lnTo>
                        <a:lnTo>
                          <a:pt x="7326" y="388"/>
                        </a:lnTo>
                        <a:lnTo>
                          <a:pt x="7303" y="409"/>
                        </a:lnTo>
                        <a:lnTo>
                          <a:pt x="7260" y="379"/>
                        </a:lnTo>
                        <a:lnTo>
                          <a:pt x="7296" y="325"/>
                        </a:lnTo>
                        <a:lnTo>
                          <a:pt x="7252" y="259"/>
                        </a:lnTo>
                        <a:lnTo>
                          <a:pt x="7202" y="266"/>
                        </a:lnTo>
                        <a:lnTo>
                          <a:pt x="7125" y="207"/>
                        </a:lnTo>
                        <a:lnTo>
                          <a:pt x="7123" y="301"/>
                        </a:lnTo>
                        <a:lnTo>
                          <a:pt x="7076" y="321"/>
                        </a:lnTo>
                        <a:lnTo>
                          <a:pt x="7008" y="507"/>
                        </a:lnTo>
                        <a:lnTo>
                          <a:pt x="7069" y="596"/>
                        </a:lnTo>
                        <a:lnTo>
                          <a:pt x="7014" y="585"/>
                        </a:lnTo>
                        <a:lnTo>
                          <a:pt x="6933" y="802"/>
                        </a:lnTo>
                        <a:lnTo>
                          <a:pt x="6909" y="919"/>
                        </a:lnTo>
                        <a:lnTo>
                          <a:pt x="6840" y="941"/>
                        </a:lnTo>
                        <a:lnTo>
                          <a:pt x="6764" y="968"/>
                        </a:lnTo>
                        <a:lnTo>
                          <a:pt x="6758" y="951"/>
                        </a:lnTo>
                        <a:lnTo>
                          <a:pt x="6885" y="910"/>
                        </a:lnTo>
                        <a:lnTo>
                          <a:pt x="6940" y="701"/>
                        </a:lnTo>
                        <a:lnTo>
                          <a:pt x="6945" y="587"/>
                        </a:lnTo>
                        <a:lnTo>
                          <a:pt x="6925" y="578"/>
                        </a:lnTo>
                        <a:lnTo>
                          <a:pt x="6875" y="615"/>
                        </a:lnTo>
                        <a:lnTo>
                          <a:pt x="6862" y="591"/>
                        </a:lnTo>
                        <a:lnTo>
                          <a:pt x="6934" y="521"/>
                        </a:lnTo>
                        <a:lnTo>
                          <a:pt x="6967" y="378"/>
                        </a:lnTo>
                        <a:lnTo>
                          <a:pt x="6923" y="389"/>
                        </a:lnTo>
                        <a:lnTo>
                          <a:pt x="6794" y="456"/>
                        </a:lnTo>
                        <a:lnTo>
                          <a:pt x="6814" y="415"/>
                        </a:lnTo>
                        <a:lnTo>
                          <a:pt x="6883" y="365"/>
                        </a:lnTo>
                        <a:lnTo>
                          <a:pt x="6896" y="335"/>
                        </a:lnTo>
                        <a:lnTo>
                          <a:pt x="6840" y="276"/>
                        </a:lnTo>
                        <a:lnTo>
                          <a:pt x="6925" y="292"/>
                        </a:lnTo>
                        <a:lnTo>
                          <a:pt x="7035" y="181"/>
                        </a:lnTo>
                        <a:lnTo>
                          <a:pt x="7025" y="102"/>
                        </a:lnTo>
                        <a:lnTo>
                          <a:pt x="6924" y="139"/>
                        </a:lnTo>
                        <a:lnTo>
                          <a:pt x="6968" y="72"/>
                        </a:lnTo>
                        <a:lnTo>
                          <a:pt x="6893" y="0"/>
                        </a:lnTo>
                        <a:lnTo>
                          <a:pt x="6861" y="63"/>
                        </a:lnTo>
                        <a:lnTo>
                          <a:pt x="6851" y="93"/>
                        </a:lnTo>
                        <a:lnTo>
                          <a:pt x="6779" y="4"/>
                        </a:lnTo>
                        <a:lnTo>
                          <a:pt x="6754" y="71"/>
                        </a:lnTo>
                        <a:lnTo>
                          <a:pt x="6784" y="115"/>
                        </a:lnTo>
                        <a:lnTo>
                          <a:pt x="6745" y="135"/>
                        </a:lnTo>
                        <a:lnTo>
                          <a:pt x="6728" y="210"/>
                        </a:lnTo>
                        <a:lnTo>
                          <a:pt x="6756" y="244"/>
                        </a:lnTo>
                        <a:lnTo>
                          <a:pt x="6713" y="304"/>
                        </a:lnTo>
                        <a:lnTo>
                          <a:pt x="6696" y="331"/>
                        </a:lnTo>
                        <a:lnTo>
                          <a:pt x="6640" y="344"/>
                        </a:lnTo>
                        <a:lnTo>
                          <a:pt x="6627" y="408"/>
                        </a:lnTo>
                        <a:lnTo>
                          <a:pt x="6670" y="457"/>
                        </a:lnTo>
                        <a:lnTo>
                          <a:pt x="6658" y="500"/>
                        </a:lnTo>
                        <a:lnTo>
                          <a:pt x="6631" y="461"/>
                        </a:lnTo>
                        <a:lnTo>
                          <a:pt x="6582" y="600"/>
                        </a:lnTo>
                        <a:lnTo>
                          <a:pt x="6512" y="644"/>
                        </a:lnTo>
                        <a:lnTo>
                          <a:pt x="6466" y="642"/>
                        </a:lnTo>
                        <a:lnTo>
                          <a:pt x="6504" y="425"/>
                        </a:lnTo>
                        <a:lnTo>
                          <a:pt x="6417" y="449"/>
                        </a:lnTo>
                        <a:lnTo>
                          <a:pt x="6446" y="376"/>
                        </a:lnTo>
                        <a:lnTo>
                          <a:pt x="6496" y="346"/>
                        </a:lnTo>
                        <a:lnTo>
                          <a:pt x="6503" y="303"/>
                        </a:lnTo>
                        <a:lnTo>
                          <a:pt x="6472" y="249"/>
                        </a:lnTo>
                        <a:lnTo>
                          <a:pt x="6479" y="170"/>
                        </a:lnTo>
                        <a:lnTo>
                          <a:pt x="6422" y="220"/>
                        </a:lnTo>
                        <a:lnTo>
                          <a:pt x="6406" y="294"/>
                        </a:lnTo>
                        <a:lnTo>
                          <a:pt x="6324" y="368"/>
                        </a:lnTo>
                        <a:lnTo>
                          <a:pt x="6278" y="497"/>
                        </a:lnTo>
                        <a:lnTo>
                          <a:pt x="6083" y="741"/>
                        </a:lnTo>
                        <a:lnTo>
                          <a:pt x="6081" y="788"/>
                        </a:lnTo>
                        <a:lnTo>
                          <a:pt x="6138" y="784"/>
                        </a:lnTo>
                        <a:lnTo>
                          <a:pt x="6062" y="878"/>
                        </a:lnTo>
                        <a:lnTo>
                          <a:pt x="6028" y="935"/>
                        </a:lnTo>
                        <a:lnTo>
                          <a:pt x="5988" y="925"/>
                        </a:lnTo>
                        <a:lnTo>
                          <a:pt x="5968" y="835"/>
                        </a:lnTo>
                        <a:lnTo>
                          <a:pt x="6014" y="762"/>
                        </a:lnTo>
                        <a:lnTo>
                          <a:pt x="6067" y="499"/>
                        </a:lnTo>
                        <a:lnTo>
                          <a:pt x="6222" y="278"/>
                        </a:lnTo>
                        <a:lnTo>
                          <a:pt x="6209" y="223"/>
                        </a:lnTo>
                        <a:lnTo>
                          <a:pt x="6132" y="256"/>
                        </a:lnTo>
                        <a:lnTo>
                          <a:pt x="6083" y="310"/>
                        </a:lnTo>
                        <a:lnTo>
                          <a:pt x="6052" y="230"/>
                        </a:lnTo>
                        <a:lnTo>
                          <a:pt x="6012" y="220"/>
                        </a:lnTo>
                        <a:lnTo>
                          <a:pt x="5992" y="138"/>
                        </a:lnTo>
                        <a:lnTo>
                          <a:pt x="5968" y="145"/>
                        </a:lnTo>
                        <a:lnTo>
                          <a:pt x="5949" y="235"/>
                        </a:lnTo>
                        <a:lnTo>
                          <a:pt x="5915" y="165"/>
                        </a:lnTo>
                        <a:lnTo>
                          <a:pt x="5888" y="152"/>
                        </a:lnTo>
                        <a:lnTo>
                          <a:pt x="5876" y="262"/>
                        </a:lnTo>
                        <a:lnTo>
                          <a:pt x="5896" y="315"/>
                        </a:lnTo>
                        <a:lnTo>
                          <a:pt x="5867" y="332"/>
                        </a:lnTo>
                        <a:lnTo>
                          <a:pt x="5779" y="256"/>
                        </a:lnTo>
                        <a:lnTo>
                          <a:pt x="5753" y="276"/>
                        </a:lnTo>
                        <a:lnTo>
                          <a:pt x="5753" y="343"/>
                        </a:lnTo>
                        <a:lnTo>
                          <a:pt x="5843" y="359"/>
                        </a:lnTo>
                        <a:lnTo>
                          <a:pt x="5880" y="418"/>
                        </a:lnTo>
                        <a:lnTo>
                          <a:pt x="5865" y="464"/>
                        </a:lnTo>
                        <a:lnTo>
                          <a:pt x="5794" y="425"/>
                        </a:lnTo>
                        <a:lnTo>
                          <a:pt x="5755" y="551"/>
                        </a:lnTo>
                        <a:lnTo>
                          <a:pt x="5806" y="601"/>
                        </a:lnTo>
                        <a:lnTo>
                          <a:pt x="5772" y="642"/>
                        </a:lnTo>
                        <a:lnTo>
                          <a:pt x="5702" y="595"/>
                        </a:lnTo>
                        <a:lnTo>
                          <a:pt x="5658" y="599"/>
                        </a:lnTo>
                        <a:lnTo>
                          <a:pt x="5580" y="706"/>
                        </a:lnTo>
                        <a:lnTo>
                          <a:pt x="5547" y="720"/>
                        </a:lnTo>
                        <a:lnTo>
                          <a:pt x="5540" y="763"/>
                        </a:lnTo>
                        <a:lnTo>
                          <a:pt x="5521" y="819"/>
                        </a:lnTo>
                        <a:lnTo>
                          <a:pt x="5461" y="806"/>
                        </a:lnTo>
                        <a:lnTo>
                          <a:pt x="5448" y="890"/>
                        </a:lnTo>
                        <a:lnTo>
                          <a:pt x="5501" y="906"/>
                        </a:lnTo>
                        <a:lnTo>
                          <a:pt x="5456" y="959"/>
                        </a:lnTo>
                        <a:lnTo>
                          <a:pt x="5477" y="1068"/>
                        </a:lnTo>
                        <a:lnTo>
                          <a:pt x="5427" y="1086"/>
                        </a:lnTo>
                        <a:lnTo>
                          <a:pt x="5373" y="1000"/>
                        </a:lnTo>
                        <a:lnTo>
                          <a:pt x="5426" y="937"/>
                        </a:lnTo>
                        <a:lnTo>
                          <a:pt x="5342" y="940"/>
                        </a:lnTo>
                        <a:lnTo>
                          <a:pt x="5381" y="873"/>
                        </a:lnTo>
                        <a:lnTo>
                          <a:pt x="5245" y="849"/>
                        </a:lnTo>
                        <a:lnTo>
                          <a:pt x="5222" y="829"/>
                        </a:lnTo>
                        <a:lnTo>
                          <a:pt x="5198" y="859"/>
                        </a:lnTo>
                        <a:lnTo>
                          <a:pt x="5232" y="921"/>
                        </a:lnTo>
                        <a:lnTo>
                          <a:pt x="5155" y="909"/>
                        </a:lnTo>
                        <a:lnTo>
                          <a:pt x="5160" y="773"/>
                        </a:lnTo>
                        <a:lnTo>
                          <a:pt x="5077" y="751"/>
                        </a:lnTo>
                        <a:lnTo>
                          <a:pt x="5031" y="847"/>
                        </a:lnTo>
                        <a:lnTo>
                          <a:pt x="5044" y="877"/>
                        </a:lnTo>
                        <a:lnTo>
                          <a:pt x="4994" y="858"/>
                        </a:lnTo>
                        <a:lnTo>
                          <a:pt x="4988" y="808"/>
                        </a:lnTo>
                        <a:lnTo>
                          <a:pt x="4941" y="752"/>
                        </a:lnTo>
                        <a:lnTo>
                          <a:pt x="4934" y="821"/>
                        </a:lnTo>
                        <a:lnTo>
                          <a:pt x="4894" y="795"/>
                        </a:lnTo>
                        <a:lnTo>
                          <a:pt x="4841" y="812"/>
                        </a:lnTo>
                        <a:lnTo>
                          <a:pt x="4872" y="861"/>
                        </a:lnTo>
                        <a:lnTo>
                          <a:pt x="4944" y="838"/>
                        </a:lnTo>
                        <a:lnTo>
                          <a:pt x="4942" y="911"/>
                        </a:lnTo>
                        <a:lnTo>
                          <a:pt x="5005" y="977"/>
                        </a:lnTo>
                        <a:lnTo>
                          <a:pt x="5039" y="907"/>
                        </a:lnTo>
                        <a:lnTo>
                          <a:pt x="5106" y="952"/>
                        </a:lnTo>
                        <a:lnTo>
                          <a:pt x="5066" y="989"/>
                        </a:lnTo>
                        <a:lnTo>
                          <a:pt x="5110" y="1048"/>
                        </a:lnTo>
                        <a:lnTo>
                          <a:pt x="5070" y="1105"/>
                        </a:lnTo>
                        <a:lnTo>
                          <a:pt x="5085" y="1258"/>
                        </a:lnTo>
                        <a:lnTo>
                          <a:pt x="5024" y="1199"/>
                        </a:lnTo>
                        <a:lnTo>
                          <a:pt x="4994" y="1130"/>
                        </a:lnTo>
                        <a:lnTo>
                          <a:pt x="4948" y="1123"/>
                        </a:lnTo>
                        <a:lnTo>
                          <a:pt x="4913" y="1040"/>
                        </a:lnTo>
                        <a:lnTo>
                          <a:pt x="4863" y="1008"/>
                        </a:lnTo>
                        <a:lnTo>
                          <a:pt x="4839" y="1055"/>
                        </a:lnTo>
                        <a:lnTo>
                          <a:pt x="4904" y="1117"/>
                        </a:lnTo>
                        <a:lnTo>
                          <a:pt x="4837" y="1111"/>
                        </a:lnTo>
                        <a:lnTo>
                          <a:pt x="4818" y="1201"/>
                        </a:lnTo>
                        <a:lnTo>
                          <a:pt x="4751" y="1165"/>
                        </a:lnTo>
                        <a:lnTo>
                          <a:pt x="4787" y="1088"/>
                        </a:lnTo>
                        <a:lnTo>
                          <a:pt x="4754" y="1072"/>
                        </a:lnTo>
                        <a:lnTo>
                          <a:pt x="4714" y="1115"/>
                        </a:lnTo>
                        <a:lnTo>
                          <a:pt x="4705" y="1205"/>
                        </a:lnTo>
                        <a:lnTo>
                          <a:pt x="4639" y="1249"/>
                        </a:lnTo>
                        <a:lnTo>
                          <a:pt x="4652" y="1361"/>
                        </a:lnTo>
                        <a:lnTo>
                          <a:pt x="4707" y="1407"/>
                        </a:lnTo>
                        <a:lnTo>
                          <a:pt x="4683" y="1450"/>
                        </a:lnTo>
                        <a:lnTo>
                          <a:pt x="4643" y="1398"/>
                        </a:lnTo>
                        <a:lnTo>
                          <a:pt x="4613" y="1408"/>
                        </a:lnTo>
                        <a:lnTo>
                          <a:pt x="4591" y="1518"/>
                        </a:lnTo>
                        <a:lnTo>
                          <a:pt x="4512" y="1602"/>
                        </a:lnTo>
                        <a:lnTo>
                          <a:pt x="4512" y="1569"/>
                        </a:lnTo>
                        <a:lnTo>
                          <a:pt x="4573" y="1448"/>
                        </a:lnTo>
                        <a:lnTo>
                          <a:pt x="4573" y="1369"/>
                        </a:lnTo>
                        <a:lnTo>
                          <a:pt x="4535" y="1287"/>
                        </a:lnTo>
                        <a:lnTo>
                          <a:pt x="4568" y="1203"/>
                        </a:lnTo>
                        <a:lnTo>
                          <a:pt x="4573" y="1074"/>
                        </a:lnTo>
                        <a:lnTo>
                          <a:pt x="4548" y="1101"/>
                        </a:lnTo>
                        <a:lnTo>
                          <a:pt x="4497" y="1131"/>
                        </a:lnTo>
                        <a:lnTo>
                          <a:pt x="4494" y="1188"/>
                        </a:lnTo>
                        <a:lnTo>
                          <a:pt x="4448" y="1224"/>
                        </a:lnTo>
                        <a:lnTo>
                          <a:pt x="4429" y="1400"/>
                        </a:lnTo>
                        <a:lnTo>
                          <a:pt x="4374" y="1506"/>
                        </a:lnTo>
                        <a:lnTo>
                          <a:pt x="4373" y="1321"/>
                        </a:lnTo>
                        <a:lnTo>
                          <a:pt x="4349" y="1274"/>
                        </a:lnTo>
                        <a:lnTo>
                          <a:pt x="4368" y="1214"/>
                        </a:lnTo>
                        <a:lnTo>
                          <a:pt x="4321" y="1215"/>
                        </a:lnTo>
                        <a:lnTo>
                          <a:pt x="4305" y="1245"/>
                        </a:lnTo>
                        <a:lnTo>
                          <a:pt x="4239" y="1242"/>
                        </a:lnTo>
                        <a:lnTo>
                          <a:pt x="4166" y="1366"/>
                        </a:lnTo>
                        <a:lnTo>
                          <a:pt x="4210" y="1408"/>
                        </a:lnTo>
                        <a:lnTo>
                          <a:pt x="4194" y="1482"/>
                        </a:lnTo>
                        <a:lnTo>
                          <a:pt x="4234" y="1531"/>
                        </a:lnTo>
                        <a:lnTo>
                          <a:pt x="4268" y="1534"/>
                        </a:lnTo>
                        <a:lnTo>
                          <a:pt x="4363" y="1663"/>
                        </a:lnTo>
                        <a:lnTo>
                          <a:pt x="4356" y="1706"/>
                        </a:lnTo>
                        <a:lnTo>
                          <a:pt x="4279" y="1673"/>
                        </a:lnTo>
                        <a:lnTo>
                          <a:pt x="4269" y="1611"/>
                        </a:lnTo>
                        <a:lnTo>
                          <a:pt x="4185" y="1579"/>
                        </a:lnTo>
                        <a:lnTo>
                          <a:pt x="4123" y="1433"/>
                        </a:lnTo>
                        <a:lnTo>
                          <a:pt x="4044" y="1434"/>
                        </a:lnTo>
                        <a:lnTo>
                          <a:pt x="4061" y="1476"/>
                        </a:lnTo>
                        <a:lnTo>
                          <a:pt x="4064" y="1533"/>
                        </a:lnTo>
                        <a:lnTo>
                          <a:pt x="4145" y="1582"/>
                        </a:lnTo>
                        <a:lnTo>
                          <a:pt x="4109" y="1625"/>
                        </a:lnTo>
                        <a:lnTo>
                          <a:pt x="4055" y="1586"/>
                        </a:lnTo>
                        <a:lnTo>
                          <a:pt x="4038" y="1642"/>
                        </a:lnTo>
                        <a:lnTo>
                          <a:pt x="4015" y="1583"/>
                        </a:lnTo>
                        <a:lnTo>
                          <a:pt x="3978" y="1573"/>
                        </a:lnTo>
                        <a:lnTo>
                          <a:pt x="3968" y="1606"/>
                        </a:lnTo>
                        <a:lnTo>
                          <a:pt x="3935" y="1587"/>
                        </a:lnTo>
                        <a:lnTo>
                          <a:pt x="3984" y="1507"/>
                        </a:lnTo>
                        <a:lnTo>
                          <a:pt x="3937" y="1457"/>
                        </a:lnTo>
                        <a:lnTo>
                          <a:pt x="3882" y="1614"/>
                        </a:lnTo>
                        <a:lnTo>
                          <a:pt x="3892" y="1707"/>
                        </a:lnTo>
                        <a:lnTo>
                          <a:pt x="3914" y="1743"/>
                        </a:lnTo>
                        <a:lnTo>
                          <a:pt x="3747" y="1835"/>
                        </a:lnTo>
                        <a:lnTo>
                          <a:pt x="3721" y="1894"/>
                        </a:lnTo>
                        <a:lnTo>
                          <a:pt x="3618" y="1948"/>
                        </a:lnTo>
                        <a:lnTo>
                          <a:pt x="3625" y="1989"/>
                        </a:lnTo>
                        <a:lnTo>
                          <a:pt x="3556" y="2009"/>
                        </a:lnTo>
                        <a:lnTo>
                          <a:pt x="3524" y="2109"/>
                        </a:lnTo>
                        <a:lnTo>
                          <a:pt x="3421" y="2236"/>
                        </a:lnTo>
                        <a:lnTo>
                          <a:pt x="3424" y="2278"/>
                        </a:lnTo>
                        <a:lnTo>
                          <a:pt x="3501" y="2305"/>
                        </a:lnTo>
                        <a:lnTo>
                          <a:pt x="3515" y="2245"/>
                        </a:lnTo>
                        <a:lnTo>
                          <a:pt x="3561" y="2247"/>
                        </a:lnTo>
                        <a:lnTo>
                          <a:pt x="3578" y="2304"/>
                        </a:lnTo>
                        <a:lnTo>
                          <a:pt x="3618" y="2317"/>
                        </a:lnTo>
                        <a:lnTo>
                          <a:pt x="3707" y="2226"/>
                        </a:lnTo>
                        <a:lnTo>
                          <a:pt x="3741" y="2233"/>
                        </a:lnTo>
                        <a:lnTo>
                          <a:pt x="3715" y="2289"/>
                        </a:lnTo>
                        <a:lnTo>
                          <a:pt x="3759" y="2308"/>
                        </a:lnTo>
                        <a:lnTo>
                          <a:pt x="3725" y="2355"/>
                        </a:lnTo>
                        <a:lnTo>
                          <a:pt x="3659" y="2396"/>
                        </a:lnTo>
                        <a:lnTo>
                          <a:pt x="3693" y="2455"/>
                        </a:lnTo>
                        <a:lnTo>
                          <a:pt x="3636" y="2455"/>
                        </a:lnTo>
                        <a:lnTo>
                          <a:pt x="3593" y="2356"/>
                        </a:lnTo>
                        <a:lnTo>
                          <a:pt x="3539" y="2397"/>
                        </a:lnTo>
                        <a:lnTo>
                          <a:pt x="3479" y="2361"/>
                        </a:lnTo>
                        <a:lnTo>
                          <a:pt x="3375" y="2405"/>
                        </a:lnTo>
                        <a:lnTo>
                          <a:pt x="3330" y="2459"/>
                        </a:lnTo>
                        <a:lnTo>
                          <a:pt x="3386" y="2488"/>
                        </a:lnTo>
                        <a:lnTo>
                          <a:pt x="3417" y="2541"/>
                        </a:lnTo>
                        <a:lnTo>
                          <a:pt x="3374" y="2561"/>
                        </a:lnTo>
                        <a:lnTo>
                          <a:pt x="3414" y="2617"/>
                        </a:lnTo>
                        <a:lnTo>
                          <a:pt x="3391" y="2640"/>
                        </a:lnTo>
                        <a:lnTo>
                          <a:pt x="3345" y="2641"/>
                        </a:lnTo>
                        <a:lnTo>
                          <a:pt x="3332" y="2682"/>
                        </a:lnTo>
                        <a:lnTo>
                          <a:pt x="3421" y="2657"/>
                        </a:lnTo>
                        <a:lnTo>
                          <a:pt x="3439" y="2687"/>
                        </a:lnTo>
                        <a:lnTo>
                          <a:pt x="3419" y="2714"/>
                        </a:lnTo>
                        <a:lnTo>
                          <a:pt x="3362" y="2694"/>
                        </a:lnTo>
                        <a:lnTo>
                          <a:pt x="3335" y="2747"/>
                        </a:lnTo>
                        <a:lnTo>
                          <a:pt x="3329" y="2701"/>
                        </a:lnTo>
                        <a:lnTo>
                          <a:pt x="3298" y="2655"/>
                        </a:lnTo>
                        <a:lnTo>
                          <a:pt x="3281" y="2582"/>
                        </a:lnTo>
                        <a:lnTo>
                          <a:pt x="3294" y="2549"/>
                        </a:lnTo>
                        <a:lnTo>
                          <a:pt x="3264" y="2549"/>
                        </a:lnTo>
                        <a:lnTo>
                          <a:pt x="3228" y="2653"/>
                        </a:lnTo>
                        <a:lnTo>
                          <a:pt x="3171" y="2676"/>
                        </a:lnTo>
                        <a:lnTo>
                          <a:pt x="3142" y="2736"/>
                        </a:lnTo>
                        <a:lnTo>
                          <a:pt x="3100" y="2803"/>
                        </a:lnTo>
                        <a:lnTo>
                          <a:pt x="3127" y="2832"/>
                        </a:lnTo>
                        <a:lnTo>
                          <a:pt x="3164" y="2855"/>
                        </a:lnTo>
                        <a:lnTo>
                          <a:pt x="3124" y="2889"/>
                        </a:lnTo>
                        <a:lnTo>
                          <a:pt x="3160" y="2911"/>
                        </a:lnTo>
                        <a:lnTo>
                          <a:pt x="3111" y="2972"/>
                        </a:lnTo>
                        <a:lnTo>
                          <a:pt x="3048" y="3009"/>
                        </a:lnTo>
                        <a:lnTo>
                          <a:pt x="3069" y="3038"/>
                        </a:lnTo>
                        <a:lnTo>
                          <a:pt x="3135" y="3031"/>
                        </a:lnTo>
                        <a:lnTo>
                          <a:pt x="3205" y="2998"/>
                        </a:lnTo>
                        <a:lnTo>
                          <a:pt x="3151" y="3058"/>
                        </a:lnTo>
                        <a:lnTo>
                          <a:pt x="3173" y="3094"/>
                        </a:lnTo>
                        <a:lnTo>
                          <a:pt x="3126" y="3114"/>
                        </a:lnTo>
                        <a:lnTo>
                          <a:pt x="3079" y="3078"/>
                        </a:lnTo>
                        <a:lnTo>
                          <a:pt x="3042" y="3098"/>
                        </a:lnTo>
                        <a:lnTo>
                          <a:pt x="3025" y="3073"/>
                        </a:lnTo>
                        <a:lnTo>
                          <a:pt x="2982" y="3063"/>
                        </a:lnTo>
                        <a:lnTo>
                          <a:pt x="2957" y="2997"/>
                        </a:lnTo>
                        <a:lnTo>
                          <a:pt x="2885" y="3077"/>
                        </a:lnTo>
                        <a:lnTo>
                          <a:pt x="2866" y="3176"/>
                        </a:lnTo>
                        <a:lnTo>
                          <a:pt x="2896" y="3193"/>
                        </a:lnTo>
                        <a:lnTo>
                          <a:pt x="2914" y="3249"/>
                        </a:lnTo>
                        <a:lnTo>
                          <a:pt x="2966" y="3215"/>
                        </a:lnTo>
                        <a:lnTo>
                          <a:pt x="2994" y="3255"/>
                        </a:lnTo>
                        <a:lnTo>
                          <a:pt x="3053" y="3251"/>
                        </a:lnTo>
                        <a:lnTo>
                          <a:pt x="3108" y="3303"/>
                        </a:lnTo>
                        <a:lnTo>
                          <a:pt x="3058" y="3363"/>
                        </a:lnTo>
                        <a:lnTo>
                          <a:pt x="2991" y="3301"/>
                        </a:lnTo>
                        <a:lnTo>
                          <a:pt x="2927" y="3326"/>
                        </a:lnTo>
                        <a:lnTo>
                          <a:pt x="2838" y="3332"/>
                        </a:lnTo>
                        <a:lnTo>
                          <a:pt x="2818" y="3356"/>
                        </a:lnTo>
                        <a:lnTo>
                          <a:pt x="2775" y="3370"/>
                        </a:lnTo>
                        <a:lnTo>
                          <a:pt x="2762" y="3456"/>
                        </a:lnTo>
                        <a:lnTo>
                          <a:pt x="2719" y="3454"/>
                        </a:lnTo>
                        <a:lnTo>
                          <a:pt x="2682" y="3494"/>
                        </a:lnTo>
                        <a:lnTo>
                          <a:pt x="2635" y="3477"/>
                        </a:lnTo>
                        <a:lnTo>
                          <a:pt x="2620" y="3517"/>
                        </a:lnTo>
                        <a:lnTo>
                          <a:pt x="2560" y="3505"/>
                        </a:lnTo>
                        <a:lnTo>
                          <a:pt x="2550" y="3535"/>
                        </a:lnTo>
                        <a:lnTo>
                          <a:pt x="2583" y="3574"/>
                        </a:lnTo>
                        <a:lnTo>
                          <a:pt x="2630" y="3600"/>
                        </a:lnTo>
                        <a:lnTo>
                          <a:pt x="2551" y="3611"/>
                        </a:lnTo>
                        <a:lnTo>
                          <a:pt x="2544" y="3648"/>
                        </a:lnTo>
                        <a:lnTo>
                          <a:pt x="2567" y="3677"/>
                        </a:lnTo>
                        <a:lnTo>
                          <a:pt x="2551" y="3707"/>
                        </a:lnTo>
                        <a:lnTo>
                          <a:pt x="2497" y="3684"/>
                        </a:lnTo>
                        <a:lnTo>
                          <a:pt x="2475" y="3711"/>
                        </a:lnTo>
                        <a:lnTo>
                          <a:pt x="2539" y="3737"/>
                        </a:lnTo>
                        <a:lnTo>
                          <a:pt x="2442" y="3741"/>
                        </a:lnTo>
                        <a:lnTo>
                          <a:pt x="2438" y="3785"/>
                        </a:lnTo>
                        <a:lnTo>
                          <a:pt x="2545" y="3797"/>
                        </a:lnTo>
                        <a:lnTo>
                          <a:pt x="2526" y="3857"/>
                        </a:lnTo>
                        <a:lnTo>
                          <a:pt x="2479" y="3850"/>
                        </a:lnTo>
                        <a:lnTo>
                          <a:pt x="2473" y="3910"/>
                        </a:lnTo>
                        <a:lnTo>
                          <a:pt x="2496" y="3923"/>
                        </a:lnTo>
                        <a:lnTo>
                          <a:pt x="2561" y="4029"/>
                        </a:lnTo>
                        <a:lnTo>
                          <a:pt x="2588" y="4002"/>
                        </a:lnTo>
                        <a:lnTo>
                          <a:pt x="2680" y="3992"/>
                        </a:lnTo>
                        <a:lnTo>
                          <a:pt x="2654" y="4041"/>
                        </a:lnTo>
                        <a:lnTo>
                          <a:pt x="2584" y="4075"/>
                        </a:lnTo>
                        <a:lnTo>
                          <a:pt x="2559" y="4126"/>
                        </a:lnTo>
                        <a:lnTo>
                          <a:pt x="2531" y="4062"/>
                        </a:lnTo>
                        <a:lnTo>
                          <a:pt x="2494" y="4016"/>
                        </a:lnTo>
                        <a:lnTo>
                          <a:pt x="2411" y="4036"/>
                        </a:lnTo>
                        <a:lnTo>
                          <a:pt x="2385" y="4038"/>
                        </a:lnTo>
                        <a:lnTo>
                          <a:pt x="2378" y="4130"/>
                        </a:lnTo>
                        <a:lnTo>
                          <a:pt x="2259" y="4178"/>
                        </a:lnTo>
                        <a:lnTo>
                          <a:pt x="2209" y="4132"/>
                        </a:lnTo>
                        <a:lnTo>
                          <a:pt x="2185" y="4191"/>
                        </a:lnTo>
                        <a:lnTo>
                          <a:pt x="2259" y="4205"/>
                        </a:lnTo>
                        <a:lnTo>
                          <a:pt x="2273" y="4247"/>
                        </a:lnTo>
                        <a:lnTo>
                          <a:pt x="2210" y="4282"/>
                        </a:lnTo>
                        <a:lnTo>
                          <a:pt x="2240" y="4314"/>
                        </a:lnTo>
                        <a:lnTo>
                          <a:pt x="2302" y="4224"/>
                        </a:lnTo>
                        <a:lnTo>
                          <a:pt x="2376" y="4173"/>
                        </a:lnTo>
                        <a:lnTo>
                          <a:pt x="2372" y="4224"/>
                        </a:lnTo>
                        <a:lnTo>
                          <a:pt x="2429" y="4279"/>
                        </a:lnTo>
                        <a:lnTo>
                          <a:pt x="2414" y="4299"/>
                        </a:lnTo>
                        <a:lnTo>
                          <a:pt x="2329" y="4250"/>
                        </a:lnTo>
                        <a:lnTo>
                          <a:pt x="2307" y="4294"/>
                        </a:lnTo>
                        <a:lnTo>
                          <a:pt x="2333" y="4343"/>
                        </a:lnTo>
                        <a:lnTo>
                          <a:pt x="2273" y="4351"/>
                        </a:lnTo>
                        <a:lnTo>
                          <a:pt x="2254" y="4396"/>
                        </a:lnTo>
                        <a:lnTo>
                          <a:pt x="2315" y="4430"/>
                        </a:lnTo>
                        <a:lnTo>
                          <a:pt x="2302" y="4495"/>
                        </a:lnTo>
                        <a:lnTo>
                          <a:pt x="2266" y="4503"/>
                        </a:lnTo>
                        <a:lnTo>
                          <a:pt x="2248" y="4436"/>
                        </a:lnTo>
                        <a:lnTo>
                          <a:pt x="2204" y="4451"/>
                        </a:lnTo>
                        <a:lnTo>
                          <a:pt x="2215" y="4517"/>
                        </a:lnTo>
                        <a:lnTo>
                          <a:pt x="2272" y="4549"/>
                        </a:lnTo>
                        <a:lnTo>
                          <a:pt x="2290" y="4653"/>
                        </a:lnTo>
                        <a:lnTo>
                          <a:pt x="2290" y="4653"/>
                        </a:lnTo>
                        <a:lnTo>
                          <a:pt x="2296" y="4675"/>
                        </a:lnTo>
                        <a:lnTo>
                          <a:pt x="2296" y="4675"/>
                        </a:lnTo>
                        <a:lnTo>
                          <a:pt x="2297" y="4681"/>
                        </a:lnTo>
                        <a:lnTo>
                          <a:pt x="2297" y="4681"/>
                        </a:lnTo>
                        <a:lnTo>
                          <a:pt x="2287" y="4675"/>
                        </a:lnTo>
                        <a:lnTo>
                          <a:pt x="2287" y="4675"/>
                        </a:lnTo>
                        <a:lnTo>
                          <a:pt x="2227" y="4632"/>
                        </a:lnTo>
                        <a:lnTo>
                          <a:pt x="2206" y="4612"/>
                        </a:lnTo>
                        <a:lnTo>
                          <a:pt x="2202" y="4550"/>
                        </a:lnTo>
                        <a:lnTo>
                          <a:pt x="2179" y="4540"/>
                        </a:lnTo>
                        <a:lnTo>
                          <a:pt x="2166" y="4590"/>
                        </a:lnTo>
                        <a:lnTo>
                          <a:pt x="2186" y="4627"/>
                        </a:lnTo>
                        <a:lnTo>
                          <a:pt x="2150" y="4640"/>
                        </a:lnTo>
                        <a:lnTo>
                          <a:pt x="2150" y="4640"/>
                        </a:lnTo>
                        <a:lnTo>
                          <a:pt x="2122" y="4675"/>
                        </a:lnTo>
                        <a:lnTo>
                          <a:pt x="2122" y="4675"/>
                        </a:lnTo>
                        <a:lnTo>
                          <a:pt x="2104" y="4697"/>
                        </a:lnTo>
                        <a:lnTo>
                          <a:pt x="2084" y="4747"/>
                        </a:lnTo>
                        <a:lnTo>
                          <a:pt x="2121" y="4763"/>
                        </a:lnTo>
                        <a:lnTo>
                          <a:pt x="2161" y="4686"/>
                        </a:lnTo>
                        <a:lnTo>
                          <a:pt x="2161" y="4686"/>
                        </a:lnTo>
                        <a:lnTo>
                          <a:pt x="2181" y="4675"/>
                        </a:lnTo>
                        <a:lnTo>
                          <a:pt x="2181" y="4675"/>
                        </a:lnTo>
                        <a:lnTo>
                          <a:pt x="2190" y="4669"/>
                        </a:lnTo>
                        <a:lnTo>
                          <a:pt x="2190" y="4669"/>
                        </a:lnTo>
                        <a:lnTo>
                          <a:pt x="2191" y="4675"/>
                        </a:lnTo>
                        <a:lnTo>
                          <a:pt x="2191" y="4675"/>
                        </a:lnTo>
                        <a:lnTo>
                          <a:pt x="2201" y="4776"/>
                        </a:lnTo>
                        <a:lnTo>
                          <a:pt x="2244" y="4748"/>
                        </a:lnTo>
                        <a:lnTo>
                          <a:pt x="2287" y="4692"/>
                        </a:lnTo>
                        <a:lnTo>
                          <a:pt x="2300" y="4715"/>
                        </a:lnTo>
                        <a:lnTo>
                          <a:pt x="2274" y="4752"/>
                        </a:lnTo>
                        <a:lnTo>
                          <a:pt x="2218" y="4782"/>
                        </a:lnTo>
                        <a:lnTo>
                          <a:pt x="2234" y="4798"/>
                        </a:lnTo>
                        <a:lnTo>
                          <a:pt x="2195" y="4865"/>
                        </a:lnTo>
                        <a:lnTo>
                          <a:pt x="2159" y="4835"/>
                        </a:lnTo>
                        <a:lnTo>
                          <a:pt x="2141" y="4763"/>
                        </a:lnTo>
                        <a:lnTo>
                          <a:pt x="2115" y="4790"/>
                        </a:lnTo>
                        <a:lnTo>
                          <a:pt x="2098" y="4823"/>
                        </a:lnTo>
                        <a:lnTo>
                          <a:pt x="2035" y="4840"/>
                        </a:lnTo>
                        <a:lnTo>
                          <a:pt x="1993" y="4890"/>
                        </a:lnTo>
                        <a:lnTo>
                          <a:pt x="2003" y="4963"/>
                        </a:lnTo>
                        <a:lnTo>
                          <a:pt x="1950" y="4987"/>
                        </a:lnTo>
                        <a:lnTo>
                          <a:pt x="1917" y="4985"/>
                        </a:lnTo>
                        <a:lnTo>
                          <a:pt x="1880" y="5060"/>
                        </a:lnTo>
                        <a:lnTo>
                          <a:pt x="1891" y="5080"/>
                        </a:lnTo>
                        <a:lnTo>
                          <a:pt x="1920" y="5077"/>
                        </a:lnTo>
                        <a:lnTo>
                          <a:pt x="1984" y="5024"/>
                        </a:lnTo>
                        <a:lnTo>
                          <a:pt x="2010" y="5052"/>
                        </a:lnTo>
                        <a:lnTo>
                          <a:pt x="1945" y="5113"/>
                        </a:lnTo>
                        <a:lnTo>
                          <a:pt x="1915" y="5127"/>
                        </a:lnTo>
                        <a:lnTo>
                          <a:pt x="1921" y="5183"/>
                        </a:lnTo>
                        <a:lnTo>
                          <a:pt x="1942" y="5226"/>
                        </a:lnTo>
                        <a:lnTo>
                          <a:pt x="1929" y="5236"/>
                        </a:lnTo>
                        <a:lnTo>
                          <a:pt x="1852" y="5211"/>
                        </a:lnTo>
                        <a:lnTo>
                          <a:pt x="1845" y="5236"/>
                        </a:lnTo>
                        <a:lnTo>
                          <a:pt x="1896" y="5286"/>
                        </a:lnTo>
                        <a:lnTo>
                          <a:pt x="1852" y="5290"/>
                        </a:lnTo>
                        <a:lnTo>
                          <a:pt x="1795" y="5234"/>
                        </a:lnTo>
                        <a:lnTo>
                          <a:pt x="1769" y="5214"/>
                        </a:lnTo>
                        <a:lnTo>
                          <a:pt x="1713" y="5278"/>
                        </a:lnTo>
                        <a:lnTo>
                          <a:pt x="1699" y="5321"/>
                        </a:lnTo>
                        <a:lnTo>
                          <a:pt x="1649" y="5319"/>
                        </a:lnTo>
                        <a:lnTo>
                          <a:pt x="1610" y="5448"/>
                        </a:lnTo>
                        <a:lnTo>
                          <a:pt x="1551" y="5471"/>
                        </a:lnTo>
                        <a:lnTo>
                          <a:pt x="1531" y="5528"/>
                        </a:lnTo>
                        <a:lnTo>
                          <a:pt x="1555" y="5555"/>
                        </a:lnTo>
                        <a:lnTo>
                          <a:pt x="1459" y="5578"/>
                        </a:lnTo>
                        <a:lnTo>
                          <a:pt x="1465" y="5618"/>
                        </a:lnTo>
                        <a:lnTo>
                          <a:pt x="1542" y="5634"/>
                        </a:lnTo>
                        <a:lnTo>
                          <a:pt x="1467" y="5702"/>
                        </a:lnTo>
                        <a:lnTo>
                          <a:pt x="1400" y="5715"/>
                        </a:lnTo>
                        <a:lnTo>
                          <a:pt x="1401" y="5815"/>
                        </a:lnTo>
                        <a:lnTo>
                          <a:pt x="1431" y="5825"/>
                        </a:lnTo>
                        <a:lnTo>
                          <a:pt x="1493" y="5784"/>
                        </a:lnTo>
                        <a:lnTo>
                          <a:pt x="1461" y="5858"/>
                        </a:lnTo>
                        <a:lnTo>
                          <a:pt x="1519" y="5951"/>
                        </a:lnTo>
                        <a:lnTo>
                          <a:pt x="1621" y="5906"/>
                        </a:lnTo>
                        <a:lnTo>
                          <a:pt x="1701" y="5792"/>
                        </a:lnTo>
                        <a:lnTo>
                          <a:pt x="1867" y="5734"/>
                        </a:lnTo>
                        <a:lnTo>
                          <a:pt x="1867" y="5734"/>
                        </a:lnTo>
                        <a:lnTo>
                          <a:pt x="1861" y="5701"/>
                        </a:lnTo>
                        <a:lnTo>
                          <a:pt x="1634" y="5749"/>
                        </a:lnTo>
                        <a:lnTo>
                          <a:pt x="1644" y="5735"/>
                        </a:lnTo>
                        <a:lnTo>
                          <a:pt x="1859" y="5684"/>
                        </a:lnTo>
                        <a:lnTo>
                          <a:pt x="1887" y="5635"/>
                        </a:lnTo>
                        <a:lnTo>
                          <a:pt x="1940" y="5624"/>
                        </a:lnTo>
                        <a:lnTo>
                          <a:pt x="1944" y="5637"/>
                        </a:lnTo>
                        <a:lnTo>
                          <a:pt x="1897" y="5652"/>
                        </a:lnTo>
                        <a:lnTo>
                          <a:pt x="1922" y="5666"/>
                        </a:lnTo>
                        <a:lnTo>
                          <a:pt x="1921" y="5696"/>
                        </a:lnTo>
                        <a:lnTo>
                          <a:pt x="1891" y="5732"/>
                        </a:lnTo>
                        <a:lnTo>
                          <a:pt x="1967" y="5734"/>
                        </a:lnTo>
                        <a:lnTo>
                          <a:pt x="1959" y="5783"/>
                        </a:lnTo>
                        <a:lnTo>
                          <a:pt x="1872" y="5815"/>
                        </a:lnTo>
                        <a:lnTo>
                          <a:pt x="1910" y="5758"/>
                        </a:lnTo>
                        <a:lnTo>
                          <a:pt x="1737" y="5842"/>
                        </a:lnTo>
                        <a:lnTo>
                          <a:pt x="1675" y="5906"/>
                        </a:lnTo>
                        <a:lnTo>
                          <a:pt x="1718" y="5962"/>
                        </a:lnTo>
                        <a:lnTo>
                          <a:pt x="1676" y="5998"/>
                        </a:lnTo>
                        <a:lnTo>
                          <a:pt x="1552" y="5996"/>
                        </a:lnTo>
                        <a:lnTo>
                          <a:pt x="1532" y="6026"/>
                        </a:lnTo>
                        <a:lnTo>
                          <a:pt x="1567" y="6069"/>
                        </a:lnTo>
                        <a:lnTo>
                          <a:pt x="1493" y="6076"/>
                        </a:lnTo>
                        <a:lnTo>
                          <a:pt x="1482" y="6036"/>
                        </a:lnTo>
                        <a:lnTo>
                          <a:pt x="1499" y="5967"/>
                        </a:lnTo>
                        <a:lnTo>
                          <a:pt x="1424" y="5885"/>
                        </a:lnTo>
                        <a:lnTo>
                          <a:pt x="1275" y="5953"/>
                        </a:lnTo>
                        <a:lnTo>
                          <a:pt x="1293" y="6002"/>
                        </a:lnTo>
                        <a:lnTo>
                          <a:pt x="1323" y="6055"/>
                        </a:lnTo>
                        <a:lnTo>
                          <a:pt x="1247" y="6085"/>
                        </a:lnTo>
                        <a:lnTo>
                          <a:pt x="1219" y="6016"/>
                        </a:lnTo>
                        <a:lnTo>
                          <a:pt x="1162" y="6036"/>
                        </a:lnTo>
                        <a:lnTo>
                          <a:pt x="1093" y="6041"/>
                        </a:lnTo>
                        <a:lnTo>
                          <a:pt x="1031" y="6133"/>
                        </a:lnTo>
                        <a:lnTo>
                          <a:pt x="984" y="6200"/>
                        </a:lnTo>
                        <a:lnTo>
                          <a:pt x="961" y="6178"/>
                        </a:lnTo>
                        <a:lnTo>
                          <a:pt x="917" y="6168"/>
                        </a:lnTo>
                        <a:lnTo>
                          <a:pt x="914" y="6208"/>
                        </a:lnTo>
                        <a:lnTo>
                          <a:pt x="868" y="6205"/>
                        </a:lnTo>
                        <a:lnTo>
                          <a:pt x="821" y="6239"/>
                        </a:lnTo>
                        <a:lnTo>
                          <a:pt x="755" y="6259"/>
                        </a:lnTo>
                        <a:lnTo>
                          <a:pt x="746" y="6323"/>
                        </a:lnTo>
                        <a:lnTo>
                          <a:pt x="792" y="6345"/>
                        </a:lnTo>
                        <a:lnTo>
                          <a:pt x="845" y="6305"/>
                        </a:lnTo>
                        <a:lnTo>
                          <a:pt x="909" y="6361"/>
                        </a:lnTo>
                        <a:lnTo>
                          <a:pt x="826" y="6394"/>
                        </a:lnTo>
                        <a:lnTo>
                          <a:pt x="809" y="6372"/>
                        </a:lnTo>
                        <a:lnTo>
                          <a:pt x="770" y="6415"/>
                        </a:lnTo>
                        <a:lnTo>
                          <a:pt x="726" y="6388"/>
                        </a:lnTo>
                        <a:lnTo>
                          <a:pt x="672" y="6343"/>
                        </a:lnTo>
                        <a:lnTo>
                          <a:pt x="583" y="6403"/>
                        </a:lnTo>
                        <a:lnTo>
                          <a:pt x="590" y="6453"/>
                        </a:lnTo>
                        <a:lnTo>
                          <a:pt x="647" y="6469"/>
                        </a:lnTo>
                        <a:lnTo>
                          <a:pt x="591" y="6527"/>
                        </a:lnTo>
                        <a:lnTo>
                          <a:pt x="664" y="6522"/>
                        </a:lnTo>
                        <a:lnTo>
                          <a:pt x="717" y="6509"/>
                        </a:lnTo>
                        <a:lnTo>
                          <a:pt x="817" y="6541"/>
                        </a:lnTo>
                        <a:lnTo>
                          <a:pt x="728" y="6584"/>
                        </a:lnTo>
                        <a:lnTo>
                          <a:pt x="728" y="6615"/>
                        </a:lnTo>
                        <a:lnTo>
                          <a:pt x="811" y="6627"/>
                        </a:lnTo>
                        <a:lnTo>
                          <a:pt x="803" y="6667"/>
                        </a:lnTo>
                        <a:lnTo>
                          <a:pt x="756" y="6680"/>
                        </a:lnTo>
                        <a:lnTo>
                          <a:pt x="691" y="6618"/>
                        </a:lnTo>
                        <a:lnTo>
                          <a:pt x="665" y="6635"/>
                        </a:lnTo>
                        <a:lnTo>
                          <a:pt x="609" y="6602"/>
                        </a:lnTo>
                        <a:lnTo>
                          <a:pt x="558" y="6622"/>
                        </a:lnTo>
                        <a:lnTo>
                          <a:pt x="518" y="6627"/>
                        </a:lnTo>
                        <a:lnTo>
                          <a:pt x="472" y="6654"/>
                        </a:lnTo>
                        <a:lnTo>
                          <a:pt x="456" y="6684"/>
                        </a:lnTo>
                        <a:lnTo>
                          <a:pt x="479" y="6703"/>
                        </a:lnTo>
                        <a:lnTo>
                          <a:pt x="515" y="6666"/>
                        </a:lnTo>
                        <a:lnTo>
                          <a:pt x="585" y="6703"/>
                        </a:lnTo>
                        <a:lnTo>
                          <a:pt x="593" y="6758"/>
                        </a:lnTo>
                        <a:lnTo>
                          <a:pt x="717" y="6771"/>
                        </a:lnTo>
                        <a:lnTo>
                          <a:pt x="703" y="6807"/>
                        </a:lnTo>
                        <a:lnTo>
                          <a:pt x="616" y="6808"/>
                        </a:lnTo>
                        <a:lnTo>
                          <a:pt x="584" y="6924"/>
                        </a:lnTo>
                        <a:lnTo>
                          <a:pt x="547" y="6924"/>
                        </a:lnTo>
                        <a:lnTo>
                          <a:pt x="570" y="6785"/>
                        </a:lnTo>
                        <a:lnTo>
                          <a:pt x="526" y="6736"/>
                        </a:lnTo>
                        <a:lnTo>
                          <a:pt x="466" y="6746"/>
                        </a:lnTo>
                        <a:lnTo>
                          <a:pt x="460" y="6833"/>
                        </a:lnTo>
                        <a:lnTo>
                          <a:pt x="480" y="6872"/>
                        </a:lnTo>
                        <a:lnTo>
                          <a:pt x="457" y="6889"/>
                        </a:lnTo>
                        <a:lnTo>
                          <a:pt x="404" y="6783"/>
                        </a:lnTo>
                        <a:lnTo>
                          <a:pt x="330" y="6831"/>
                        </a:lnTo>
                        <a:lnTo>
                          <a:pt x="304" y="6901"/>
                        </a:lnTo>
                        <a:lnTo>
                          <a:pt x="351" y="6923"/>
                        </a:lnTo>
                        <a:lnTo>
                          <a:pt x="365" y="6950"/>
                        </a:lnTo>
                        <a:lnTo>
                          <a:pt x="324" y="6977"/>
                        </a:lnTo>
                        <a:lnTo>
                          <a:pt x="381" y="7009"/>
                        </a:lnTo>
                        <a:lnTo>
                          <a:pt x="316" y="7027"/>
                        </a:lnTo>
                        <a:lnTo>
                          <a:pt x="222" y="7037"/>
                        </a:lnTo>
                        <a:lnTo>
                          <a:pt x="202" y="7064"/>
                        </a:lnTo>
                        <a:lnTo>
                          <a:pt x="252" y="7077"/>
                        </a:lnTo>
                        <a:lnTo>
                          <a:pt x="419" y="7052"/>
                        </a:lnTo>
                        <a:lnTo>
                          <a:pt x="419" y="7078"/>
                        </a:lnTo>
                        <a:lnTo>
                          <a:pt x="376" y="7123"/>
                        </a:lnTo>
                        <a:lnTo>
                          <a:pt x="292" y="7082"/>
                        </a:lnTo>
                        <a:lnTo>
                          <a:pt x="220" y="7107"/>
                        </a:lnTo>
                        <a:lnTo>
                          <a:pt x="210" y="7147"/>
                        </a:lnTo>
                        <a:lnTo>
                          <a:pt x="170" y="7124"/>
                        </a:lnTo>
                        <a:lnTo>
                          <a:pt x="126" y="7078"/>
                        </a:lnTo>
                        <a:lnTo>
                          <a:pt x="86" y="7118"/>
                        </a:lnTo>
                        <a:lnTo>
                          <a:pt x="66" y="7118"/>
                        </a:lnTo>
                        <a:lnTo>
                          <a:pt x="74" y="7165"/>
                        </a:lnTo>
                        <a:lnTo>
                          <a:pt x="0" y="7175"/>
                        </a:lnTo>
                        <a:lnTo>
                          <a:pt x="104" y="7237"/>
                        </a:lnTo>
                        <a:lnTo>
                          <a:pt x="77" y="7264"/>
                        </a:lnTo>
                        <a:lnTo>
                          <a:pt x="172" y="7326"/>
                        </a:lnTo>
                        <a:lnTo>
                          <a:pt x="125" y="7337"/>
                        </a:lnTo>
                        <a:lnTo>
                          <a:pt x="108" y="7380"/>
                        </a:lnTo>
                        <a:lnTo>
                          <a:pt x="142" y="7387"/>
                        </a:lnTo>
                        <a:lnTo>
                          <a:pt x="9" y="7450"/>
                        </a:lnTo>
                        <a:lnTo>
                          <a:pt x="86" y="7480"/>
                        </a:lnTo>
                        <a:lnTo>
                          <a:pt x="39" y="7504"/>
                        </a:lnTo>
                        <a:lnTo>
                          <a:pt x="64" y="7543"/>
                        </a:lnTo>
                        <a:lnTo>
                          <a:pt x="134" y="7569"/>
                        </a:lnTo>
                        <a:lnTo>
                          <a:pt x="243" y="7498"/>
                        </a:lnTo>
                        <a:lnTo>
                          <a:pt x="353" y="7504"/>
                        </a:lnTo>
                        <a:lnTo>
                          <a:pt x="409" y="7494"/>
                        </a:lnTo>
                        <a:lnTo>
                          <a:pt x="409" y="7440"/>
                        </a:lnTo>
                        <a:lnTo>
                          <a:pt x="485" y="7380"/>
                        </a:lnTo>
                        <a:lnTo>
                          <a:pt x="436" y="7453"/>
                        </a:lnTo>
                        <a:lnTo>
                          <a:pt x="436" y="7490"/>
                        </a:lnTo>
                        <a:lnTo>
                          <a:pt x="566" y="7489"/>
                        </a:lnTo>
                        <a:lnTo>
                          <a:pt x="590" y="7466"/>
                        </a:lnTo>
                        <a:lnTo>
                          <a:pt x="620" y="7501"/>
                        </a:lnTo>
                        <a:lnTo>
                          <a:pt x="669" y="7471"/>
                        </a:lnTo>
                        <a:lnTo>
                          <a:pt x="669" y="7355"/>
                        </a:lnTo>
                        <a:lnTo>
                          <a:pt x="787" y="7251"/>
                        </a:lnTo>
                        <a:lnTo>
                          <a:pt x="718" y="7354"/>
                        </a:lnTo>
                        <a:lnTo>
                          <a:pt x="719" y="7431"/>
                        </a:lnTo>
                        <a:lnTo>
                          <a:pt x="692" y="7478"/>
                        </a:lnTo>
                        <a:lnTo>
                          <a:pt x="792" y="7440"/>
                        </a:lnTo>
                        <a:lnTo>
                          <a:pt x="796" y="7494"/>
                        </a:lnTo>
                        <a:lnTo>
                          <a:pt x="606" y="7565"/>
                        </a:lnTo>
                        <a:lnTo>
                          <a:pt x="618" y="7607"/>
                        </a:lnTo>
                        <a:lnTo>
                          <a:pt x="674" y="7651"/>
                        </a:lnTo>
                        <a:lnTo>
                          <a:pt x="654" y="7697"/>
                        </a:lnTo>
                        <a:lnTo>
                          <a:pt x="614" y="7651"/>
                        </a:lnTo>
                        <a:lnTo>
                          <a:pt x="565" y="7691"/>
                        </a:lnTo>
                        <a:lnTo>
                          <a:pt x="581" y="7622"/>
                        </a:lnTo>
                        <a:lnTo>
                          <a:pt x="444" y="7536"/>
                        </a:lnTo>
                        <a:lnTo>
                          <a:pt x="377" y="7574"/>
                        </a:lnTo>
                        <a:lnTo>
                          <a:pt x="240" y="7545"/>
                        </a:lnTo>
                        <a:lnTo>
                          <a:pt x="161" y="7595"/>
                        </a:lnTo>
                        <a:lnTo>
                          <a:pt x="80" y="7576"/>
                        </a:lnTo>
                        <a:lnTo>
                          <a:pt x="30" y="7579"/>
                        </a:lnTo>
                        <a:lnTo>
                          <a:pt x="15" y="7636"/>
                        </a:lnTo>
                        <a:lnTo>
                          <a:pt x="51" y="7640"/>
                        </a:lnTo>
                        <a:lnTo>
                          <a:pt x="25" y="7673"/>
                        </a:lnTo>
                        <a:lnTo>
                          <a:pt x="82" y="7709"/>
                        </a:lnTo>
                        <a:lnTo>
                          <a:pt x="122" y="7689"/>
                        </a:lnTo>
                        <a:lnTo>
                          <a:pt x="148" y="7692"/>
                        </a:lnTo>
                        <a:lnTo>
                          <a:pt x="112" y="7739"/>
                        </a:lnTo>
                        <a:lnTo>
                          <a:pt x="152" y="7774"/>
                        </a:lnTo>
                        <a:lnTo>
                          <a:pt x="150" y="7814"/>
                        </a:lnTo>
                        <a:lnTo>
                          <a:pt x="219" y="7807"/>
                        </a:lnTo>
                        <a:lnTo>
                          <a:pt x="136" y="7851"/>
                        </a:lnTo>
                        <a:lnTo>
                          <a:pt x="143" y="7904"/>
                        </a:lnTo>
                        <a:lnTo>
                          <a:pt x="171" y="7920"/>
                        </a:lnTo>
                        <a:lnTo>
                          <a:pt x="260" y="7913"/>
                        </a:lnTo>
                        <a:lnTo>
                          <a:pt x="157" y="7980"/>
                        </a:lnTo>
                        <a:lnTo>
                          <a:pt x="111" y="7935"/>
                        </a:lnTo>
                        <a:lnTo>
                          <a:pt x="104" y="8001"/>
                        </a:lnTo>
                        <a:lnTo>
                          <a:pt x="50" y="7995"/>
                        </a:lnTo>
                        <a:lnTo>
                          <a:pt x="51" y="8024"/>
                        </a:lnTo>
                        <a:lnTo>
                          <a:pt x="112" y="8116"/>
                        </a:lnTo>
                        <a:lnTo>
                          <a:pt x="158" y="8083"/>
                        </a:lnTo>
                        <a:lnTo>
                          <a:pt x="229" y="8122"/>
                        </a:lnTo>
                        <a:lnTo>
                          <a:pt x="252" y="8092"/>
                        </a:lnTo>
                        <a:lnTo>
                          <a:pt x="341" y="8032"/>
                        </a:lnTo>
                        <a:lnTo>
                          <a:pt x="367" y="7938"/>
                        </a:lnTo>
                        <a:lnTo>
                          <a:pt x="457" y="7895"/>
                        </a:lnTo>
                        <a:lnTo>
                          <a:pt x="503" y="7845"/>
                        </a:lnTo>
                        <a:lnTo>
                          <a:pt x="493" y="7895"/>
                        </a:lnTo>
                        <a:lnTo>
                          <a:pt x="573" y="7867"/>
                        </a:lnTo>
                        <a:lnTo>
                          <a:pt x="613" y="7880"/>
                        </a:lnTo>
                        <a:lnTo>
                          <a:pt x="517" y="7924"/>
                        </a:lnTo>
                        <a:lnTo>
                          <a:pt x="502" y="8106"/>
                        </a:lnTo>
                        <a:lnTo>
                          <a:pt x="478" y="8074"/>
                        </a:lnTo>
                        <a:lnTo>
                          <a:pt x="487" y="7940"/>
                        </a:lnTo>
                        <a:lnTo>
                          <a:pt x="450" y="7952"/>
                        </a:lnTo>
                        <a:lnTo>
                          <a:pt x="444" y="7962"/>
                        </a:lnTo>
                        <a:lnTo>
                          <a:pt x="411" y="8037"/>
                        </a:lnTo>
                        <a:lnTo>
                          <a:pt x="352" y="8102"/>
                        </a:lnTo>
                        <a:lnTo>
                          <a:pt x="408" y="8101"/>
                        </a:lnTo>
                        <a:lnTo>
                          <a:pt x="399" y="8148"/>
                        </a:lnTo>
                        <a:lnTo>
                          <a:pt x="326" y="8174"/>
                        </a:lnTo>
                        <a:lnTo>
                          <a:pt x="290" y="8245"/>
                        </a:lnTo>
                        <a:lnTo>
                          <a:pt x="246" y="8305"/>
                        </a:lnTo>
                        <a:lnTo>
                          <a:pt x="261" y="8341"/>
                        </a:lnTo>
                        <a:lnTo>
                          <a:pt x="313" y="8301"/>
                        </a:lnTo>
                        <a:lnTo>
                          <a:pt x="343" y="8324"/>
                        </a:lnTo>
                        <a:lnTo>
                          <a:pt x="397" y="8284"/>
                        </a:lnTo>
                        <a:lnTo>
                          <a:pt x="414" y="8300"/>
                        </a:lnTo>
                        <a:lnTo>
                          <a:pt x="388" y="8360"/>
                        </a:lnTo>
                        <a:lnTo>
                          <a:pt x="388" y="8360"/>
                        </a:lnTo>
                        <a:lnTo>
                          <a:pt x="362" y="8344"/>
                        </a:lnTo>
                        <a:lnTo>
                          <a:pt x="347" y="8334"/>
                        </a:lnTo>
                        <a:lnTo>
                          <a:pt x="341" y="8333"/>
                        </a:lnTo>
                        <a:lnTo>
                          <a:pt x="340" y="8333"/>
                        </a:lnTo>
                        <a:lnTo>
                          <a:pt x="340" y="8334"/>
                        </a:lnTo>
                        <a:lnTo>
                          <a:pt x="340" y="8334"/>
                        </a:lnTo>
                        <a:lnTo>
                          <a:pt x="340" y="8336"/>
                        </a:lnTo>
                        <a:lnTo>
                          <a:pt x="339" y="8339"/>
                        </a:lnTo>
                        <a:lnTo>
                          <a:pt x="333" y="8346"/>
                        </a:lnTo>
                        <a:lnTo>
                          <a:pt x="326" y="8355"/>
                        </a:lnTo>
                        <a:lnTo>
                          <a:pt x="316" y="8365"/>
                        </a:lnTo>
                        <a:lnTo>
                          <a:pt x="297" y="8380"/>
                        </a:lnTo>
                        <a:lnTo>
                          <a:pt x="288" y="8387"/>
                        </a:lnTo>
                        <a:lnTo>
                          <a:pt x="282" y="8467"/>
                        </a:lnTo>
                        <a:lnTo>
                          <a:pt x="225" y="8441"/>
                        </a:lnTo>
                        <a:lnTo>
                          <a:pt x="182" y="8524"/>
                        </a:lnTo>
                        <a:lnTo>
                          <a:pt x="200" y="8551"/>
                        </a:lnTo>
                        <a:lnTo>
                          <a:pt x="203" y="8594"/>
                        </a:lnTo>
                        <a:lnTo>
                          <a:pt x="246" y="8620"/>
                        </a:lnTo>
                        <a:lnTo>
                          <a:pt x="255" y="8538"/>
                        </a:lnTo>
                        <a:lnTo>
                          <a:pt x="313" y="8577"/>
                        </a:lnTo>
                        <a:lnTo>
                          <a:pt x="352" y="8496"/>
                        </a:lnTo>
                        <a:lnTo>
                          <a:pt x="402" y="8525"/>
                        </a:lnTo>
                        <a:lnTo>
                          <a:pt x="402" y="8539"/>
                        </a:lnTo>
                        <a:lnTo>
                          <a:pt x="352" y="8579"/>
                        </a:lnTo>
                        <a:lnTo>
                          <a:pt x="343" y="8609"/>
                        </a:lnTo>
                        <a:lnTo>
                          <a:pt x="394" y="8632"/>
                        </a:lnTo>
                        <a:lnTo>
                          <a:pt x="370" y="8666"/>
                        </a:lnTo>
                        <a:lnTo>
                          <a:pt x="320" y="8679"/>
                        </a:lnTo>
                        <a:lnTo>
                          <a:pt x="288" y="8746"/>
                        </a:lnTo>
                        <a:lnTo>
                          <a:pt x="321" y="8808"/>
                        </a:lnTo>
                        <a:lnTo>
                          <a:pt x="472" y="8774"/>
                        </a:lnTo>
                        <a:lnTo>
                          <a:pt x="345" y="8828"/>
                        </a:lnTo>
                        <a:lnTo>
                          <a:pt x="349" y="8865"/>
                        </a:lnTo>
                        <a:lnTo>
                          <a:pt x="379" y="8901"/>
                        </a:lnTo>
                        <a:lnTo>
                          <a:pt x="285" y="8858"/>
                        </a:lnTo>
                        <a:lnTo>
                          <a:pt x="262" y="8892"/>
                        </a:lnTo>
                        <a:lnTo>
                          <a:pt x="202" y="8850"/>
                        </a:lnTo>
                        <a:lnTo>
                          <a:pt x="173" y="8943"/>
                        </a:lnTo>
                        <a:lnTo>
                          <a:pt x="143" y="8997"/>
                        </a:lnTo>
                        <a:lnTo>
                          <a:pt x="181" y="9026"/>
                        </a:lnTo>
                        <a:lnTo>
                          <a:pt x="201" y="9091"/>
                        </a:lnTo>
                        <a:lnTo>
                          <a:pt x="294" y="9101"/>
                        </a:lnTo>
                        <a:lnTo>
                          <a:pt x="423" y="9236"/>
                        </a:lnTo>
                        <a:lnTo>
                          <a:pt x="515" y="9222"/>
                        </a:lnTo>
                        <a:lnTo>
                          <a:pt x="499" y="9302"/>
                        </a:lnTo>
                        <a:lnTo>
                          <a:pt x="606" y="9321"/>
                        </a:lnTo>
                        <a:lnTo>
                          <a:pt x="710" y="9350"/>
                        </a:lnTo>
                        <a:lnTo>
                          <a:pt x="859" y="9339"/>
                        </a:lnTo>
                        <a:lnTo>
                          <a:pt x="879" y="9282"/>
                        </a:lnTo>
                        <a:lnTo>
                          <a:pt x="948" y="9274"/>
                        </a:lnTo>
                        <a:lnTo>
                          <a:pt x="1005" y="9224"/>
                        </a:lnTo>
                        <a:lnTo>
                          <a:pt x="1089" y="9204"/>
                        </a:lnTo>
                        <a:lnTo>
                          <a:pt x="1151" y="9107"/>
                        </a:lnTo>
                        <a:lnTo>
                          <a:pt x="1151" y="9107"/>
                        </a:lnTo>
                        <a:lnTo>
                          <a:pt x="1152" y="9098"/>
                        </a:lnTo>
                        <a:lnTo>
                          <a:pt x="1157" y="9078"/>
                        </a:lnTo>
                        <a:lnTo>
                          <a:pt x="1160" y="9066"/>
                        </a:lnTo>
                        <a:lnTo>
                          <a:pt x="1164" y="9056"/>
                        </a:lnTo>
                        <a:lnTo>
                          <a:pt x="1167" y="9048"/>
                        </a:lnTo>
                        <a:lnTo>
                          <a:pt x="1168" y="9046"/>
                        </a:lnTo>
                        <a:lnTo>
                          <a:pt x="1170" y="9043"/>
                        </a:lnTo>
                        <a:lnTo>
                          <a:pt x="1170" y="9043"/>
                        </a:lnTo>
                        <a:lnTo>
                          <a:pt x="1176" y="9040"/>
                        </a:lnTo>
                        <a:lnTo>
                          <a:pt x="1186" y="9038"/>
                        </a:lnTo>
                        <a:lnTo>
                          <a:pt x="1210" y="9032"/>
                        </a:lnTo>
                        <a:lnTo>
                          <a:pt x="1244" y="9026"/>
                        </a:lnTo>
                        <a:lnTo>
                          <a:pt x="1269" y="8995"/>
                        </a:lnTo>
                        <a:lnTo>
                          <a:pt x="1233" y="8967"/>
                        </a:lnTo>
                        <a:lnTo>
                          <a:pt x="1246" y="8946"/>
                        </a:lnTo>
                        <a:lnTo>
                          <a:pt x="1296" y="8952"/>
                        </a:lnTo>
                        <a:lnTo>
                          <a:pt x="1312" y="8886"/>
                        </a:lnTo>
                        <a:lnTo>
                          <a:pt x="1399" y="8828"/>
                        </a:lnTo>
                        <a:lnTo>
                          <a:pt x="1381" y="8749"/>
                        </a:lnTo>
                        <a:lnTo>
                          <a:pt x="1428" y="8795"/>
                        </a:lnTo>
                        <a:lnTo>
                          <a:pt x="1471" y="8772"/>
                        </a:lnTo>
                        <a:lnTo>
                          <a:pt x="1545" y="8780"/>
                        </a:lnTo>
                        <a:lnTo>
                          <a:pt x="1574" y="8747"/>
                        </a:lnTo>
                        <a:lnTo>
                          <a:pt x="1584" y="8665"/>
                        </a:lnTo>
                        <a:lnTo>
                          <a:pt x="1620" y="8661"/>
                        </a:lnTo>
                        <a:lnTo>
                          <a:pt x="1629" y="8578"/>
                        </a:lnTo>
                        <a:lnTo>
                          <a:pt x="1572" y="8532"/>
                        </a:lnTo>
                        <a:lnTo>
                          <a:pt x="1588" y="8448"/>
                        </a:lnTo>
                        <a:lnTo>
                          <a:pt x="1570" y="8383"/>
                        </a:lnTo>
                        <a:lnTo>
                          <a:pt x="1607" y="8379"/>
                        </a:lnTo>
                        <a:lnTo>
                          <a:pt x="1605" y="8405"/>
                        </a:lnTo>
                        <a:lnTo>
                          <a:pt x="1615" y="8428"/>
                        </a:lnTo>
                        <a:lnTo>
                          <a:pt x="1625" y="8492"/>
                        </a:lnTo>
                        <a:lnTo>
                          <a:pt x="1652" y="8472"/>
                        </a:lnTo>
                        <a:lnTo>
                          <a:pt x="1658" y="8435"/>
                        </a:lnTo>
                        <a:lnTo>
                          <a:pt x="1617" y="8312"/>
                        </a:lnTo>
                        <a:lnTo>
                          <a:pt x="1646" y="8266"/>
                        </a:lnTo>
                        <a:lnTo>
                          <a:pt x="1710" y="8255"/>
                        </a:lnTo>
                        <a:lnTo>
                          <a:pt x="1717" y="8328"/>
                        </a:lnTo>
                        <a:lnTo>
                          <a:pt x="1707" y="8395"/>
                        </a:lnTo>
                        <a:lnTo>
                          <a:pt x="1687" y="8345"/>
                        </a:lnTo>
                        <a:lnTo>
                          <a:pt x="1685" y="8438"/>
                        </a:lnTo>
                        <a:lnTo>
                          <a:pt x="1715" y="8504"/>
                        </a:lnTo>
                        <a:lnTo>
                          <a:pt x="1679" y="8627"/>
                        </a:lnTo>
                        <a:lnTo>
                          <a:pt x="1723" y="8653"/>
                        </a:lnTo>
                        <a:lnTo>
                          <a:pt x="1726" y="8677"/>
                        </a:lnTo>
                        <a:lnTo>
                          <a:pt x="1803" y="8689"/>
                        </a:lnTo>
                        <a:lnTo>
                          <a:pt x="1843" y="8735"/>
                        </a:lnTo>
                        <a:lnTo>
                          <a:pt x="1888" y="8745"/>
                        </a:lnTo>
                        <a:lnTo>
                          <a:pt x="1945" y="8844"/>
                        </a:lnTo>
                        <a:lnTo>
                          <a:pt x="1985" y="8817"/>
                        </a:lnTo>
                        <a:lnTo>
                          <a:pt x="1981" y="8790"/>
                        </a:lnTo>
                        <a:lnTo>
                          <a:pt x="2014" y="8760"/>
                        </a:lnTo>
                        <a:lnTo>
                          <a:pt x="1996" y="8648"/>
                        </a:lnTo>
                        <a:lnTo>
                          <a:pt x="1991" y="8515"/>
                        </a:lnTo>
                        <a:lnTo>
                          <a:pt x="2067" y="8395"/>
                        </a:lnTo>
                        <a:lnTo>
                          <a:pt x="2079" y="8308"/>
                        </a:lnTo>
                        <a:lnTo>
                          <a:pt x="2116" y="8288"/>
                        </a:lnTo>
                        <a:lnTo>
                          <a:pt x="2183" y="8248"/>
                        </a:lnTo>
                        <a:lnTo>
                          <a:pt x="2239" y="8171"/>
                        </a:lnTo>
                        <a:lnTo>
                          <a:pt x="2290" y="7921"/>
                        </a:lnTo>
                        <a:lnTo>
                          <a:pt x="2230" y="7557"/>
                        </a:lnTo>
                        <a:lnTo>
                          <a:pt x="2322" y="7503"/>
                        </a:lnTo>
                        <a:lnTo>
                          <a:pt x="2351" y="7383"/>
                        </a:lnTo>
                        <a:lnTo>
                          <a:pt x="2317" y="7281"/>
                        </a:lnTo>
                        <a:lnTo>
                          <a:pt x="2263" y="7247"/>
                        </a:lnTo>
                        <a:lnTo>
                          <a:pt x="2132" y="7079"/>
                        </a:lnTo>
                        <a:lnTo>
                          <a:pt x="2137" y="6953"/>
                        </a:lnTo>
                        <a:lnTo>
                          <a:pt x="2186" y="6801"/>
                        </a:lnTo>
                        <a:lnTo>
                          <a:pt x="2110" y="6460"/>
                        </a:lnTo>
                        <a:lnTo>
                          <a:pt x="2122" y="6366"/>
                        </a:lnTo>
                        <a:lnTo>
                          <a:pt x="2055" y="6277"/>
                        </a:lnTo>
                        <a:lnTo>
                          <a:pt x="2089" y="6094"/>
                        </a:lnTo>
                        <a:lnTo>
                          <a:pt x="2249" y="5639"/>
                        </a:lnTo>
                        <a:lnTo>
                          <a:pt x="2368" y="5581"/>
                        </a:lnTo>
                        <a:lnTo>
                          <a:pt x="2629" y="5642"/>
                        </a:lnTo>
                        <a:lnTo>
                          <a:pt x="2689" y="5611"/>
                        </a:lnTo>
                        <a:lnTo>
                          <a:pt x="2713" y="5448"/>
                        </a:lnTo>
                        <a:lnTo>
                          <a:pt x="2653" y="5376"/>
                        </a:lnTo>
                        <a:lnTo>
                          <a:pt x="2576" y="5313"/>
                        </a:lnTo>
                        <a:lnTo>
                          <a:pt x="2774" y="4704"/>
                        </a:lnTo>
                        <a:lnTo>
                          <a:pt x="2774" y="4704"/>
                        </a:lnTo>
                        <a:lnTo>
                          <a:pt x="2778" y="4675"/>
                        </a:lnTo>
                        <a:lnTo>
                          <a:pt x="2778" y="4675"/>
                        </a:lnTo>
                        <a:lnTo>
                          <a:pt x="2808" y="4452"/>
                        </a:lnTo>
                        <a:lnTo>
                          <a:pt x="2867" y="4338"/>
                        </a:lnTo>
                        <a:lnTo>
                          <a:pt x="2806" y="4186"/>
                        </a:lnTo>
                        <a:lnTo>
                          <a:pt x="2825" y="4110"/>
                        </a:lnTo>
                        <a:lnTo>
                          <a:pt x="2995" y="4128"/>
                        </a:lnTo>
                        <a:lnTo>
                          <a:pt x="3085" y="4104"/>
                        </a:lnTo>
                        <a:lnTo>
                          <a:pt x="3092" y="3885"/>
                        </a:lnTo>
                        <a:lnTo>
                          <a:pt x="3355" y="3467"/>
                        </a:lnTo>
                        <a:lnTo>
                          <a:pt x="3361" y="3324"/>
                        </a:lnTo>
                        <a:lnTo>
                          <a:pt x="3271" y="3262"/>
                        </a:lnTo>
                        <a:lnTo>
                          <a:pt x="3283" y="3160"/>
                        </a:lnTo>
                        <a:lnTo>
                          <a:pt x="3425" y="3082"/>
                        </a:lnTo>
                        <a:lnTo>
                          <a:pt x="3496" y="2773"/>
                        </a:lnTo>
                        <a:lnTo>
                          <a:pt x="3593" y="2728"/>
                        </a:lnTo>
                        <a:lnTo>
                          <a:pt x="3622" y="2678"/>
                        </a:lnTo>
                        <a:lnTo>
                          <a:pt x="3685" y="2631"/>
                        </a:lnTo>
                        <a:lnTo>
                          <a:pt x="3784" y="2657"/>
                        </a:lnTo>
                        <a:lnTo>
                          <a:pt x="3815" y="2687"/>
                        </a:lnTo>
                        <a:lnTo>
                          <a:pt x="3878" y="2646"/>
                        </a:lnTo>
                        <a:lnTo>
                          <a:pt x="3941" y="2250"/>
                        </a:lnTo>
                        <a:lnTo>
                          <a:pt x="4057" y="2204"/>
                        </a:lnTo>
                        <a:lnTo>
                          <a:pt x="4131" y="2276"/>
                        </a:lnTo>
                        <a:lnTo>
                          <a:pt x="4278" y="2277"/>
                        </a:lnTo>
                        <a:lnTo>
                          <a:pt x="4422" y="2373"/>
                        </a:lnTo>
                        <a:lnTo>
                          <a:pt x="4488" y="2348"/>
                        </a:lnTo>
                        <a:lnTo>
                          <a:pt x="4498" y="2308"/>
                        </a:lnTo>
                        <a:lnTo>
                          <a:pt x="4405" y="2269"/>
                        </a:lnTo>
                        <a:lnTo>
                          <a:pt x="4559" y="2062"/>
                        </a:lnTo>
                        <a:lnTo>
                          <a:pt x="4471" y="1897"/>
                        </a:lnTo>
                        <a:lnTo>
                          <a:pt x="4571" y="1893"/>
                        </a:lnTo>
                        <a:lnTo>
                          <a:pt x="4660" y="1833"/>
                        </a:lnTo>
                        <a:lnTo>
                          <a:pt x="4747" y="1888"/>
                        </a:lnTo>
                        <a:lnTo>
                          <a:pt x="4754" y="1865"/>
                        </a:lnTo>
                        <a:lnTo>
                          <a:pt x="4784" y="1878"/>
                        </a:lnTo>
                        <a:lnTo>
                          <a:pt x="4824" y="1835"/>
                        </a:lnTo>
                        <a:lnTo>
                          <a:pt x="4783" y="1756"/>
                        </a:lnTo>
                        <a:lnTo>
                          <a:pt x="4789" y="1682"/>
                        </a:lnTo>
                        <a:lnTo>
                          <a:pt x="4895" y="1654"/>
                        </a:lnTo>
                        <a:lnTo>
                          <a:pt x="4993" y="1747"/>
                        </a:lnTo>
                        <a:lnTo>
                          <a:pt x="5023" y="1843"/>
                        </a:lnTo>
                        <a:lnTo>
                          <a:pt x="5131" y="1998"/>
                        </a:lnTo>
                        <a:lnTo>
                          <a:pt x="5163" y="2120"/>
                        </a:lnTo>
                        <a:lnTo>
                          <a:pt x="5433" y="2227"/>
                        </a:lnTo>
                        <a:lnTo>
                          <a:pt x="5580" y="2216"/>
                        </a:lnTo>
                        <a:lnTo>
                          <a:pt x="5633" y="2102"/>
                        </a:lnTo>
                        <a:lnTo>
                          <a:pt x="5702" y="2072"/>
                        </a:lnTo>
                        <a:lnTo>
                          <a:pt x="5726" y="2161"/>
                        </a:lnTo>
                        <a:lnTo>
                          <a:pt x="5810" y="2155"/>
                        </a:lnTo>
                        <a:lnTo>
                          <a:pt x="5904" y="2263"/>
                        </a:lnTo>
                        <a:lnTo>
                          <a:pt x="5994" y="2253"/>
                        </a:lnTo>
                        <a:lnTo>
                          <a:pt x="6040" y="2082"/>
                        </a:lnTo>
                        <a:lnTo>
                          <a:pt x="6129" y="2035"/>
                        </a:lnTo>
                        <a:lnTo>
                          <a:pt x="6227" y="1835"/>
                        </a:lnTo>
                        <a:lnTo>
                          <a:pt x="6206" y="1657"/>
                        </a:lnTo>
                        <a:lnTo>
                          <a:pt x="6297" y="1552"/>
                        </a:lnTo>
                        <a:lnTo>
                          <a:pt x="6257" y="1420"/>
                        </a:lnTo>
                        <a:lnTo>
                          <a:pt x="6298" y="1260"/>
                        </a:lnTo>
                        <a:lnTo>
                          <a:pt x="6404" y="1173"/>
                        </a:lnTo>
                        <a:lnTo>
                          <a:pt x="6429" y="1057"/>
                        </a:lnTo>
                        <a:lnTo>
                          <a:pt x="6480" y="1046"/>
                        </a:lnTo>
                        <a:lnTo>
                          <a:pt x="6540" y="1095"/>
                        </a:lnTo>
                        <a:lnTo>
                          <a:pt x="6567" y="1068"/>
                        </a:lnTo>
                        <a:lnTo>
                          <a:pt x="6607" y="1085"/>
                        </a:lnTo>
                        <a:lnTo>
                          <a:pt x="6642" y="1005"/>
                        </a:lnTo>
                        <a:lnTo>
                          <a:pt x="6702" y="1015"/>
                        </a:lnTo>
                        <a:lnTo>
                          <a:pt x="6750" y="980"/>
                        </a:lnTo>
                        <a:lnTo>
                          <a:pt x="6863" y="1049"/>
                        </a:lnTo>
                        <a:lnTo>
                          <a:pt x="7011" y="1181"/>
                        </a:lnTo>
                        <a:lnTo>
                          <a:pt x="7177" y="1225"/>
                        </a:lnTo>
                        <a:lnTo>
                          <a:pt x="7220" y="1405"/>
                        </a:lnTo>
                        <a:lnTo>
                          <a:pt x="7088" y="1625"/>
                        </a:lnTo>
                        <a:lnTo>
                          <a:pt x="7076" y="1771"/>
                        </a:lnTo>
                        <a:lnTo>
                          <a:pt x="7003" y="1875"/>
                        </a:lnTo>
                        <a:lnTo>
                          <a:pt x="7021" y="1941"/>
                        </a:lnTo>
                        <a:lnTo>
                          <a:pt x="7064" y="1917"/>
                        </a:lnTo>
                        <a:lnTo>
                          <a:pt x="7169" y="1817"/>
                        </a:lnTo>
                        <a:lnTo>
                          <a:pt x="7253" y="1752"/>
                        </a:lnTo>
                        <a:lnTo>
                          <a:pt x="7291" y="1633"/>
                        </a:lnTo>
                        <a:lnTo>
                          <a:pt x="7287" y="1596"/>
                        </a:lnTo>
                        <a:lnTo>
                          <a:pt x="7467" y="1525"/>
                        </a:lnTo>
                        <a:lnTo>
                          <a:pt x="7546" y="1398"/>
                        </a:lnTo>
                        <a:lnTo>
                          <a:pt x="7690" y="1467"/>
                        </a:lnTo>
                        <a:lnTo>
                          <a:pt x="7730" y="1424"/>
                        </a:lnTo>
                        <a:lnTo>
                          <a:pt x="7724" y="1234"/>
                        </a:lnTo>
                        <a:lnTo>
                          <a:pt x="7701" y="119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7" name="Freeform 51">
                    <a:extLst>
                      <a:ext uri="{FF2B5EF4-FFF2-40B4-BE49-F238E27FC236}">
                        <a16:creationId xmlns:a16="http://schemas.microsoft.com/office/drawing/2014/main" id="{B082D333-0C31-9049-9636-3D72B2A152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7075" y="2740025"/>
                    <a:ext cx="26988" cy="57150"/>
                  </a:xfrm>
                  <a:custGeom>
                    <a:avLst/>
                    <a:gdLst>
                      <a:gd name="T0" fmla="*/ 70 w 85"/>
                      <a:gd name="T1" fmla="*/ 70 h 176"/>
                      <a:gd name="T2" fmla="*/ 33 w 85"/>
                      <a:gd name="T3" fmla="*/ 51 h 176"/>
                      <a:gd name="T4" fmla="*/ 57 w 85"/>
                      <a:gd name="T5" fmla="*/ 0 h 176"/>
                      <a:gd name="T6" fmla="*/ 23 w 85"/>
                      <a:gd name="T7" fmla="*/ 0 h 176"/>
                      <a:gd name="T8" fmla="*/ 0 w 85"/>
                      <a:gd name="T9" fmla="*/ 44 h 176"/>
                      <a:gd name="T10" fmla="*/ 8 w 85"/>
                      <a:gd name="T11" fmla="*/ 114 h 176"/>
                      <a:gd name="T12" fmla="*/ 55 w 85"/>
                      <a:gd name="T13" fmla="*/ 166 h 176"/>
                      <a:gd name="T14" fmla="*/ 78 w 85"/>
                      <a:gd name="T15" fmla="*/ 176 h 176"/>
                      <a:gd name="T16" fmla="*/ 58 w 85"/>
                      <a:gd name="T17" fmla="*/ 116 h 176"/>
                      <a:gd name="T18" fmla="*/ 85 w 85"/>
                      <a:gd name="T19" fmla="*/ 93 h 176"/>
                      <a:gd name="T20" fmla="*/ 70 w 85"/>
                      <a:gd name="T21" fmla="*/ 70 h 1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5" h="176">
                        <a:moveTo>
                          <a:pt x="70" y="70"/>
                        </a:moveTo>
                        <a:lnTo>
                          <a:pt x="33" y="51"/>
                        </a:lnTo>
                        <a:lnTo>
                          <a:pt x="57" y="0"/>
                        </a:lnTo>
                        <a:lnTo>
                          <a:pt x="23" y="0"/>
                        </a:lnTo>
                        <a:lnTo>
                          <a:pt x="0" y="44"/>
                        </a:lnTo>
                        <a:lnTo>
                          <a:pt x="8" y="114"/>
                        </a:lnTo>
                        <a:lnTo>
                          <a:pt x="55" y="166"/>
                        </a:lnTo>
                        <a:lnTo>
                          <a:pt x="78" y="176"/>
                        </a:lnTo>
                        <a:lnTo>
                          <a:pt x="58" y="116"/>
                        </a:lnTo>
                        <a:lnTo>
                          <a:pt x="85" y="93"/>
                        </a:lnTo>
                        <a:lnTo>
                          <a:pt x="70" y="7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" name="Freeform 52">
                    <a:extLst>
                      <a:ext uri="{FF2B5EF4-FFF2-40B4-BE49-F238E27FC236}">
                        <a16:creationId xmlns:a16="http://schemas.microsoft.com/office/drawing/2014/main" id="{A4AA5394-0652-A64E-9C64-2A4422457B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8188" y="2647950"/>
                    <a:ext cx="34925" cy="42863"/>
                  </a:xfrm>
                  <a:custGeom>
                    <a:avLst/>
                    <a:gdLst>
                      <a:gd name="T0" fmla="*/ 113 w 113"/>
                      <a:gd name="T1" fmla="*/ 0 h 134"/>
                      <a:gd name="T2" fmla="*/ 86 w 113"/>
                      <a:gd name="T3" fmla="*/ 0 h 134"/>
                      <a:gd name="T4" fmla="*/ 17 w 113"/>
                      <a:gd name="T5" fmla="*/ 32 h 134"/>
                      <a:gd name="T6" fmla="*/ 0 w 113"/>
                      <a:gd name="T7" fmla="*/ 81 h 134"/>
                      <a:gd name="T8" fmla="*/ 22 w 113"/>
                      <a:gd name="T9" fmla="*/ 134 h 134"/>
                      <a:gd name="T10" fmla="*/ 107 w 113"/>
                      <a:gd name="T11" fmla="*/ 61 h 134"/>
                      <a:gd name="T12" fmla="*/ 113 w 113"/>
                      <a:gd name="T13" fmla="*/ 0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3" h="134">
                        <a:moveTo>
                          <a:pt x="113" y="0"/>
                        </a:moveTo>
                        <a:lnTo>
                          <a:pt x="86" y="0"/>
                        </a:lnTo>
                        <a:lnTo>
                          <a:pt x="17" y="32"/>
                        </a:lnTo>
                        <a:lnTo>
                          <a:pt x="0" y="81"/>
                        </a:lnTo>
                        <a:lnTo>
                          <a:pt x="22" y="134"/>
                        </a:lnTo>
                        <a:lnTo>
                          <a:pt x="107" y="61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9" name="Freeform 53">
                    <a:extLst>
                      <a:ext uri="{FF2B5EF4-FFF2-40B4-BE49-F238E27FC236}">
                        <a16:creationId xmlns:a16="http://schemas.microsoft.com/office/drawing/2014/main" id="{4C009B6F-ED2E-504C-A352-3A3254EC41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25800" y="2519363"/>
                    <a:ext cx="55563" cy="34925"/>
                  </a:xfrm>
                  <a:custGeom>
                    <a:avLst/>
                    <a:gdLst>
                      <a:gd name="T0" fmla="*/ 16 w 177"/>
                      <a:gd name="T1" fmla="*/ 59 h 112"/>
                      <a:gd name="T2" fmla="*/ 83 w 177"/>
                      <a:gd name="T3" fmla="*/ 112 h 112"/>
                      <a:gd name="T4" fmla="*/ 177 w 177"/>
                      <a:gd name="T5" fmla="*/ 78 h 112"/>
                      <a:gd name="T6" fmla="*/ 150 w 177"/>
                      <a:gd name="T7" fmla="*/ 54 h 112"/>
                      <a:gd name="T8" fmla="*/ 103 w 177"/>
                      <a:gd name="T9" fmla="*/ 49 h 112"/>
                      <a:gd name="T10" fmla="*/ 63 w 177"/>
                      <a:gd name="T11" fmla="*/ 5 h 112"/>
                      <a:gd name="T12" fmla="*/ 50 w 177"/>
                      <a:gd name="T13" fmla="*/ 25 h 112"/>
                      <a:gd name="T14" fmla="*/ 0 w 177"/>
                      <a:gd name="T15" fmla="*/ 0 h 112"/>
                      <a:gd name="T16" fmla="*/ 16 w 177"/>
                      <a:gd name="T17" fmla="*/ 59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7" h="112">
                        <a:moveTo>
                          <a:pt x="16" y="59"/>
                        </a:moveTo>
                        <a:lnTo>
                          <a:pt x="83" y="112"/>
                        </a:lnTo>
                        <a:lnTo>
                          <a:pt x="177" y="78"/>
                        </a:lnTo>
                        <a:lnTo>
                          <a:pt x="150" y="54"/>
                        </a:lnTo>
                        <a:lnTo>
                          <a:pt x="103" y="49"/>
                        </a:lnTo>
                        <a:lnTo>
                          <a:pt x="63" y="5"/>
                        </a:lnTo>
                        <a:lnTo>
                          <a:pt x="50" y="25"/>
                        </a:lnTo>
                        <a:lnTo>
                          <a:pt x="0" y="0"/>
                        </a:lnTo>
                        <a:lnTo>
                          <a:pt x="16" y="5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0" name="Freeform 54">
                    <a:extLst>
                      <a:ext uri="{FF2B5EF4-FFF2-40B4-BE49-F238E27FC236}">
                        <a16:creationId xmlns:a16="http://schemas.microsoft.com/office/drawing/2014/main" id="{75AECA2A-A867-F84E-BFA5-4C93C317B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7325" y="1274763"/>
                    <a:ext cx="25400" cy="47625"/>
                  </a:xfrm>
                  <a:custGeom>
                    <a:avLst/>
                    <a:gdLst>
                      <a:gd name="T0" fmla="*/ 81 w 81"/>
                      <a:gd name="T1" fmla="*/ 149 h 150"/>
                      <a:gd name="T2" fmla="*/ 60 w 81"/>
                      <a:gd name="T3" fmla="*/ 69 h 150"/>
                      <a:gd name="T4" fmla="*/ 0 w 81"/>
                      <a:gd name="T5" fmla="*/ 0 h 150"/>
                      <a:gd name="T6" fmla="*/ 3 w 81"/>
                      <a:gd name="T7" fmla="*/ 59 h 150"/>
                      <a:gd name="T8" fmla="*/ 34 w 81"/>
                      <a:gd name="T9" fmla="*/ 106 h 150"/>
                      <a:gd name="T10" fmla="*/ 28 w 81"/>
                      <a:gd name="T11" fmla="*/ 150 h 150"/>
                      <a:gd name="T12" fmla="*/ 81 w 81"/>
                      <a:gd name="T13" fmla="*/ 149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1" h="150">
                        <a:moveTo>
                          <a:pt x="81" y="149"/>
                        </a:moveTo>
                        <a:lnTo>
                          <a:pt x="60" y="69"/>
                        </a:lnTo>
                        <a:lnTo>
                          <a:pt x="0" y="0"/>
                        </a:lnTo>
                        <a:lnTo>
                          <a:pt x="3" y="59"/>
                        </a:lnTo>
                        <a:lnTo>
                          <a:pt x="34" y="106"/>
                        </a:lnTo>
                        <a:lnTo>
                          <a:pt x="28" y="150"/>
                        </a:lnTo>
                        <a:lnTo>
                          <a:pt x="81" y="14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1" name="Freeform 55">
                    <a:extLst>
                      <a:ext uri="{FF2B5EF4-FFF2-40B4-BE49-F238E27FC236}">
                        <a16:creationId xmlns:a16="http://schemas.microsoft.com/office/drawing/2014/main" id="{F9603BE4-F8A5-3D47-9B44-517E74B53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0763" y="1892300"/>
                    <a:ext cx="80963" cy="71438"/>
                  </a:xfrm>
                  <a:custGeom>
                    <a:avLst/>
                    <a:gdLst>
                      <a:gd name="T0" fmla="*/ 0 w 256"/>
                      <a:gd name="T1" fmla="*/ 174 h 223"/>
                      <a:gd name="T2" fmla="*/ 30 w 256"/>
                      <a:gd name="T3" fmla="*/ 223 h 223"/>
                      <a:gd name="T4" fmla="*/ 77 w 256"/>
                      <a:gd name="T5" fmla="*/ 216 h 223"/>
                      <a:gd name="T6" fmla="*/ 117 w 256"/>
                      <a:gd name="T7" fmla="*/ 169 h 223"/>
                      <a:gd name="T8" fmla="*/ 184 w 256"/>
                      <a:gd name="T9" fmla="*/ 175 h 223"/>
                      <a:gd name="T10" fmla="*/ 219 w 256"/>
                      <a:gd name="T11" fmla="*/ 131 h 223"/>
                      <a:gd name="T12" fmla="*/ 256 w 256"/>
                      <a:gd name="T13" fmla="*/ 128 h 223"/>
                      <a:gd name="T14" fmla="*/ 196 w 256"/>
                      <a:gd name="T15" fmla="*/ 99 h 223"/>
                      <a:gd name="T16" fmla="*/ 196 w 256"/>
                      <a:gd name="T17" fmla="*/ 76 h 223"/>
                      <a:gd name="T18" fmla="*/ 126 w 256"/>
                      <a:gd name="T19" fmla="*/ 79 h 223"/>
                      <a:gd name="T20" fmla="*/ 91 w 256"/>
                      <a:gd name="T21" fmla="*/ 0 h 223"/>
                      <a:gd name="T22" fmla="*/ 79 w 256"/>
                      <a:gd name="T23" fmla="*/ 40 h 223"/>
                      <a:gd name="T24" fmla="*/ 5 w 256"/>
                      <a:gd name="T25" fmla="*/ 53 h 223"/>
                      <a:gd name="T26" fmla="*/ 112 w 256"/>
                      <a:gd name="T27" fmla="*/ 86 h 223"/>
                      <a:gd name="T28" fmla="*/ 72 w 256"/>
                      <a:gd name="T29" fmla="*/ 97 h 223"/>
                      <a:gd name="T30" fmla="*/ 103 w 256"/>
                      <a:gd name="T31" fmla="*/ 149 h 223"/>
                      <a:gd name="T32" fmla="*/ 26 w 256"/>
                      <a:gd name="T33" fmla="*/ 134 h 223"/>
                      <a:gd name="T34" fmla="*/ 0 w 256"/>
                      <a:gd name="T35" fmla="*/ 174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56" h="223">
                        <a:moveTo>
                          <a:pt x="0" y="174"/>
                        </a:moveTo>
                        <a:lnTo>
                          <a:pt x="30" y="223"/>
                        </a:lnTo>
                        <a:lnTo>
                          <a:pt x="77" y="216"/>
                        </a:lnTo>
                        <a:lnTo>
                          <a:pt x="117" y="169"/>
                        </a:lnTo>
                        <a:lnTo>
                          <a:pt x="184" y="175"/>
                        </a:lnTo>
                        <a:lnTo>
                          <a:pt x="219" y="131"/>
                        </a:lnTo>
                        <a:lnTo>
                          <a:pt x="256" y="128"/>
                        </a:lnTo>
                        <a:lnTo>
                          <a:pt x="196" y="99"/>
                        </a:lnTo>
                        <a:lnTo>
                          <a:pt x="196" y="76"/>
                        </a:lnTo>
                        <a:lnTo>
                          <a:pt x="126" y="79"/>
                        </a:lnTo>
                        <a:lnTo>
                          <a:pt x="91" y="0"/>
                        </a:lnTo>
                        <a:lnTo>
                          <a:pt x="79" y="40"/>
                        </a:lnTo>
                        <a:lnTo>
                          <a:pt x="5" y="53"/>
                        </a:lnTo>
                        <a:lnTo>
                          <a:pt x="112" y="86"/>
                        </a:lnTo>
                        <a:lnTo>
                          <a:pt x="72" y="97"/>
                        </a:lnTo>
                        <a:lnTo>
                          <a:pt x="103" y="149"/>
                        </a:lnTo>
                        <a:lnTo>
                          <a:pt x="26" y="134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2" name="Freeform 56">
                    <a:extLst>
                      <a:ext uri="{FF2B5EF4-FFF2-40B4-BE49-F238E27FC236}">
                        <a16:creationId xmlns:a16="http://schemas.microsoft.com/office/drawing/2014/main" id="{E2F41787-69B5-E74C-9620-1C37535A5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81438" y="1465263"/>
                    <a:ext cx="30163" cy="28575"/>
                  </a:xfrm>
                  <a:custGeom>
                    <a:avLst/>
                    <a:gdLst>
                      <a:gd name="T0" fmla="*/ 95 w 95"/>
                      <a:gd name="T1" fmla="*/ 52 h 87"/>
                      <a:gd name="T2" fmla="*/ 49 w 95"/>
                      <a:gd name="T3" fmla="*/ 0 h 87"/>
                      <a:gd name="T4" fmla="*/ 15 w 95"/>
                      <a:gd name="T5" fmla="*/ 20 h 87"/>
                      <a:gd name="T6" fmla="*/ 0 w 95"/>
                      <a:gd name="T7" fmla="*/ 87 h 87"/>
                      <a:gd name="T8" fmla="*/ 59 w 95"/>
                      <a:gd name="T9" fmla="*/ 86 h 87"/>
                      <a:gd name="T10" fmla="*/ 95 w 95"/>
                      <a:gd name="T11" fmla="*/ 52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5" h="87">
                        <a:moveTo>
                          <a:pt x="95" y="52"/>
                        </a:moveTo>
                        <a:lnTo>
                          <a:pt x="49" y="0"/>
                        </a:lnTo>
                        <a:lnTo>
                          <a:pt x="15" y="20"/>
                        </a:lnTo>
                        <a:lnTo>
                          <a:pt x="0" y="87"/>
                        </a:lnTo>
                        <a:lnTo>
                          <a:pt x="59" y="86"/>
                        </a:lnTo>
                        <a:lnTo>
                          <a:pt x="95" y="52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3" name="Freeform 57">
                    <a:extLst>
                      <a:ext uri="{FF2B5EF4-FFF2-40B4-BE49-F238E27FC236}">
                        <a16:creationId xmlns:a16="http://schemas.microsoft.com/office/drawing/2014/main" id="{AF456657-C89E-A844-8C46-F4C579E12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6688" y="896938"/>
                    <a:ext cx="33338" cy="58738"/>
                  </a:xfrm>
                  <a:custGeom>
                    <a:avLst/>
                    <a:gdLst>
                      <a:gd name="T0" fmla="*/ 34 w 106"/>
                      <a:gd name="T1" fmla="*/ 160 h 183"/>
                      <a:gd name="T2" fmla="*/ 63 w 106"/>
                      <a:gd name="T3" fmla="*/ 90 h 183"/>
                      <a:gd name="T4" fmla="*/ 106 w 106"/>
                      <a:gd name="T5" fmla="*/ 80 h 183"/>
                      <a:gd name="T6" fmla="*/ 105 w 106"/>
                      <a:gd name="T7" fmla="*/ 53 h 183"/>
                      <a:gd name="T8" fmla="*/ 83 w 106"/>
                      <a:gd name="T9" fmla="*/ 63 h 183"/>
                      <a:gd name="T10" fmla="*/ 85 w 106"/>
                      <a:gd name="T11" fmla="*/ 26 h 183"/>
                      <a:gd name="T12" fmla="*/ 71 w 106"/>
                      <a:gd name="T13" fmla="*/ 0 h 183"/>
                      <a:gd name="T14" fmla="*/ 56 w 106"/>
                      <a:gd name="T15" fmla="*/ 60 h 183"/>
                      <a:gd name="T16" fmla="*/ 12 w 106"/>
                      <a:gd name="T17" fmla="*/ 70 h 183"/>
                      <a:gd name="T18" fmla="*/ 19 w 106"/>
                      <a:gd name="T19" fmla="*/ 130 h 183"/>
                      <a:gd name="T20" fmla="*/ 0 w 106"/>
                      <a:gd name="T21" fmla="*/ 183 h 183"/>
                      <a:gd name="T22" fmla="*/ 34 w 106"/>
                      <a:gd name="T23" fmla="*/ 16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183">
                        <a:moveTo>
                          <a:pt x="34" y="160"/>
                        </a:moveTo>
                        <a:lnTo>
                          <a:pt x="63" y="90"/>
                        </a:lnTo>
                        <a:lnTo>
                          <a:pt x="106" y="80"/>
                        </a:lnTo>
                        <a:lnTo>
                          <a:pt x="105" y="53"/>
                        </a:lnTo>
                        <a:lnTo>
                          <a:pt x="83" y="63"/>
                        </a:lnTo>
                        <a:lnTo>
                          <a:pt x="85" y="26"/>
                        </a:lnTo>
                        <a:lnTo>
                          <a:pt x="71" y="0"/>
                        </a:lnTo>
                        <a:lnTo>
                          <a:pt x="56" y="60"/>
                        </a:lnTo>
                        <a:lnTo>
                          <a:pt x="12" y="70"/>
                        </a:lnTo>
                        <a:lnTo>
                          <a:pt x="19" y="130"/>
                        </a:lnTo>
                        <a:lnTo>
                          <a:pt x="0" y="183"/>
                        </a:lnTo>
                        <a:lnTo>
                          <a:pt x="34" y="16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4" name="Freeform 58">
                    <a:extLst>
                      <a:ext uri="{FF2B5EF4-FFF2-40B4-BE49-F238E27FC236}">
                        <a16:creationId xmlns:a16="http://schemas.microsoft.com/office/drawing/2014/main" id="{CF65366A-87A2-E24B-8C1A-4F0FEDC1F9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3675" y="884238"/>
                    <a:ext cx="25400" cy="26988"/>
                  </a:xfrm>
                  <a:custGeom>
                    <a:avLst/>
                    <a:gdLst>
                      <a:gd name="T0" fmla="*/ 13 w 83"/>
                      <a:gd name="T1" fmla="*/ 61 h 86"/>
                      <a:gd name="T2" fmla="*/ 40 w 83"/>
                      <a:gd name="T3" fmla="*/ 84 h 86"/>
                      <a:gd name="T4" fmla="*/ 73 w 83"/>
                      <a:gd name="T5" fmla="*/ 86 h 86"/>
                      <a:gd name="T6" fmla="*/ 83 w 83"/>
                      <a:gd name="T7" fmla="*/ 44 h 86"/>
                      <a:gd name="T8" fmla="*/ 77 w 83"/>
                      <a:gd name="T9" fmla="*/ 24 h 86"/>
                      <a:gd name="T10" fmla="*/ 40 w 83"/>
                      <a:gd name="T11" fmla="*/ 0 h 86"/>
                      <a:gd name="T12" fmla="*/ 50 w 83"/>
                      <a:gd name="T13" fmla="*/ 31 h 86"/>
                      <a:gd name="T14" fmla="*/ 0 w 83"/>
                      <a:gd name="T15" fmla="*/ 27 h 86"/>
                      <a:gd name="T16" fmla="*/ 13 w 83"/>
                      <a:gd name="T17" fmla="*/ 61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3" h="86">
                        <a:moveTo>
                          <a:pt x="13" y="61"/>
                        </a:moveTo>
                        <a:lnTo>
                          <a:pt x="40" y="84"/>
                        </a:lnTo>
                        <a:lnTo>
                          <a:pt x="73" y="86"/>
                        </a:lnTo>
                        <a:lnTo>
                          <a:pt x="83" y="44"/>
                        </a:lnTo>
                        <a:lnTo>
                          <a:pt x="77" y="24"/>
                        </a:lnTo>
                        <a:lnTo>
                          <a:pt x="40" y="0"/>
                        </a:lnTo>
                        <a:lnTo>
                          <a:pt x="50" y="31"/>
                        </a:lnTo>
                        <a:lnTo>
                          <a:pt x="0" y="27"/>
                        </a:lnTo>
                        <a:lnTo>
                          <a:pt x="13" y="61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5" name="Freeform 59">
                    <a:extLst>
                      <a:ext uri="{FF2B5EF4-FFF2-40B4-BE49-F238E27FC236}">
                        <a16:creationId xmlns:a16="http://schemas.microsoft.com/office/drawing/2014/main" id="{544131B1-F719-024B-A74C-314E65C9C9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40188" y="846138"/>
                    <a:ext cx="52388" cy="50800"/>
                  </a:xfrm>
                  <a:custGeom>
                    <a:avLst/>
                    <a:gdLst>
                      <a:gd name="T0" fmla="*/ 44 w 166"/>
                      <a:gd name="T1" fmla="*/ 160 h 160"/>
                      <a:gd name="T2" fmla="*/ 166 w 166"/>
                      <a:gd name="T3" fmla="*/ 27 h 160"/>
                      <a:gd name="T4" fmla="*/ 156 w 166"/>
                      <a:gd name="T5" fmla="*/ 0 h 160"/>
                      <a:gd name="T6" fmla="*/ 102 w 166"/>
                      <a:gd name="T7" fmla="*/ 1 h 160"/>
                      <a:gd name="T8" fmla="*/ 83 w 166"/>
                      <a:gd name="T9" fmla="*/ 40 h 160"/>
                      <a:gd name="T10" fmla="*/ 63 w 166"/>
                      <a:gd name="T11" fmla="*/ 67 h 160"/>
                      <a:gd name="T12" fmla="*/ 23 w 166"/>
                      <a:gd name="T13" fmla="*/ 61 h 160"/>
                      <a:gd name="T14" fmla="*/ 0 w 166"/>
                      <a:gd name="T15" fmla="*/ 98 h 160"/>
                      <a:gd name="T16" fmla="*/ 4 w 166"/>
                      <a:gd name="T17" fmla="*/ 144 h 160"/>
                      <a:gd name="T18" fmla="*/ 44 w 166"/>
                      <a:gd name="T19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6" h="160">
                        <a:moveTo>
                          <a:pt x="44" y="160"/>
                        </a:moveTo>
                        <a:lnTo>
                          <a:pt x="166" y="27"/>
                        </a:lnTo>
                        <a:lnTo>
                          <a:pt x="156" y="0"/>
                        </a:lnTo>
                        <a:lnTo>
                          <a:pt x="102" y="1"/>
                        </a:lnTo>
                        <a:lnTo>
                          <a:pt x="83" y="40"/>
                        </a:lnTo>
                        <a:lnTo>
                          <a:pt x="63" y="67"/>
                        </a:lnTo>
                        <a:lnTo>
                          <a:pt x="23" y="61"/>
                        </a:lnTo>
                        <a:lnTo>
                          <a:pt x="0" y="98"/>
                        </a:lnTo>
                        <a:lnTo>
                          <a:pt x="4" y="144"/>
                        </a:lnTo>
                        <a:lnTo>
                          <a:pt x="44" y="16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6" name="Freeform 60">
                    <a:extLst>
                      <a:ext uri="{FF2B5EF4-FFF2-40B4-BE49-F238E27FC236}">
                        <a16:creationId xmlns:a16="http://schemas.microsoft.com/office/drawing/2014/main" id="{99C49174-DCC6-784C-8908-0DD51A41D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2325" y="2157413"/>
                    <a:ext cx="28575" cy="17463"/>
                  </a:xfrm>
                  <a:custGeom>
                    <a:avLst/>
                    <a:gdLst>
                      <a:gd name="T0" fmla="*/ 90 w 90"/>
                      <a:gd name="T1" fmla="*/ 7 h 54"/>
                      <a:gd name="T2" fmla="*/ 67 w 90"/>
                      <a:gd name="T3" fmla="*/ 0 h 54"/>
                      <a:gd name="T4" fmla="*/ 7 w 90"/>
                      <a:gd name="T5" fmla="*/ 5 h 54"/>
                      <a:gd name="T6" fmla="*/ 0 w 90"/>
                      <a:gd name="T7" fmla="*/ 41 h 54"/>
                      <a:gd name="T8" fmla="*/ 50 w 90"/>
                      <a:gd name="T9" fmla="*/ 54 h 54"/>
                      <a:gd name="T10" fmla="*/ 90 w 90"/>
                      <a:gd name="T11" fmla="*/ 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0" h="54">
                        <a:moveTo>
                          <a:pt x="90" y="7"/>
                        </a:moveTo>
                        <a:lnTo>
                          <a:pt x="67" y="0"/>
                        </a:lnTo>
                        <a:lnTo>
                          <a:pt x="7" y="5"/>
                        </a:lnTo>
                        <a:lnTo>
                          <a:pt x="0" y="41"/>
                        </a:lnTo>
                        <a:lnTo>
                          <a:pt x="50" y="54"/>
                        </a:lnTo>
                        <a:lnTo>
                          <a:pt x="90" y="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7" name="Freeform 61">
                    <a:extLst>
                      <a:ext uri="{FF2B5EF4-FFF2-40B4-BE49-F238E27FC236}">
                        <a16:creationId xmlns:a16="http://schemas.microsoft.com/office/drawing/2014/main" id="{055F2B1C-36F1-6F48-AD53-24C394A94C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3113" y="2187575"/>
                    <a:ext cx="39688" cy="41275"/>
                  </a:xfrm>
                  <a:custGeom>
                    <a:avLst/>
                    <a:gdLst>
                      <a:gd name="T0" fmla="*/ 27 w 126"/>
                      <a:gd name="T1" fmla="*/ 133 h 133"/>
                      <a:gd name="T2" fmla="*/ 57 w 126"/>
                      <a:gd name="T3" fmla="*/ 100 h 133"/>
                      <a:gd name="T4" fmla="*/ 60 w 126"/>
                      <a:gd name="T5" fmla="*/ 67 h 133"/>
                      <a:gd name="T6" fmla="*/ 126 w 126"/>
                      <a:gd name="T7" fmla="*/ 16 h 133"/>
                      <a:gd name="T8" fmla="*/ 126 w 126"/>
                      <a:gd name="T9" fmla="*/ 0 h 133"/>
                      <a:gd name="T10" fmla="*/ 40 w 126"/>
                      <a:gd name="T11" fmla="*/ 34 h 133"/>
                      <a:gd name="T12" fmla="*/ 0 w 126"/>
                      <a:gd name="T13" fmla="*/ 31 h 133"/>
                      <a:gd name="T14" fmla="*/ 3 w 126"/>
                      <a:gd name="T15" fmla="*/ 91 h 133"/>
                      <a:gd name="T16" fmla="*/ 27 w 126"/>
                      <a:gd name="T17" fmla="*/ 133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6" h="133">
                        <a:moveTo>
                          <a:pt x="27" y="133"/>
                        </a:moveTo>
                        <a:lnTo>
                          <a:pt x="57" y="100"/>
                        </a:lnTo>
                        <a:lnTo>
                          <a:pt x="60" y="67"/>
                        </a:lnTo>
                        <a:lnTo>
                          <a:pt x="126" y="16"/>
                        </a:lnTo>
                        <a:lnTo>
                          <a:pt x="126" y="0"/>
                        </a:lnTo>
                        <a:lnTo>
                          <a:pt x="40" y="34"/>
                        </a:lnTo>
                        <a:lnTo>
                          <a:pt x="0" y="31"/>
                        </a:lnTo>
                        <a:lnTo>
                          <a:pt x="3" y="91"/>
                        </a:lnTo>
                        <a:lnTo>
                          <a:pt x="27" y="133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8" name="Freeform 62">
                    <a:extLst>
                      <a:ext uri="{FF2B5EF4-FFF2-40B4-BE49-F238E27FC236}">
                        <a16:creationId xmlns:a16="http://schemas.microsoft.com/office/drawing/2014/main" id="{1DF0D64E-7838-5840-8F56-DE7894E60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2325" y="2181225"/>
                    <a:ext cx="22225" cy="12700"/>
                  </a:xfrm>
                  <a:custGeom>
                    <a:avLst/>
                    <a:gdLst>
                      <a:gd name="T0" fmla="*/ 70 w 70"/>
                      <a:gd name="T1" fmla="*/ 35 h 43"/>
                      <a:gd name="T2" fmla="*/ 47 w 70"/>
                      <a:gd name="T3" fmla="*/ 0 h 43"/>
                      <a:gd name="T4" fmla="*/ 0 w 70"/>
                      <a:gd name="T5" fmla="*/ 6 h 43"/>
                      <a:gd name="T6" fmla="*/ 13 w 70"/>
                      <a:gd name="T7" fmla="*/ 43 h 43"/>
                      <a:gd name="T8" fmla="*/ 70 w 70"/>
                      <a:gd name="T9" fmla="*/ 35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3">
                        <a:moveTo>
                          <a:pt x="70" y="35"/>
                        </a:moveTo>
                        <a:lnTo>
                          <a:pt x="47" y="0"/>
                        </a:lnTo>
                        <a:lnTo>
                          <a:pt x="0" y="6"/>
                        </a:lnTo>
                        <a:lnTo>
                          <a:pt x="13" y="43"/>
                        </a:lnTo>
                        <a:lnTo>
                          <a:pt x="70" y="3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9" name="Freeform 63">
                    <a:extLst>
                      <a:ext uri="{FF2B5EF4-FFF2-40B4-BE49-F238E27FC236}">
                        <a16:creationId xmlns:a16="http://schemas.microsoft.com/office/drawing/2014/main" id="{F74B9B86-3643-664E-8282-0AEC9A70E2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9300" y="2219325"/>
                    <a:ext cx="15875" cy="22225"/>
                  </a:xfrm>
                  <a:custGeom>
                    <a:avLst/>
                    <a:gdLst>
                      <a:gd name="T0" fmla="*/ 39 w 50"/>
                      <a:gd name="T1" fmla="*/ 0 h 67"/>
                      <a:gd name="T2" fmla="*/ 9 w 50"/>
                      <a:gd name="T3" fmla="*/ 10 h 67"/>
                      <a:gd name="T4" fmla="*/ 0 w 50"/>
                      <a:gd name="T5" fmla="*/ 67 h 67"/>
                      <a:gd name="T6" fmla="*/ 50 w 50"/>
                      <a:gd name="T7" fmla="*/ 41 h 67"/>
                      <a:gd name="T8" fmla="*/ 39 w 50"/>
                      <a:gd name="T9" fmla="*/ 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67">
                        <a:moveTo>
                          <a:pt x="39" y="0"/>
                        </a:moveTo>
                        <a:lnTo>
                          <a:pt x="9" y="10"/>
                        </a:lnTo>
                        <a:lnTo>
                          <a:pt x="0" y="67"/>
                        </a:lnTo>
                        <a:lnTo>
                          <a:pt x="50" y="41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0" name="Freeform 64">
                    <a:extLst>
                      <a:ext uri="{FF2B5EF4-FFF2-40B4-BE49-F238E27FC236}">
                        <a16:creationId xmlns:a16="http://schemas.microsoft.com/office/drawing/2014/main" id="{E3B6B162-01B5-E146-9BF4-87A0C1DBCA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89313" y="2127250"/>
                    <a:ext cx="26988" cy="26988"/>
                  </a:xfrm>
                  <a:custGeom>
                    <a:avLst/>
                    <a:gdLst>
                      <a:gd name="T0" fmla="*/ 85 w 85"/>
                      <a:gd name="T1" fmla="*/ 37 h 87"/>
                      <a:gd name="T2" fmla="*/ 19 w 85"/>
                      <a:gd name="T3" fmla="*/ 0 h 87"/>
                      <a:gd name="T4" fmla="*/ 0 w 85"/>
                      <a:gd name="T5" fmla="*/ 57 h 87"/>
                      <a:gd name="T6" fmla="*/ 53 w 85"/>
                      <a:gd name="T7" fmla="*/ 87 h 87"/>
                      <a:gd name="T8" fmla="*/ 85 w 85"/>
                      <a:gd name="T9" fmla="*/ 3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87">
                        <a:moveTo>
                          <a:pt x="85" y="37"/>
                        </a:moveTo>
                        <a:lnTo>
                          <a:pt x="19" y="0"/>
                        </a:lnTo>
                        <a:lnTo>
                          <a:pt x="0" y="57"/>
                        </a:lnTo>
                        <a:lnTo>
                          <a:pt x="53" y="87"/>
                        </a:lnTo>
                        <a:lnTo>
                          <a:pt x="85" y="37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1" name="Freeform 65">
                    <a:extLst>
                      <a:ext uri="{FF2B5EF4-FFF2-40B4-BE49-F238E27FC236}">
                        <a16:creationId xmlns:a16="http://schemas.microsoft.com/office/drawing/2014/main" id="{21FE2F5E-AF66-B449-BC68-3E452EBD5B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4375" y="2247900"/>
                    <a:ext cx="84138" cy="49213"/>
                  </a:xfrm>
                  <a:custGeom>
                    <a:avLst/>
                    <a:gdLst>
                      <a:gd name="T0" fmla="*/ 47 w 263"/>
                      <a:gd name="T1" fmla="*/ 101 h 156"/>
                      <a:gd name="T2" fmla="*/ 0 w 263"/>
                      <a:gd name="T3" fmla="*/ 107 h 156"/>
                      <a:gd name="T4" fmla="*/ 35 w 263"/>
                      <a:gd name="T5" fmla="*/ 156 h 156"/>
                      <a:gd name="T6" fmla="*/ 97 w 263"/>
                      <a:gd name="T7" fmla="*/ 123 h 156"/>
                      <a:gd name="T8" fmla="*/ 248 w 263"/>
                      <a:gd name="T9" fmla="*/ 108 h 156"/>
                      <a:gd name="T10" fmla="*/ 256 w 263"/>
                      <a:gd name="T11" fmla="*/ 85 h 156"/>
                      <a:gd name="T12" fmla="*/ 213 w 263"/>
                      <a:gd name="T13" fmla="*/ 65 h 156"/>
                      <a:gd name="T14" fmla="*/ 263 w 263"/>
                      <a:gd name="T15" fmla="*/ 52 h 156"/>
                      <a:gd name="T16" fmla="*/ 253 w 263"/>
                      <a:gd name="T17" fmla="*/ 31 h 156"/>
                      <a:gd name="T18" fmla="*/ 203 w 263"/>
                      <a:gd name="T19" fmla="*/ 13 h 156"/>
                      <a:gd name="T20" fmla="*/ 141 w 263"/>
                      <a:gd name="T21" fmla="*/ 63 h 156"/>
                      <a:gd name="T22" fmla="*/ 133 w 263"/>
                      <a:gd name="T23" fmla="*/ 29 h 156"/>
                      <a:gd name="T24" fmla="*/ 93 w 263"/>
                      <a:gd name="T25" fmla="*/ 0 h 156"/>
                      <a:gd name="T26" fmla="*/ 110 w 263"/>
                      <a:gd name="T27" fmla="*/ 69 h 156"/>
                      <a:gd name="T28" fmla="*/ 80 w 263"/>
                      <a:gd name="T29" fmla="*/ 67 h 156"/>
                      <a:gd name="T30" fmla="*/ 47 w 263"/>
                      <a:gd name="T31" fmla="*/ 101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3" h="156">
                        <a:moveTo>
                          <a:pt x="47" y="101"/>
                        </a:moveTo>
                        <a:lnTo>
                          <a:pt x="0" y="107"/>
                        </a:lnTo>
                        <a:lnTo>
                          <a:pt x="35" y="156"/>
                        </a:lnTo>
                        <a:lnTo>
                          <a:pt x="97" y="123"/>
                        </a:lnTo>
                        <a:lnTo>
                          <a:pt x="248" y="108"/>
                        </a:lnTo>
                        <a:lnTo>
                          <a:pt x="256" y="85"/>
                        </a:lnTo>
                        <a:lnTo>
                          <a:pt x="213" y="65"/>
                        </a:lnTo>
                        <a:lnTo>
                          <a:pt x="263" y="52"/>
                        </a:lnTo>
                        <a:lnTo>
                          <a:pt x="253" y="31"/>
                        </a:lnTo>
                        <a:lnTo>
                          <a:pt x="203" y="13"/>
                        </a:lnTo>
                        <a:lnTo>
                          <a:pt x="141" y="63"/>
                        </a:lnTo>
                        <a:lnTo>
                          <a:pt x="133" y="29"/>
                        </a:lnTo>
                        <a:lnTo>
                          <a:pt x="93" y="0"/>
                        </a:lnTo>
                        <a:lnTo>
                          <a:pt x="110" y="69"/>
                        </a:lnTo>
                        <a:lnTo>
                          <a:pt x="80" y="67"/>
                        </a:lnTo>
                        <a:lnTo>
                          <a:pt x="47" y="10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2" name="Freeform 66">
                    <a:extLst>
                      <a:ext uri="{FF2B5EF4-FFF2-40B4-BE49-F238E27FC236}">
                        <a16:creationId xmlns:a16="http://schemas.microsoft.com/office/drawing/2014/main" id="{ABED3C94-62A5-524A-9165-EA3CFF08B6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9963" y="1955800"/>
                    <a:ext cx="36513" cy="34925"/>
                  </a:xfrm>
                  <a:custGeom>
                    <a:avLst/>
                    <a:gdLst>
                      <a:gd name="T0" fmla="*/ 54 w 117"/>
                      <a:gd name="T1" fmla="*/ 64 h 110"/>
                      <a:gd name="T2" fmla="*/ 84 w 117"/>
                      <a:gd name="T3" fmla="*/ 110 h 110"/>
                      <a:gd name="T4" fmla="*/ 117 w 117"/>
                      <a:gd name="T5" fmla="*/ 96 h 110"/>
                      <a:gd name="T6" fmla="*/ 117 w 117"/>
                      <a:gd name="T7" fmla="*/ 69 h 110"/>
                      <a:gd name="T8" fmla="*/ 54 w 117"/>
                      <a:gd name="T9" fmla="*/ 0 h 110"/>
                      <a:gd name="T10" fmla="*/ 57 w 117"/>
                      <a:gd name="T11" fmla="*/ 34 h 110"/>
                      <a:gd name="T12" fmla="*/ 0 w 117"/>
                      <a:gd name="T13" fmla="*/ 35 h 110"/>
                      <a:gd name="T14" fmla="*/ 54 w 117"/>
                      <a:gd name="T15" fmla="*/ 64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7" h="110">
                        <a:moveTo>
                          <a:pt x="54" y="64"/>
                        </a:moveTo>
                        <a:lnTo>
                          <a:pt x="84" y="110"/>
                        </a:lnTo>
                        <a:lnTo>
                          <a:pt x="117" y="96"/>
                        </a:lnTo>
                        <a:lnTo>
                          <a:pt x="117" y="69"/>
                        </a:lnTo>
                        <a:lnTo>
                          <a:pt x="54" y="0"/>
                        </a:lnTo>
                        <a:lnTo>
                          <a:pt x="57" y="34"/>
                        </a:lnTo>
                        <a:lnTo>
                          <a:pt x="0" y="35"/>
                        </a:lnTo>
                        <a:lnTo>
                          <a:pt x="54" y="64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38" name="Group 335">
                <a:extLst>
                  <a:ext uri="{FF2B5EF4-FFF2-40B4-BE49-F238E27FC236}">
                    <a16:creationId xmlns:a16="http://schemas.microsoft.com/office/drawing/2014/main" id="{FD609A8B-2EED-CE43-B2D5-761312DC5573}"/>
                  </a:ext>
                </a:extLst>
              </p:cNvPr>
              <p:cNvGrpSpPr/>
              <p:nvPr userDrawn="1"/>
            </p:nvGrpSpPr>
            <p:grpSpPr>
              <a:xfrm>
                <a:off x="8588225" y="-618997"/>
                <a:ext cx="1579274" cy="3631117"/>
                <a:chOff x="3821113" y="639763"/>
                <a:chExt cx="1241425" cy="2854325"/>
              </a:xfrm>
              <a:grpFill/>
            </p:grpSpPr>
            <p:sp>
              <p:nvSpPr>
                <p:cNvPr id="295" name="Freeform 75">
                  <a:extLst>
                    <a:ext uri="{FF2B5EF4-FFF2-40B4-BE49-F238E27FC236}">
                      <a16:creationId xmlns:a16="http://schemas.microsoft.com/office/drawing/2014/main" id="{68F7997B-1D3E-6D43-B80D-6305183E0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625" y="1458913"/>
                  <a:ext cx="11113" cy="28575"/>
                </a:xfrm>
                <a:custGeom>
                  <a:avLst/>
                  <a:gdLst>
                    <a:gd name="T0" fmla="*/ 0 w 35"/>
                    <a:gd name="T1" fmla="*/ 50 h 87"/>
                    <a:gd name="T2" fmla="*/ 17 w 35"/>
                    <a:gd name="T3" fmla="*/ 87 h 87"/>
                    <a:gd name="T4" fmla="*/ 33 w 35"/>
                    <a:gd name="T5" fmla="*/ 70 h 87"/>
                    <a:gd name="T6" fmla="*/ 35 w 35"/>
                    <a:gd name="T7" fmla="*/ 0 h 87"/>
                    <a:gd name="T8" fmla="*/ 19 w 35"/>
                    <a:gd name="T9" fmla="*/ 20 h 87"/>
                    <a:gd name="T10" fmla="*/ 0 w 35"/>
                    <a:gd name="T11" fmla="*/ 5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87">
                      <a:moveTo>
                        <a:pt x="0" y="50"/>
                      </a:moveTo>
                      <a:lnTo>
                        <a:pt x="17" y="87"/>
                      </a:lnTo>
                      <a:lnTo>
                        <a:pt x="33" y="70"/>
                      </a:lnTo>
                      <a:lnTo>
                        <a:pt x="35" y="0"/>
                      </a:lnTo>
                      <a:lnTo>
                        <a:pt x="19" y="2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6" name="Freeform 67">
                  <a:extLst>
                    <a:ext uri="{FF2B5EF4-FFF2-40B4-BE49-F238E27FC236}">
                      <a16:creationId xmlns:a16="http://schemas.microsoft.com/office/drawing/2014/main" id="{29BAFF2C-5619-1143-823B-5EB2A54AC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4688" y="3041650"/>
                  <a:ext cx="90488" cy="176213"/>
                </a:xfrm>
                <a:custGeom>
                  <a:avLst/>
                  <a:gdLst>
                    <a:gd name="T0" fmla="*/ 229 w 286"/>
                    <a:gd name="T1" fmla="*/ 34 h 557"/>
                    <a:gd name="T2" fmla="*/ 212 w 286"/>
                    <a:gd name="T3" fmla="*/ 0 h 557"/>
                    <a:gd name="T4" fmla="*/ 192 w 286"/>
                    <a:gd name="T5" fmla="*/ 37 h 557"/>
                    <a:gd name="T6" fmla="*/ 105 w 286"/>
                    <a:gd name="T7" fmla="*/ 48 h 557"/>
                    <a:gd name="T8" fmla="*/ 100 w 286"/>
                    <a:gd name="T9" fmla="*/ 102 h 557"/>
                    <a:gd name="T10" fmla="*/ 10 w 286"/>
                    <a:gd name="T11" fmla="*/ 225 h 557"/>
                    <a:gd name="T12" fmla="*/ 42 w 286"/>
                    <a:gd name="T13" fmla="*/ 311 h 557"/>
                    <a:gd name="T14" fmla="*/ 11 w 286"/>
                    <a:gd name="T15" fmla="*/ 355 h 557"/>
                    <a:gd name="T16" fmla="*/ 28 w 286"/>
                    <a:gd name="T17" fmla="*/ 400 h 557"/>
                    <a:gd name="T18" fmla="*/ 23 w 286"/>
                    <a:gd name="T19" fmla="*/ 474 h 557"/>
                    <a:gd name="T20" fmla="*/ 76 w 286"/>
                    <a:gd name="T21" fmla="*/ 447 h 557"/>
                    <a:gd name="T22" fmla="*/ 56 w 286"/>
                    <a:gd name="T23" fmla="*/ 481 h 557"/>
                    <a:gd name="T24" fmla="*/ 0 w 286"/>
                    <a:gd name="T25" fmla="*/ 557 h 557"/>
                    <a:gd name="T26" fmla="*/ 86 w 286"/>
                    <a:gd name="T27" fmla="*/ 536 h 557"/>
                    <a:gd name="T28" fmla="*/ 83 w 286"/>
                    <a:gd name="T29" fmla="*/ 486 h 557"/>
                    <a:gd name="T30" fmla="*/ 155 w 286"/>
                    <a:gd name="T31" fmla="*/ 379 h 557"/>
                    <a:gd name="T32" fmla="*/ 192 w 286"/>
                    <a:gd name="T33" fmla="*/ 372 h 557"/>
                    <a:gd name="T34" fmla="*/ 191 w 286"/>
                    <a:gd name="T35" fmla="*/ 317 h 557"/>
                    <a:gd name="T36" fmla="*/ 244 w 286"/>
                    <a:gd name="T37" fmla="*/ 299 h 557"/>
                    <a:gd name="T38" fmla="*/ 218 w 286"/>
                    <a:gd name="T39" fmla="*/ 257 h 557"/>
                    <a:gd name="T40" fmla="*/ 227 w 286"/>
                    <a:gd name="T41" fmla="*/ 107 h 557"/>
                    <a:gd name="T42" fmla="*/ 272 w 286"/>
                    <a:gd name="T43" fmla="*/ 96 h 557"/>
                    <a:gd name="T44" fmla="*/ 286 w 286"/>
                    <a:gd name="T45" fmla="*/ 37 h 557"/>
                    <a:gd name="T46" fmla="*/ 266 w 286"/>
                    <a:gd name="T47" fmla="*/ 0 h 557"/>
                    <a:gd name="T48" fmla="*/ 229 w 286"/>
                    <a:gd name="T49" fmla="*/ 34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6" h="557">
                      <a:moveTo>
                        <a:pt x="229" y="34"/>
                      </a:moveTo>
                      <a:lnTo>
                        <a:pt x="212" y="0"/>
                      </a:lnTo>
                      <a:lnTo>
                        <a:pt x="192" y="37"/>
                      </a:lnTo>
                      <a:lnTo>
                        <a:pt x="105" y="48"/>
                      </a:lnTo>
                      <a:lnTo>
                        <a:pt x="100" y="102"/>
                      </a:lnTo>
                      <a:lnTo>
                        <a:pt x="10" y="225"/>
                      </a:lnTo>
                      <a:lnTo>
                        <a:pt x="42" y="311"/>
                      </a:lnTo>
                      <a:lnTo>
                        <a:pt x="11" y="355"/>
                      </a:lnTo>
                      <a:lnTo>
                        <a:pt x="28" y="400"/>
                      </a:lnTo>
                      <a:lnTo>
                        <a:pt x="23" y="474"/>
                      </a:lnTo>
                      <a:lnTo>
                        <a:pt x="76" y="447"/>
                      </a:lnTo>
                      <a:lnTo>
                        <a:pt x="56" y="481"/>
                      </a:lnTo>
                      <a:lnTo>
                        <a:pt x="0" y="557"/>
                      </a:lnTo>
                      <a:lnTo>
                        <a:pt x="86" y="536"/>
                      </a:lnTo>
                      <a:lnTo>
                        <a:pt x="83" y="486"/>
                      </a:lnTo>
                      <a:lnTo>
                        <a:pt x="155" y="379"/>
                      </a:lnTo>
                      <a:lnTo>
                        <a:pt x="192" y="372"/>
                      </a:lnTo>
                      <a:lnTo>
                        <a:pt x="191" y="317"/>
                      </a:lnTo>
                      <a:lnTo>
                        <a:pt x="244" y="299"/>
                      </a:lnTo>
                      <a:lnTo>
                        <a:pt x="218" y="257"/>
                      </a:lnTo>
                      <a:lnTo>
                        <a:pt x="227" y="107"/>
                      </a:lnTo>
                      <a:lnTo>
                        <a:pt x="272" y="96"/>
                      </a:lnTo>
                      <a:lnTo>
                        <a:pt x="286" y="37"/>
                      </a:lnTo>
                      <a:lnTo>
                        <a:pt x="266" y="0"/>
                      </a:lnTo>
                      <a:lnTo>
                        <a:pt x="229" y="3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" name="Freeform 68">
                  <a:extLst>
                    <a:ext uri="{FF2B5EF4-FFF2-40B4-BE49-F238E27FC236}">
                      <a16:creationId xmlns:a16="http://schemas.microsoft.com/office/drawing/2014/main" id="{8FDF149C-8257-C042-83C5-37FDABFB7D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4213" y="2779713"/>
                  <a:ext cx="30163" cy="28575"/>
                </a:xfrm>
                <a:custGeom>
                  <a:avLst/>
                  <a:gdLst>
                    <a:gd name="T0" fmla="*/ 0 w 99"/>
                    <a:gd name="T1" fmla="*/ 15 h 87"/>
                    <a:gd name="T2" fmla="*/ 17 w 99"/>
                    <a:gd name="T3" fmla="*/ 55 h 87"/>
                    <a:gd name="T4" fmla="*/ 40 w 99"/>
                    <a:gd name="T5" fmla="*/ 50 h 87"/>
                    <a:gd name="T6" fmla="*/ 70 w 99"/>
                    <a:gd name="T7" fmla="*/ 87 h 87"/>
                    <a:gd name="T8" fmla="*/ 94 w 99"/>
                    <a:gd name="T9" fmla="*/ 47 h 87"/>
                    <a:gd name="T10" fmla="*/ 99 w 99"/>
                    <a:gd name="T11" fmla="*/ 0 h 87"/>
                    <a:gd name="T12" fmla="*/ 40 w 99"/>
                    <a:gd name="T13" fmla="*/ 21 h 87"/>
                    <a:gd name="T14" fmla="*/ 0 w 99"/>
                    <a:gd name="T15" fmla="*/ 1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87">
                      <a:moveTo>
                        <a:pt x="0" y="15"/>
                      </a:moveTo>
                      <a:lnTo>
                        <a:pt x="17" y="55"/>
                      </a:lnTo>
                      <a:lnTo>
                        <a:pt x="40" y="50"/>
                      </a:lnTo>
                      <a:lnTo>
                        <a:pt x="70" y="87"/>
                      </a:lnTo>
                      <a:lnTo>
                        <a:pt x="94" y="47"/>
                      </a:lnTo>
                      <a:lnTo>
                        <a:pt x="99" y="0"/>
                      </a:lnTo>
                      <a:lnTo>
                        <a:pt x="40" y="2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8" name="Freeform 69">
                  <a:extLst>
                    <a:ext uri="{FF2B5EF4-FFF2-40B4-BE49-F238E27FC236}">
                      <a16:creationId xmlns:a16="http://schemas.microsoft.com/office/drawing/2014/main" id="{3FD92BCD-D66A-AC4F-A5A2-51BE5A78D5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450" y="3022600"/>
                  <a:ext cx="19050" cy="33338"/>
                </a:xfrm>
                <a:custGeom>
                  <a:avLst/>
                  <a:gdLst>
                    <a:gd name="T0" fmla="*/ 12 w 63"/>
                    <a:gd name="T1" fmla="*/ 4 h 103"/>
                    <a:gd name="T2" fmla="*/ 0 w 63"/>
                    <a:gd name="T3" fmla="*/ 33 h 103"/>
                    <a:gd name="T4" fmla="*/ 36 w 63"/>
                    <a:gd name="T5" fmla="*/ 103 h 103"/>
                    <a:gd name="T6" fmla="*/ 63 w 63"/>
                    <a:gd name="T7" fmla="*/ 56 h 103"/>
                    <a:gd name="T8" fmla="*/ 62 w 63"/>
                    <a:gd name="T9" fmla="*/ 0 h 103"/>
                    <a:gd name="T10" fmla="*/ 12 w 63"/>
                    <a:gd name="T11" fmla="*/ 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" h="103">
                      <a:moveTo>
                        <a:pt x="12" y="4"/>
                      </a:moveTo>
                      <a:lnTo>
                        <a:pt x="0" y="33"/>
                      </a:lnTo>
                      <a:lnTo>
                        <a:pt x="36" y="103"/>
                      </a:lnTo>
                      <a:lnTo>
                        <a:pt x="63" y="56"/>
                      </a:lnTo>
                      <a:lnTo>
                        <a:pt x="62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9" name="Freeform 70">
                  <a:extLst>
                    <a:ext uri="{FF2B5EF4-FFF2-40B4-BE49-F238E27FC236}">
                      <a16:creationId xmlns:a16="http://schemas.microsoft.com/office/drawing/2014/main" id="{9DAC57F3-A058-F94F-8C67-D545D5D3AB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2763" y="3143250"/>
                  <a:ext cx="61913" cy="187325"/>
                </a:xfrm>
                <a:custGeom>
                  <a:avLst/>
                  <a:gdLst>
                    <a:gd name="T0" fmla="*/ 142 w 195"/>
                    <a:gd name="T1" fmla="*/ 70 h 592"/>
                    <a:gd name="T2" fmla="*/ 146 w 195"/>
                    <a:gd name="T3" fmla="*/ 116 h 592"/>
                    <a:gd name="T4" fmla="*/ 126 w 195"/>
                    <a:gd name="T5" fmla="*/ 166 h 592"/>
                    <a:gd name="T6" fmla="*/ 94 w 195"/>
                    <a:gd name="T7" fmla="*/ 230 h 592"/>
                    <a:gd name="T8" fmla="*/ 41 w 195"/>
                    <a:gd name="T9" fmla="*/ 310 h 592"/>
                    <a:gd name="T10" fmla="*/ 0 w 195"/>
                    <a:gd name="T11" fmla="*/ 549 h 592"/>
                    <a:gd name="T12" fmla="*/ 3 w 195"/>
                    <a:gd name="T13" fmla="*/ 592 h 592"/>
                    <a:gd name="T14" fmla="*/ 40 w 195"/>
                    <a:gd name="T15" fmla="*/ 578 h 592"/>
                    <a:gd name="T16" fmla="*/ 82 w 195"/>
                    <a:gd name="T17" fmla="*/ 488 h 592"/>
                    <a:gd name="T18" fmla="*/ 101 w 195"/>
                    <a:gd name="T19" fmla="*/ 399 h 592"/>
                    <a:gd name="T20" fmla="*/ 117 w 195"/>
                    <a:gd name="T21" fmla="*/ 295 h 592"/>
                    <a:gd name="T22" fmla="*/ 167 w 195"/>
                    <a:gd name="T23" fmla="*/ 252 h 592"/>
                    <a:gd name="T24" fmla="*/ 166 w 195"/>
                    <a:gd name="T25" fmla="*/ 176 h 592"/>
                    <a:gd name="T26" fmla="*/ 178 w 195"/>
                    <a:gd name="T27" fmla="*/ 56 h 592"/>
                    <a:gd name="T28" fmla="*/ 195 w 195"/>
                    <a:gd name="T29" fmla="*/ 14 h 592"/>
                    <a:gd name="T30" fmla="*/ 185 w 195"/>
                    <a:gd name="T31" fmla="*/ 0 h 592"/>
                    <a:gd name="T32" fmla="*/ 142 w 195"/>
                    <a:gd name="T33" fmla="*/ 70 h 5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5" h="592">
                      <a:moveTo>
                        <a:pt x="142" y="70"/>
                      </a:moveTo>
                      <a:lnTo>
                        <a:pt x="146" y="116"/>
                      </a:lnTo>
                      <a:lnTo>
                        <a:pt x="126" y="166"/>
                      </a:lnTo>
                      <a:lnTo>
                        <a:pt x="94" y="230"/>
                      </a:lnTo>
                      <a:lnTo>
                        <a:pt x="41" y="310"/>
                      </a:lnTo>
                      <a:lnTo>
                        <a:pt x="0" y="549"/>
                      </a:lnTo>
                      <a:lnTo>
                        <a:pt x="3" y="592"/>
                      </a:lnTo>
                      <a:lnTo>
                        <a:pt x="40" y="578"/>
                      </a:lnTo>
                      <a:lnTo>
                        <a:pt x="82" y="488"/>
                      </a:lnTo>
                      <a:lnTo>
                        <a:pt x="101" y="399"/>
                      </a:lnTo>
                      <a:lnTo>
                        <a:pt x="117" y="295"/>
                      </a:lnTo>
                      <a:lnTo>
                        <a:pt x="167" y="252"/>
                      </a:lnTo>
                      <a:lnTo>
                        <a:pt x="166" y="176"/>
                      </a:lnTo>
                      <a:lnTo>
                        <a:pt x="178" y="56"/>
                      </a:lnTo>
                      <a:lnTo>
                        <a:pt x="195" y="14"/>
                      </a:lnTo>
                      <a:lnTo>
                        <a:pt x="185" y="0"/>
                      </a:lnTo>
                      <a:lnTo>
                        <a:pt x="142" y="7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0" name="Freeform 71">
                  <a:extLst>
                    <a:ext uri="{FF2B5EF4-FFF2-40B4-BE49-F238E27FC236}">
                      <a16:creationId xmlns:a16="http://schemas.microsoft.com/office/drawing/2014/main" id="{5269C3D2-9A91-EF41-B400-B02FEC0E53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8025" y="2741613"/>
                  <a:ext cx="19050" cy="22225"/>
                </a:xfrm>
                <a:custGeom>
                  <a:avLst/>
                  <a:gdLst>
                    <a:gd name="T0" fmla="*/ 30 w 59"/>
                    <a:gd name="T1" fmla="*/ 67 h 68"/>
                    <a:gd name="T2" fmla="*/ 30 w 59"/>
                    <a:gd name="T3" fmla="*/ 67 h 68"/>
                    <a:gd name="T4" fmla="*/ 36 w 59"/>
                    <a:gd name="T5" fmla="*/ 51 h 68"/>
                    <a:gd name="T6" fmla="*/ 46 w 59"/>
                    <a:gd name="T7" fmla="*/ 29 h 68"/>
                    <a:gd name="T8" fmla="*/ 59 w 59"/>
                    <a:gd name="T9" fmla="*/ 0 h 68"/>
                    <a:gd name="T10" fmla="*/ 0 w 59"/>
                    <a:gd name="T11" fmla="*/ 33 h 68"/>
                    <a:gd name="T12" fmla="*/ 0 w 59"/>
                    <a:gd name="T13" fmla="*/ 33 h 68"/>
                    <a:gd name="T14" fmla="*/ 3 w 59"/>
                    <a:gd name="T15" fmla="*/ 40 h 68"/>
                    <a:gd name="T16" fmla="*/ 13 w 59"/>
                    <a:gd name="T17" fmla="*/ 53 h 68"/>
                    <a:gd name="T18" fmla="*/ 19 w 59"/>
                    <a:gd name="T19" fmla="*/ 60 h 68"/>
                    <a:gd name="T20" fmla="*/ 23 w 59"/>
                    <a:gd name="T21" fmla="*/ 66 h 68"/>
                    <a:gd name="T22" fmla="*/ 28 w 59"/>
                    <a:gd name="T23" fmla="*/ 68 h 68"/>
                    <a:gd name="T24" fmla="*/ 29 w 59"/>
                    <a:gd name="T25" fmla="*/ 68 h 68"/>
                    <a:gd name="T26" fmla="*/ 30 w 59"/>
                    <a:gd name="T27" fmla="*/ 67 h 68"/>
                    <a:gd name="T28" fmla="*/ 30 w 59"/>
                    <a:gd name="T29" fmla="*/ 67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9" h="68">
                      <a:moveTo>
                        <a:pt x="30" y="67"/>
                      </a:moveTo>
                      <a:lnTo>
                        <a:pt x="30" y="67"/>
                      </a:lnTo>
                      <a:lnTo>
                        <a:pt x="36" y="51"/>
                      </a:lnTo>
                      <a:lnTo>
                        <a:pt x="46" y="29"/>
                      </a:lnTo>
                      <a:lnTo>
                        <a:pt x="59" y="0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3" y="40"/>
                      </a:lnTo>
                      <a:lnTo>
                        <a:pt x="13" y="53"/>
                      </a:lnTo>
                      <a:lnTo>
                        <a:pt x="19" y="60"/>
                      </a:lnTo>
                      <a:lnTo>
                        <a:pt x="23" y="66"/>
                      </a:lnTo>
                      <a:lnTo>
                        <a:pt x="28" y="68"/>
                      </a:lnTo>
                      <a:lnTo>
                        <a:pt x="29" y="68"/>
                      </a:lnTo>
                      <a:lnTo>
                        <a:pt x="30" y="67"/>
                      </a:lnTo>
                      <a:lnTo>
                        <a:pt x="30" y="6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1" name="Freeform 72">
                  <a:extLst>
                    <a:ext uri="{FF2B5EF4-FFF2-40B4-BE49-F238E27FC236}">
                      <a16:creationId xmlns:a16="http://schemas.microsoft.com/office/drawing/2014/main" id="{28A28C7C-379A-124C-BC56-882168EC8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1113" y="639763"/>
                  <a:ext cx="1241425" cy="2854325"/>
                </a:xfrm>
                <a:custGeom>
                  <a:avLst/>
                  <a:gdLst>
                    <a:gd name="T0" fmla="*/ 3753 w 3909"/>
                    <a:gd name="T1" fmla="*/ 1411 h 8987"/>
                    <a:gd name="T2" fmla="*/ 3762 w 3909"/>
                    <a:gd name="T3" fmla="*/ 858 h 8987"/>
                    <a:gd name="T4" fmla="*/ 3412 w 3909"/>
                    <a:gd name="T5" fmla="*/ 495 h 8987"/>
                    <a:gd name="T6" fmla="*/ 3027 w 3909"/>
                    <a:gd name="T7" fmla="*/ 217 h 8987"/>
                    <a:gd name="T8" fmla="*/ 2628 w 3909"/>
                    <a:gd name="T9" fmla="*/ 64 h 8987"/>
                    <a:gd name="T10" fmla="*/ 2435 w 3909"/>
                    <a:gd name="T11" fmla="*/ 444 h 8987"/>
                    <a:gd name="T12" fmla="*/ 1941 w 3909"/>
                    <a:gd name="T13" fmla="*/ 824 h 8987"/>
                    <a:gd name="T14" fmla="*/ 1440 w 3909"/>
                    <a:gd name="T15" fmla="*/ 1327 h 8987"/>
                    <a:gd name="T16" fmla="*/ 1152 w 3909"/>
                    <a:gd name="T17" fmla="*/ 2295 h 8987"/>
                    <a:gd name="T18" fmla="*/ 733 w 3909"/>
                    <a:gd name="T19" fmla="*/ 3480 h 8987"/>
                    <a:gd name="T20" fmla="*/ 406 w 3909"/>
                    <a:gd name="T21" fmla="*/ 3806 h 8987"/>
                    <a:gd name="T22" fmla="*/ 294 w 3909"/>
                    <a:gd name="T23" fmla="*/ 5120 h 8987"/>
                    <a:gd name="T24" fmla="*/ 387 w 3909"/>
                    <a:gd name="T25" fmla="*/ 5724 h 8987"/>
                    <a:gd name="T26" fmla="*/ 224 w 3909"/>
                    <a:gd name="T27" fmla="*/ 6562 h 8987"/>
                    <a:gd name="T28" fmla="*/ 102 w 3909"/>
                    <a:gd name="T29" fmla="*/ 7011 h 8987"/>
                    <a:gd name="T30" fmla="*/ 92 w 3909"/>
                    <a:gd name="T31" fmla="*/ 7306 h 8987"/>
                    <a:gd name="T32" fmla="*/ 105 w 3909"/>
                    <a:gd name="T33" fmla="*/ 7340 h 8987"/>
                    <a:gd name="T34" fmla="*/ 121 w 3909"/>
                    <a:gd name="T35" fmla="*/ 7321 h 8987"/>
                    <a:gd name="T36" fmla="*/ 123 w 3909"/>
                    <a:gd name="T37" fmla="*/ 7492 h 8987"/>
                    <a:gd name="T38" fmla="*/ 238 w 3909"/>
                    <a:gd name="T39" fmla="*/ 7654 h 8987"/>
                    <a:gd name="T40" fmla="*/ 328 w 3909"/>
                    <a:gd name="T41" fmla="*/ 8091 h 8987"/>
                    <a:gd name="T42" fmla="*/ 496 w 3909"/>
                    <a:gd name="T43" fmla="*/ 8537 h 8987"/>
                    <a:gd name="T44" fmla="*/ 572 w 3909"/>
                    <a:gd name="T45" fmla="*/ 8898 h 8987"/>
                    <a:gd name="T46" fmla="*/ 919 w 3909"/>
                    <a:gd name="T47" fmla="*/ 8945 h 8987"/>
                    <a:gd name="T48" fmla="*/ 1063 w 3909"/>
                    <a:gd name="T49" fmla="*/ 8605 h 8987"/>
                    <a:gd name="T50" fmla="*/ 1530 w 3909"/>
                    <a:gd name="T51" fmla="*/ 8356 h 8987"/>
                    <a:gd name="T52" fmla="*/ 1653 w 3909"/>
                    <a:gd name="T53" fmla="*/ 7840 h 8987"/>
                    <a:gd name="T54" fmla="*/ 1604 w 3909"/>
                    <a:gd name="T55" fmla="*/ 7551 h 8987"/>
                    <a:gd name="T56" fmla="*/ 1698 w 3909"/>
                    <a:gd name="T57" fmla="*/ 7404 h 8987"/>
                    <a:gd name="T58" fmla="*/ 1591 w 3909"/>
                    <a:gd name="T59" fmla="*/ 7375 h 8987"/>
                    <a:gd name="T60" fmla="*/ 1452 w 3909"/>
                    <a:gd name="T61" fmla="*/ 7322 h 8987"/>
                    <a:gd name="T62" fmla="*/ 1590 w 3909"/>
                    <a:gd name="T63" fmla="*/ 7253 h 8987"/>
                    <a:gd name="T64" fmla="*/ 1542 w 3909"/>
                    <a:gd name="T65" fmla="*/ 7137 h 8987"/>
                    <a:gd name="T66" fmla="*/ 1950 w 3909"/>
                    <a:gd name="T67" fmla="*/ 6927 h 8987"/>
                    <a:gd name="T68" fmla="*/ 2099 w 3909"/>
                    <a:gd name="T69" fmla="*/ 6851 h 8987"/>
                    <a:gd name="T70" fmla="*/ 2184 w 3909"/>
                    <a:gd name="T71" fmla="*/ 6893 h 8987"/>
                    <a:gd name="T72" fmla="*/ 1956 w 3909"/>
                    <a:gd name="T73" fmla="*/ 6801 h 8987"/>
                    <a:gd name="T74" fmla="*/ 1772 w 3909"/>
                    <a:gd name="T75" fmla="*/ 6737 h 8987"/>
                    <a:gd name="T76" fmla="*/ 1504 w 3909"/>
                    <a:gd name="T77" fmla="*/ 6633 h 8987"/>
                    <a:gd name="T78" fmla="*/ 1869 w 3909"/>
                    <a:gd name="T79" fmla="*/ 6670 h 8987"/>
                    <a:gd name="T80" fmla="*/ 1870 w 3909"/>
                    <a:gd name="T81" fmla="*/ 6523 h 8987"/>
                    <a:gd name="T82" fmla="*/ 2062 w 3909"/>
                    <a:gd name="T83" fmla="*/ 6674 h 8987"/>
                    <a:gd name="T84" fmla="*/ 2277 w 3909"/>
                    <a:gd name="T85" fmla="*/ 6493 h 8987"/>
                    <a:gd name="T86" fmla="*/ 2194 w 3909"/>
                    <a:gd name="T87" fmla="*/ 6202 h 8987"/>
                    <a:gd name="T88" fmla="*/ 2009 w 3909"/>
                    <a:gd name="T89" fmla="*/ 6022 h 8987"/>
                    <a:gd name="T90" fmla="*/ 1852 w 3909"/>
                    <a:gd name="T91" fmla="*/ 5973 h 8987"/>
                    <a:gd name="T92" fmla="*/ 1813 w 3909"/>
                    <a:gd name="T93" fmla="*/ 5721 h 8987"/>
                    <a:gd name="T94" fmla="*/ 1870 w 3909"/>
                    <a:gd name="T95" fmla="*/ 5362 h 8987"/>
                    <a:gd name="T96" fmla="*/ 1877 w 3909"/>
                    <a:gd name="T97" fmla="*/ 5053 h 8987"/>
                    <a:gd name="T98" fmla="*/ 1916 w 3909"/>
                    <a:gd name="T99" fmla="*/ 4851 h 8987"/>
                    <a:gd name="T100" fmla="*/ 2019 w 3909"/>
                    <a:gd name="T101" fmla="*/ 4588 h 8987"/>
                    <a:gd name="T102" fmla="*/ 2172 w 3909"/>
                    <a:gd name="T103" fmla="*/ 4540 h 8987"/>
                    <a:gd name="T104" fmla="*/ 2413 w 3909"/>
                    <a:gd name="T105" fmla="*/ 4248 h 8987"/>
                    <a:gd name="T106" fmla="*/ 2605 w 3909"/>
                    <a:gd name="T107" fmla="*/ 4124 h 8987"/>
                    <a:gd name="T108" fmla="*/ 3037 w 3909"/>
                    <a:gd name="T109" fmla="*/ 3559 h 8987"/>
                    <a:gd name="T110" fmla="*/ 3072 w 3909"/>
                    <a:gd name="T111" fmla="*/ 3482 h 8987"/>
                    <a:gd name="T112" fmla="*/ 3018 w 3909"/>
                    <a:gd name="T113" fmla="*/ 3291 h 8987"/>
                    <a:gd name="T114" fmla="*/ 3121 w 3909"/>
                    <a:gd name="T115" fmla="*/ 2961 h 8987"/>
                    <a:gd name="T116" fmla="*/ 3205 w 3909"/>
                    <a:gd name="T117" fmla="*/ 2708 h 8987"/>
                    <a:gd name="T118" fmla="*/ 3354 w 3909"/>
                    <a:gd name="T119" fmla="*/ 2544 h 8987"/>
                    <a:gd name="T120" fmla="*/ 3497 w 3909"/>
                    <a:gd name="T121" fmla="*/ 2516 h 8987"/>
                    <a:gd name="T122" fmla="*/ 3887 w 3909"/>
                    <a:gd name="T123" fmla="*/ 2470 h 89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909" h="8987">
                      <a:moveTo>
                        <a:pt x="3757" y="2218"/>
                      </a:moveTo>
                      <a:lnTo>
                        <a:pt x="3736" y="2082"/>
                      </a:lnTo>
                      <a:lnTo>
                        <a:pt x="3848" y="1869"/>
                      </a:lnTo>
                      <a:lnTo>
                        <a:pt x="3757" y="1807"/>
                      </a:lnTo>
                      <a:lnTo>
                        <a:pt x="3687" y="1459"/>
                      </a:lnTo>
                      <a:lnTo>
                        <a:pt x="3753" y="1411"/>
                      </a:lnTo>
                      <a:lnTo>
                        <a:pt x="3746" y="1312"/>
                      </a:lnTo>
                      <a:lnTo>
                        <a:pt x="3695" y="1256"/>
                      </a:lnTo>
                      <a:lnTo>
                        <a:pt x="3724" y="1153"/>
                      </a:lnTo>
                      <a:lnTo>
                        <a:pt x="3713" y="978"/>
                      </a:lnTo>
                      <a:lnTo>
                        <a:pt x="3759" y="930"/>
                      </a:lnTo>
                      <a:lnTo>
                        <a:pt x="3762" y="858"/>
                      </a:lnTo>
                      <a:lnTo>
                        <a:pt x="3701" y="798"/>
                      </a:lnTo>
                      <a:lnTo>
                        <a:pt x="3684" y="706"/>
                      </a:lnTo>
                      <a:lnTo>
                        <a:pt x="3634" y="736"/>
                      </a:lnTo>
                      <a:lnTo>
                        <a:pt x="3607" y="729"/>
                      </a:lnTo>
                      <a:lnTo>
                        <a:pt x="3536" y="544"/>
                      </a:lnTo>
                      <a:lnTo>
                        <a:pt x="3412" y="495"/>
                      </a:lnTo>
                      <a:lnTo>
                        <a:pt x="3375" y="466"/>
                      </a:lnTo>
                      <a:lnTo>
                        <a:pt x="3282" y="473"/>
                      </a:lnTo>
                      <a:lnTo>
                        <a:pt x="3204" y="345"/>
                      </a:lnTo>
                      <a:lnTo>
                        <a:pt x="3130" y="332"/>
                      </a:lnTo>
                      <a:lnTo>
                        <a:pt x="3067" y="237"/>
                      </a:lnTo>
                      <a:lnTo>
                        <a:pt x="3027" y="217"/>
                      </a:lnTo>
                      <a:lnTo>
                        <a:pt x="2989" y="161"/>
                      </a:lnTo>
                      <a:lnTo>
                        <a:pt x="2932" y="111"/>
                      </a:lnTo>
                      <a:lnTo>
                        <a:pt x="2904" y="55"/>
                      </a:lnTo>
                      <a:lnTo>
                        <a:pt x="2817" y="0"/>
                      </a:lnTo>
                      <a:lnTo>
                        <a:pt x="2728" y="60"/>
                      </a:lnTo>
                      <a:lnTo>
                        <a:pt x="2628" y="64"/>
                      </a:lnTo>
                      <a:lnTo>
                        <a:pt x="2716" y="229"/>
                      </a:lnTo>
                      <a:lnTo>
                        <a:pt x="2562" y="436"/>
                      </a:lnTo>
                      <a:lnTo>
                        <a:pt x="2655" y="475"/>
                      </a:lnTo>
                      <a:lnTo>
                        <a:pt x="2645" y="515"/>
                      </a:lnTo>
                      <a:lnTo>
                        <a:pt x="2579" y="540"/>
                      </a:lnTo>
                      <a:lnTo>
                        <a:pt x="2435" y="444"/>
                      </a:lnTo>
                      <a:lnTo>
                        <a:pt x="2288" y="443"/>
                      </a:lnTo>
                      <a:lnTo>
                        <a:pt x="2214" y="371"/>
                      </a:lnTo>
                      <a:lnTo>
                        <a:pt x="2098" y="417"/>
                      </a:lnTo>
                      <a:lnTo>
                        <a:pt x="2035" y="813"/>
                      </a:lnTo>
                      <a:lnTo>
                        <a:pt x="1972" y="854"/>
                      </a:lnTo>
                      <a:lnTo>
                        <a:pt x="1941" y="824"/>
                      </a:lnTo>
                      <a:lnTo>
                        <a:pt x="1842" y="798"/>
                      </a:lnTo>
                      <a:lnTo>
                        <a:pt x="1779" y="845"/>
                      </a:lnTo>
                      <a:lnTo>
                        <a:pt x="1750" y="895"/>
                      </a:lnTo>
                      <a:lnTo>
                        <a:pt x="1653" y="940"/>
                      </a:lnTo>
                      <a:lnTo>
                        <a:pt x="1582" y="1249"/>
                      </a:lnTo>
                      <a:lnTo>
                        <a:pt x="1440" y="1327"/>
                      </a:lnTo>
                      <a:lnTo>
                        <a:pt x="1428" y="1429"/>
                      </a:lnTo>
                      <a:lnTo>
                        <a:pt x="1518" y="1491"/>
                      </a:lnTo>
                      <a:lnTo>
                        <a:pt x="1512" y="1634"/>
                      </a:lnTo>
                      <a:lnTo>
                        <a:pt x="1249" y="2052"/>
                      </a:lnTo>
                      <a:lnTo>
                        <a:pt x="1242" y="2271"/>
                      </a:lnTo>
                      <a:lnTo>
                        <a:pt x="1152" y="2295"/>
                      </a:lnTo>
                      <a:lnTo>
                        <a:pt x="982" y="2277"/>
                      </a:lnTo>
                      <a:lnTo>
                        <a:pt x="963" y="2353"/>
                      </a:lnTo>
                      <a:lnTo>
                        <a:pt x="1024" y="2505"/>
                      </a:lnTo>
                      <a:lnTo>
                        <a:pt x="965" y="2619"/>
                      </a:lnTo>
                      <a:lnTo>
                        <a:pt x="931" y="2871"/>
                      </a:lnTo>
                      <a:lnTo>
                        <a:pt x="733" y="3480"/>
                      </a:lnTo>
                      <a:lnTo>
                        <a:pt x="810" y="3543"/>
                      </a:lnTo>
                      <a:lnTo>
                        <a:pt x="870" y="3615"/>
                      </a:lnTo>
                      <a:lnTo>
                        <a:pt x="846" y="3778"/>
                      </a:lnTo>
                      <a:lnTo>
                        <a:pt x="786" y="3809"/>
                      </a:lnTo>
                      <a:lnTo>
                        <a:pt x="525" y="3748"/>
                      </a:lnTo>
                      <a:lnTo>
                        <a:pt x="406" y="3806"/>
                      </a:lnTo>
                      <a:lnTo>
                        <a:pt x="246" y="4261"/>
                      </a:lnTo>
                      <a:lnTo>
                        <a:pt x="212" y="4444"/>
                      </a:lnTo>
                      <a:lnTo>
                        <a:pt x="279" y="4533"/>
                      </a:lnTo>
                      <a:lnTo>
                        <a:pt x="267" y="4627"/>
                      </a:lnTo>
                      <a:lnTo>
                        <a:pt x="343" y="4968"/>
                      </a:lnTo>
                      <a:lnTo>
                        <a:pt x="294" y="5120"/>
                      </a:lnTo>
                      <a:lnTo>
                        <a:pt x="289" y="5246"/>
                      </a:lnTo>
                      <a:lnTo>
                        <a:pt x="420" y="5414"/>
                      </a:lnTo>
                      <a:lnTo>
                        <a:pt x="474" y="5448"/>
                      </a:lnTo>
                      <a:lnTo>
                        <a:pt x="508" y="5550"/>
                      </a:lnTo>
                      <a:lnTo>
                        <a:pt x="479" y="5670"/>
                      </a:lnTo>
                      <a:lnTo>
                        <a:pt x="387" y="5724"/>
                      </a:lnTo>
                      <a:lnTo>
                        <a:pt x="447" y="6088"/>
                      </a:lnTo>
                      <a:lnTo>
                        <a:pt x="396" y="6338"/>
                      </a:lnTo>
                      <a:lnTo>
                        <a:pt x="340" y="6415"/>
                      </a:lnTo>
                      <a:lnTo>
                        <a:pt x="273" y="6455"/>
                      </a:lnTo>
                      <a:lnTo>
                        <a:pt x="236" y="6475"/>
                      </a:lnTo>
                      <a:lnTo>
                        <a:pt x="224" y="6562"/>
                      </a:lnTo>
                      <a:lnTo>
                        <a:pt x="148" y="6682"/>
                      </a:lnTo>
                      <a:lnTo>
                        <a:pt x="153" y="6815"/>
                      </a:lnTo>
                      <a:lnTo>
                        <a:pt x="171" y="6927"/>
                      </a:lnTo>
                      <a:lnTo>
                        <a:pt x="138" y="6957"/>
                      </a:lnTo>
                      <a:lnTo>
                        <a:pt x="142" y="6984"/>
                      </a:lnTo>
                      <a:lnTo>
                        <a:pt x="102" y="7011"/>
                      </a:lnTo>
                      <a:lnTo>
                        <a:pt x="45" y="6912"/>
                      </a:lnTo>
                      <a:lnTo>
                        <a:pt x="0" y="6902"/>
                      </a:lnTo>
                      <a:lnTo>
                        <a:pt x="9" y="7081"/>
                      </a:lnTo>
                      <a:lnTo>
                        <a:pt x="37" y="7224"/>
                      </a:lnTo>
                      <a:lnTo>
                        <a:pt x="50" y="7271"/>
                      </a:lnTo>
                      <a:lnTo>
                        <a:pt x="92" y="7306"/>
                      </a:lnTo>
                      <a:lnTo>
                        <a:pt x="88" y="7360"/>
                      </a:lnTo>
                      <a:lnTo>
                        <a:pt x="105" y="7372"/>
                      </a:lnTo>
                      <a:lnTo>
                        <a:pt x="105" y="7372"/>
                      </a:lnTo>
                      <a:lnTo>
                        <a:pt x="105" y="7365"/>
                      </a:lnTo>
                      <a:lnTo>
                        <a:pt x="105" y="7349"/>
                      </a:lnTo>
                      <a:lnTo>
                        <a:pt x="105" y="7340"/>
                      </a:lnTo>
                      <a:lnTo>
                        <a:pt x="106" y="7332"/>
                      </a:lnTo>
                      <a:lnTo>
                        <a:pt x="108" y="7326"/>
                      </a:lnTo>
                      <a:lnTo>
                        <a:pt x="109" y="7324"/>
                      </a:lnTo>
                      <a:lnTo>
                        <a:pt x="112" y="7323"/>
                      </a:lnTo>
                      <a:lnTo>
                        <a:pt x="112" y="7323"/>
                      </a:lnTo>
                      <a:lnTo>
                        <a:pt x="121" y="7321"/>
                      </a:lnTo>
                      <a:lnTo>
                        <a:pt x="132" y="7320"/>
                      </a:lnTo>
                      <a:lnTo>
                        <a:pt x="145" y="7320"/>
                      </a:lnTo>
                      <a:lnTo>
                        <a:pt x="195" y="7372"/>
                      </a:lnTo>
                      <a:lnTo>
                        <a:pt x="76" y="7442"/>
                      </a:lnTo>
                      <a:lnTo>
                        <a:pt x="69" y="7476"/>
                      </a:lnTo>
                      <a:lnTo>
                        <a:pt x="123" y="7492"/>
                      </a:lnTo>
                      <a:lnTo>
                        <a:pt x="160" y="7474"/>
                      </a:lnTo>
                      <a:lnTo>
                        <a:pt x="193" y="7488"/>
                      </a:lnTo>
                      <a:lnTo>
                        <a:pt x="193" y="7531"/>
                      </a:lnTo>
                      <a:lnTo>
                        <a:pt x="181" y="7561"/>
                      </a:lnTo>
                      <a:lnTo>
                        <a:pt x="194" y="7614"/>
                      </a:lnTo>
                      <a:lnTo>
                        <a:pt x="238" y="7654"/>
                      </a:lnTo>
                      <a:lnTo>
                        <a:pt x="228" y="7684"/>
                      </a:lnTo>
                      <a:lnTo>
                        <a:pt x="172" y="7697"/>
                      </a:lnTo>
                      <a:lnTo>
                        <a:pt x="219" y="7760"/>
                      </a:lnTo>
                      <a:lnTo>
                        <a:pt x="246" y="7879"/>
                      </a:lnTo>
                      <a:lnTo>
                        <a:pt x="297" y="7909"/>
                      </a:lnTo>
                      <a:lnTo>
                        <a:pt x="328" y="8091"/>
                      </a:lnTo>
                      <a:lnTo>
                        <a:pt x="551" y="8328"/>
                      </a:lnTo>
                      <a:lnTo>
                        <a:pt x="544" y="8394"/>
                      </a:lnTo>
                      <a:lnTo>
                        <a:pt x="472" y="8388"/>
                      </a:lnTo>
                      <a:lnTo>
                        <a:pt x="472" y="8421"/>
                      </a:lnTo>
                      <a:lnTo>
                        <a:pt x="518" y="8497"/>
                      </a:lnTo>
                      <a:lnTo>
                        <a:pt x="496" y="8537"/>
                      </a:lnTo>
                      <a:lnTo>
                        <a:pt x="473" y="8541"/>
                      </a:lnTo>
                      <a:lnTo>
                        <a:pt x="439" y="8512"/>
                      </a:lnTo>
                      <a:lnTo>
                        <a:pt x="423" y="8551"/>
                      </a:lnTo>
                      <a:lnTo>
                        <a:pt x="584" y="8786"/>
                      </a:lnTo>
                      <a:lnTo>
                        <a:pt x="552" y="8862"/>
                      </a:lnTo>
                      <a:lnTo>
                        <a:pt x="572" y="8898"/>
                      </a:lnTo>
                      <a:lnTo>
                        <a:pt x="523" y="8912"/>
                      </a:lnTo>
                      <a:lnTo>
                        <a:pt x="519" y="8969"/>
                      </a:lnTo>
                      <a:lnTo>
                        <a:pt x="633" y="8961"/>
                      </a:lnTo>
                      <a:lnTo>
                        <a:pt x="670" y="8987"/>
                      </a:lnTo>
                      <a:lnTo>
                        <a:pt x="819" y="8923"/>
                      </a:lnTo>
                      <a:lnTo>
                        <a:pt x="919" y="8945"/>
                      </a:lnTo>
                      <a:lnTo>
                        <a:pt x="960" y="8938"/>
                      </a:lnTo>
                      <a:lnTo>
                        <a:pt x="969" y="8858"/>
                      </a:lnTo>
                      <a:lnTo>
                        <a:pt x="917" y="8759"/>
                      </a:lnTo>
                      <a:lnTo>
                        <a:pt x="990" y="8672"/>
                      </a:lnTo>
                      <a:lnTo>
                        <a:pt x="1003" y="8589"/>
                      </a:lnTo>
                      <a:lnTo>
                        <a:pt x="1063" y="8605"/>
                      </a:lnTo>
                      <a:lnTo>
                        <a:pt x="1096" y="8528"/>
                      </a:lnTo>
                      <a:lnTo>
                        <a:pt x="1218" y="8504"/>
                      </a:lnTo>
                      <a:lnTo>
                        <a:pt x="1249" y="8541"/>
                      </a:lnTo>
                      <a:lnTo>
                        <a:pt x="1355" y="8526"/>
                      </a:lnTo>
                      <a:lnTo>
                        <a:pt x="1435" y="8562"/>
                      </a:lnTo>
                      <a:lnTo>
                        <a:pt x="1530" y="8356"/>
                      </a:lnTo>
                      <a:lnTo>
                        <a:pt x="1576" y="8192"/>
                      </a:lnTo>
                      <a:lnTo>
                        <a:pt x="1575" y="8096"/>
                      </a:lnTo>
                      <a:lnTo>
                        <a:pt x="1610" y="8023"/>
                      </a:lnTo>
                      <a:lnTo>
                        <a:pt x="1590" y="7947"/>
                      </a:lnTo>
                      <a:lnTo>
                        <a:pt x="1592" y="7900"/>
                      </a:lnTo>
                      <a:lnTo>
                        <a:pt x="1653" y="7840"/>
                      </a:lnTo>
                      <a:lnTo>
                        <a:pt x="1655" y="7776"/>
                      </a:lnTo>
                      <a:lnTo>
                        <a:pt x="1621" y="7747"/>
                      </a:lnTo>
                      <a:lnTo>
                        <a:pt x="1665" y="7701"/>
                      </a:lnTo>
                      <a:lnTo>
                        <a:pt x="1650" y="7657"/>
                      </a:lnTo>
                      <a:lnTo>
                        <a:pt x="1584" y="7611"/>
                      </a:lnTo>
                      <a:lnTo>
                        <a:pt x="1604" y="7551"/>
                      </a:lnTo>
                      <a:lnTo>
                        <a:pt x="1647" y="7588"/>
                      </a:lnTo>
                      <a:lnTo>
                        <a:pt x="1683" y="7550"/>
                      </a:lnTo>
                      <a:lnTo>
                        <a:pt x="1643" y="7508"/>
                      </a:lnTo>
                      <a:lnTo>
                        <a:pt x="1679" y="7461"/>
                      </a:lnTo>
                      <a:lnTo>
                        <a:pt x="1655" y="7412"/>
                      </a:lnTo>
                      <a:lnTo>
                        <a:pt x="1698" y="7404"/>
                      </a:lnTo>
                      <a:lnTo>
                        <a:pt x="1688" y="7342"/>
                      </a:lnTo>
                      <a:lnTo>
                        <a:pt x="1587" y="7276"/>
                      </a:lnTo>
                      <a:lnTo>
                        <a:pt x="1586" y="7298"/>
                      </a:lnTo>
                      <a:lnTo>
                        <a:pt x="1569" y="7321"/>
                      </a:lnTo>
                      <a:lnTo>
                        <a:pt x="1581" y="7342"/>
                      </a:lnTo>
                      <a:lnTo>
                        <a:pt x="1591" y="7375"/>
                      </a:lnTo>
                      <a:lnTo>
                        <a:pt x="1580" y="7388"/>
                      </a:lnTo>
                      <a:lnTo>
                        <a:pt x="1561" y="7378"/>
                      </a:lnTo>
                      <a:lnTo>
                        <a:pt x="1541" y="7347"/>
                      </a:lnTo>
                      <a:lnTo>
                        <a:pt x="1519" y="7343"/>
                      </a:lnTo>
                      <a:lnTo>
                        <a:pt x="1484" y="7352"/>
                      </a:lnTo>
                      <a:lnTo>
                        <a:pt x="1452" y="7322"/>
                      </a:lnTo>
                      <a:lnTo>
                        <a:pt x="1443" y="7298"/>
                      </a:lnTo>
                      <a:lnTo>
                        <a:pt x="1470" y="7285"/>
                      </a:lnTo>
                      <a:lnTo>
                        <a:pt x="1503" y="7303"/>
                      </a:lnTo>
                      <a:lnTo>
                        <a:pt x="1550" y="7294"/>
                      </a:lnTo>
                      <a:lnTo>
                        <a:pt x="1587" y="7276"/>
                      </a:lnTo>
                      <a:lnTo>
                        <a:pt x="1590" y="7253"/>
                      </a:lnTo>
                      <a:lnTo>
                        <a:pt x="1667" y="7285"/>
                      </a:lnTo>
                      <a:lnTo>
                        <a:pt x="1701" y="7262"/>
                      </a:lnTo>
                      <a:lnTo>
                        <a:pt x="1676" y="7199"/>
                      </a:lnTo>
                      <a:lnTo>
                        <a:pt x="1533" y="7204"/>
                      </a:lnTo>
                      <a:lnTo>
                        <a:pt x="1497" y="7160"/>
                      </a:lnTo>
                      <a:lnTo>
                        <a:pt x="1542" y="7137"/>
                      </a:lnTo>
                      <a:lnTo>
                        <a:pt x="1716" y="7166"/>
                      </a:lnTo>
                      <a:lnTo>
                        <a:pt x="1770" y="7138"/>
                      </a:lnTo>
                      <a:lnTo>
                        <a:pt x="1772" y="7086"/>
                      </a:lnTo>
                      <a:lnTo>
                        <a:pt x="1862" y="7071"/>
                      </a:lnTo>
                      <a:lnTo>
                        <a:pt x="1925" y="7004"/>
                      </a:lnTo>
                      <a:lnTo>
                        <a:pt x="1950" y="6927"/>
                      </a:lnTo>
                      <a:lnTo>
                        <a:pt x="1975" y="6951"/>
                      </a:lnTo>
                      <a:lnTo>
                        <a:pt x="1981" y="7001"/>
                      </a:lnTo>
                      <a:lnTo>
                        <a:pt x="2032" y="6996"/>
                      </a:lnTo>
                      <a:lnTo>
                        <a:pt x="2054" y="6920"/>
                      </a:lnTo>
                      <a:lnTo>
                        <a:pt x="2087" y="6910"/>
                      </a:lnTo>
                      <a:lnTo>
                        <a:pt x="2099" y="6851"/>
                      </a:lnTo>
                      <a:lnTo>
                        <a:pt x="2117" y="6886"/>
                      </a:lnTo>
                      <a:lnTo>
                        <a:pt x="2104" y="6913"/>
                      </a:lnTo>
                      <a:lnTo>
                        <a:pt x="2137" y="6940"/>
                      </a:lnTo>
                      <a:lnTo>
                        <a:pt x="2164" y="6955"/>
                      </a:lnTo>
                      <a:lnTo>
                        <a:pt x="2184" y="6918"/>
                      </a:lnTo>
                      <a:lnTo>
                        <a:pt x="2184" y="6893"/>
                      </a:lnTo>
                      <a:lnTo>
                        <a:pt x="2143" y="6849"/>
                      </a:lnTo>
                      <a:lnTo>
                        <a:pt x="2120" y="6824"/>
                      </a:lnTo>
                      <a:lnTo>
                        <a:pt x="2126" y="6784"/>
                      </a:lnTo>
                      <a:lnTo>
                        <a:pt x="2086" y="6757"/>
                      </a:lnTo>
                      <a:lnTo>
                        <a:pt x="2026" y="6788"/>
                      </a:lnTo>
                      <a:lnTo>
                        <a:pt x="1956" y="6801"/>
                      </a:lnTo>
                      <a:lnTo>
                        <a:pt x="1860" y="6783"/>
                      </a:lnTo>
                      <a:lnTo>
                        <a:pt x="1826" y="6819"/>
                      </a:lnTo>
                      <a:lnTo>
                        <a:pt x="1800" y="6793"/>
                      </a:lnTo>
                      <a:lnTo>
                        <a:pt x="1812" y="6747"/>
                      </a:lnTo>
                      <a:lnTo>
                        <a:pt x="1785" y="6700"/>
                      </a:lnTo>
                      <a:lnTo>
                        <a:pt x="1772" y="6737"/>
                      </a:lnTo>
                      <a:lnTo>
                        <a:pt x="1698" y="6705"/>
                      </a:lnTo>
                      <a:lnTo>
                        <a:pt x="1668" y="6668"/>
                      </a:lnTo>
                      <a:lnTo>
                        <a:pt x="1635" y="6685"/>
                      </a:lnTo>
                      <a:lnTo>
                        <a:pt x="1509" y="6699"/>
                      </a:lnTo>
                      <a:lnTo>
                        <a:pt x="1455" y="6657"/>
                      </a:lnTo>
                      <a:lnTo>
                        <a:pt x="1504" y="6633"/>
                      </a:lnTo>
                      <a:lnTo>
                        <a:pt x="1608" y="6656"/>
                      </a:lnTo>
                      <a:lnTo>
                        <a:pt x="1618" y="6612"/>
                      </a:lnTo>
                      <a:lnTo>
                        <a:pt x="1682" y="6634"/>
                      </a:lnTo>
                      <a:lnTo>
                        <a:pt x="1747" y="6601"/>
                      </a:lnTo>
                      <a:lnTo>
                        <a:pt x="1835" y="6677"/>
                      </a:lnTo>
                      <a:lnTo>
                        <a:pt x="1869" y="6670"/>
                      </a:lnTo>
                      <a:lnTo>
                        <a:pt x="1844" y="6593"/>
                      </a:lnTo>
                      <a:lnTo>
                        <a:pt x="1929" y="6689"/>
                      </a:lnTo>
                      <a:lnTo>
                        <a:pt x="1942" y="6709"/>
                      </a:lnTo>
                      <a:lnTo>
                        <a:pt x="1968" y="6676"/>
                      </a:lnTo>
                      <a:lnTo>
                        <a:pt x="1955" y="6609"/>
                      </a:lnTo>
                      <a:lnTo>
                        <a:pt x="1870" y="6523"/>
                      </a:lnTo>
                      <a:lnTo>
                        <a:pt x="1890" y="6481"/>
                      </a:lnTo>
                      <a:lnTo>
                        <a:pt x="1947" y="6546"/>
                      </a:lnTo>
                      <a:lnTo>
                        <a:pt x="1997" y="6552"/>
                      </a:lnTo>
                      <a:lnTo>
                        <a:pt x="1998" y="6701"/>
                      </a:lnTo>
                      <a:lnTo>
                        <a:pt x="2026" y="6721"/>
                      </a:lnTo>
                      <a:lnTo>
                        <a:pt x="2062" y="6674"/>
                      </a:lnTo>
                      <a:lnTo>
                        <a:pt x="2088" y="6681"/>
                      </a:lnTo>
                      <a:lnTo>
                        <a:pt x="2165" y="6653"/>
                      </a:lnTo>
                      <a:lnTo>
                        <a:pt x="2241" y="6603"/>
                      </a:lnTo>
                      <a:lnTo>
                        <a:pt x="2254" y="6566"/>
                      </a:lnTo>
                      <a:lnTo>
                        <a:pt x="2290" y="6523"/>
                      </a:lnTo>
                      <a:lnTo>
                        <a:pt x="2277" y="6493"/>
                      </a:lnTo>
                      <a:lnTo>
                        <a:pt x="2300" y="6459"/>
                      </a:lnTo>
                      <a:lnTo>
                        <a:pt x="2282" y="6347"/>
                      </a:lnTo>
                      <a:lnTo>
                        <a:pt x="2251" y="6288"/>
                      </a:lnTo>
                      <a:lnTo>
                        <a:pt x="2184" y="6252"/>
                      </a:lnTo>
                      <a:lnTo>
                        <a:pt x="2161" y="6225"/>
                      </a:lnTo>
                      <a:lnTo>
                        <a:pt x="2194" y="6202"/>
                      </a:lnTo>
                      <a:lnTo>
                        <a:pt x="2174" y="6165"/>
                      </a:lnTo>
                      <a:lnTo>
                        <a:pt x="2154" y="6146"/>
                      </a:lnTo>
                      <a:lnTo>
                        <a:pt x="2117" y="6156"/>
                      </a:lnTo>
                      <a:lnTo>
                        <a:pt x="2096" y="6113"/>
                      </a:lnTo>
                      <a:lnTo>
                        <a:pt x="2039" y="6061"/>
                      </a:lnTo>
                      <a:lnTo>
                        <a:pt x="2009" y="6022"/>
                      </a:lnTo>
                      <a:lnTo>
                        <a:pt x="1962" y="6038"/>
                      </a:lnTo>
                      <a:lnTo>
                        <a:pt x="1922" y="5981"/>
                      </a:lnTo>
                      <a:lnTo>
                        <a:pt x="1889" y="6003"/>
                      </a:lnTo>
                      <a:lnTo>
                        <a:pt x="1853" y="6056"/>
                      </a:lnTo>
                      <a:lnTo>
                        <a:pt x="1835" y="6029"/>
                      </a:lnTo>
                      <a:lnTo>
                        <a:pt x="1852" y="5973"/>
                      </a:lnTo>
                      <a:lnTo>
                        <a:pt x="1789" y="5957"/>
                      </a:lnTo>
                      <a:lnTo>
                        <a:pt x="1802" y="5924"/>
                      </a:lnTo>
                      <a:lnTo>
                        <a:pt x="1855" y="5922"/>
                      </a:lnTo>
                      <a:lnTo>
                        <a:pt x="1851" y="5890"/>
                      </a:lnTo>
                      <a:lnTo>
                        <a:pt x="1790" y="5778"/>
                      </a:lnTo>
                      <a:lnTo>
                        <a:pt x="1813" y="5721"/>
                      </a:lnTo>
                      <a:lnTo>
                        <a:pt x="1772" y="5585"/>
                      </a:lnTo>
                      <a:lnTo>
                        <a:pt x="1802" y="5548"/>
                      </a:lnTo>
                      <a:lnTo>
                        <a:pt x="1777" y="5489"/>
                      </a:lnTo>
                      <a:lnTo>
                        <a:pt x="1773" y="5313"/>
                      </a:lnTo>
                      <a:lnTo>
                        <a:pt x="1847" y="5315"/>
                      </a:lnTo>
                      <a:lnTo>
                        <a:pt x="1870" y="5362"/>
                      </a:lnTo>
                      <a:lnTo>
                        <a:pt x="1883" y="5325"/>
                      </a:lnTo>
                      <a:lnTo>
                        <a:pt x="1845" y="5299"/>
                      </a:lnTo>
                      <a:lnTo>
                        <a:pt x="1845" y="5233"/>
                      </a:lnTo>
                      <a:lnTo>
                        <a:pt x="1825" y="5186"/>
                      </a:lnTo>
                      <a:lnTo>
                        <a:pt x="1848" y="5149"/>
                      </a:lnTo>
                      <a:lnTo>
                        <a:pt x="1877" y="5053"/>
                      </a:lnTo>
                      <a:lnTo>
                        <a:pt x="1917" y="5007"/>
                      </a:lnTo>
                      <a:lnTo>
                        <a:pt x="1919" y="4953"/>
                      </a:lnTo>
                      <a:lnTo>
                        <a:pt x="1839" y="4907"/>
                      </a:lnTo>
                      <a:lnTo>
                        <a:pt x="1832" y="4834"/>
                      </a:lnTo>
                      <a:lnTo>
                        <a:pt x="1861" y="4800"/>
                      </a:lnTo>
                      <a:lnTo>
                        <a:pt x="1916" y="4851"/>
                      </a:lnTo>
                      <a:lnTo>
                        <a:pt x="1941" y="4807"/>
                      </a:lnTo>
                      <a:lnTo>
                        <a:pt x="1998" y="4779"/>
                      </a:lnTo>
                      <a:lnTo>
                        <a:pt x="2020" y="4677"/>
                      </a:lnTo>
                      <a:lnTo>
                        <a:pt x="1993" y="4611"/>
                      </a:lnTo>
                      <a:lnTo>
                        <a:pt x="1979" y="4541"/>
                      </a:lnTo>
                      <a:lnTo>
                        <a:pt x="2019" y="4588"/>
                      </a:lnTo>
                      <a:lnTo>
                        <a:pt x="2049" y="4590"/>
                      </a:lnTo>
                      <a:lnTo>
                        <a:pt x="2053" y="4627"/>
                      </a:lnTo>
                      <a:lnTo>
                        <a:pt x="2083" y="4623"/>
                      </a:lnTo>
                      <a:lnTo>
                        <a:pt x="2093" y="4560"/>
                      </a:lnTo>
                      <a:lnTo>
                        <a:pt x="2146" y="4580"/>
                      </a:lnTo>
                      <a:lnTo>
                        <a:pt x="2172" y="4540"/>
                      </a:lnTo>
                      <a:lnTo>
                        <a:pt x="2152" y="4480"/>
                      </a:lnTo>
                      <a:lnTo>
                        <a:pt x="2201" y="4416"/>
                      </a:lnTo>
                      <a:lnTo>
                        <a:pt x="2241" y="4389"/>
                      </a:lnTo>
                      <a:lnTo>
                        <a:pt x="2270" y="4282"/>
                      </a:lnTo>
                      <a:lnTo>
                        <a:pt x="2360" y="4282"/>
                      </a:lnTo>
                      <a:lnTo>
                        <a:pt x="2413" y="4248"/>
                      </a:lnTo>
                      <a:lnTo>
                        <a:pt x="2428" y="4159"/>
                      </a:lnTo>
                      <a:lnTo>
                        <a:pt x="2458" y="4135"/>
                      </a:lnTo>
                      <a:lnTo>
                        <a:pt x="2475" y="4149"/>
                      </a:lnTo>
                      <a:lnTo>
                        <a:pt x="2495" y="4099"/>
                      </a:lnTo>
                      <a:lnTo>
                        <a:pt x="2562" y="4168"/>
                      </a:lnTo>
                      <a:lnTo>
                        <a:pt x="2605" y="4124"/>
                      </a:lnTo>
                      <a:lnTo>
                        <a:pt x="2608" y="4061"/>
                      </a:lnTo>
                      <a:lnTo>
                        <a:pt x="2677" y="3990"/>
                      </a:lnTo>
                      <a:lnTo>
                        <a:pt x="2705" y="4040"/>
                      </a:lnTo>
                      <a:lnTo>
                        <a:pt x="2942" y="3785"/>
                      </a:lnTo>
                      <a:lnTo>
                        <a:pt x="3004" y="3626"/>
                      </a:lnTo>
                      <a:lnTo>
                        <a:pt x="3037" y="3559"/>
                      </a:lnTo>
                      <a:lnTo>
                        <a:pt x="3077" y="3552"/>
                      </a:lnTo>
                      <a:lnTo>
                        <a:pt x="3107" y="3541"/>
                      </a:lnTo>
                      <a:lnTo>
                        <a:pt x="3139" y="3515"/>
                      </a:lnTo>
                      <a:lnTo>
                        <a:pt x="3126" y="3498"/>
                      </a:lnTo>
                      <a:lnTo>
                        <a:pt x="3072" y="3519"/>
                      </a:lnTo>
                      <a:lnTo>
                        <a:pt x="3072" y="3482"/>
                      </a:lnTo>
                      <a:lnTo>
                        <a:pt x="3096" y="3459"/>
                      </a:lnTo>
                      <a:lnTo>
                        <a:pt x="3089" y="3412"/>
                      </a:lnTo>
                      <a:lnTo>
                        <a:pt x="3025" y="3400"/>
                      </a:lnTo>
                      <a:lnTo>
                        <a:pt x="2964" y="3304"/>
                      </a:lnTo>
                      <a:lnTo>
                        <a:pt x="3001" y="3324"/>
                      </a:lnTo>
                      <a:lnTo>
                        <a:pt x="3018" y="3291"/>
                      </a:lnTo>
                      <a:lnTo>
                        <a:pt x="2960" y="3234"/>
                      </a:lnTo>
                      <a:lnTo>
                        <a:pt x="3003" y="3142"/>
                      </a:lnTo>
                      <a:lnTo>
                        <a:pt x="3045" y="3144"/>
                      </a:lnTo>
                      <a:lnTo>
                        <a:pt x="3076" y="3097"/>
                      </a:lnTo>
                      <a:lnTo>
                        <a:pt x="3109" y="3080"/>
                      </a:lnTo>
                      <a:lnTo>
                        <a:pt x="3121" y="2961"/>
                      </a:lnTo>
                      <a:lnTo>
                        <a:pt x="3037" y="2859"/>
                      </a:lnTo>
                      <a:lnTo>
                        <a:pt x="3120" y="2818"/>
                      </a:lnTo>
                      <a:lnTo>
                        <a:pt x="3139" y="2752"/>
                      </a:lnTo>
                      <a:lnTo>
                        <a:pt x="3193" y="2794"/>
                      </a:lnTo>
                      <a:lnTo>
                        <a:pt x="3239" y="2784"/>
                      </a:lnTo>
                      <a:lnTo>
                        <a:pt x="3205" y="2708"/>
                      </a:lnTo>
                      <a:lnTo>
                        <a:pt x="3262" y="2700"/>
                      </a:lnTo>
                      <a:lnTo>
                        <a:pt x="3282" y="2667"/>
                      </a:lnTo>
                      <a:lnTo>
                        <a:pt x="3178" y="2589"/>
                      </a:lnTo>
                      <a:lnTo>
                        <a:pt x="3292" y="2631"/>
                      </a:lnTo>
                      <a:lnTo>
                        <a:pt x="3327" y="2574"/>
                      </a:lnTo>
                      <a:lnTo>
                        <a:pt x="3354" y="2544"/>
                      </a:lnTo>
                      <a:lnTo>
                        <a:pt x="3346" y="2477"/>
                      </a:lnTo>
                      <a:lnTo>
                        <a:pt x="3373" y="2447"/>
                      </a:lnTo>
                      <a:lnTo>
                        <a:pt x="3423" y="2530"/>
                      </a:lnTo>
                      <a:lnTo>
                        <a:pt x="3467" y="2446"/>
                      </a:lnTo>
                      <a:lnTo>
                        <a:pt x="3497" y="2463"/>
                      </a:lnTo>
                      <a:lnTo>
                        <a:pt x="3497" y="2516"/>
                      </a:lnTo>
                      <a:lnTo>
                        <a:pt x="3580" y="2549"/>
                      </a:lnTo>
                      <a:lnTo>
                        <a:pt x="3626" y="2472"/>
                      </a:lnTo>
                      <a:lnTo>
                        <a:pt x="3663" y="2484"/>
                      </a:lnTo>
                      <a:lnTo>
                        <a:pt x="3770" y="2464"/>
                      </a:lnTo>
                      <a:lnTo>
                        <a:pt x="3853" y="2513"/>
                      </a:lnTo>
                      <a:lnTo>
                        <a:pt x="3887" y="2470"/>
                      </a:lnTo>
                      <a:lnTo>
                        <a:pt x="3909" y="2460"/>
                      </a:lnTo>
                      <a:lnTo>
                        <a:pt x="3757" y="221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2" name="Freeform 73">
                  <a:extLst>
                    <a:ext uri="{FF2B5EF4-FFF2-40B4-BE49-F238E27FC236}">
                      <a16:creationId xmlns:a16="http://schemas.microsoft.com/office/drawing/2014/main" id="{A9E41480-53BB-9645-9D70-85B580F86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6763" y="3024188"/>
                  <a:ext cx="22225" cy="28575"/>
                </a:xfrm>
                <a:custGeom>
                  <a:avLst/>
                  <a:gdLst>
                    <a:gd name="T0" fmla="*/ 0 w 70"/>
                    <a:gd name="T1" fmla="*/ 43 h 89"/>
                    <a:gd name="T2" fmla="*/ 6 w 70"/>
                    <a:gd name="T3" fmla="*/ 89 h 89"/>
                    <a:gd name="T4" fmla="*/ 33 w 70"/>
                    <a:gd name="T5" fmla="*/ 37 h 89"/>
                    <a:gd name="T6" fmla="*/ 70 w 70"/>
                    <a:gd name="T7" fmla="*/ 42 h 89"/>
                    <a:gd name="T8" fmla="*/ 63 w 70"/>
                    <a:gd name="T9" fmla="*/ 0 h 89"/>
                    <a:gd name="T10" fmla="*/ 0 w 70"/>
                    <a:gd name="T11" fmla="*/ 43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0" h="89">
                      <a:moveTo>
                        <a:pt x="0" y="43"/>
                      </a:moveTo>
                      <a:lnTo>
                        <a:pt x="6" y="89"/>
                      </a:lnTo>
                      <a:lnTo>
                        <a:pt x="33" y="37"/>
                      </a:lnTo>
                      <a:lnTo>
                        <a:pt x="70" y="42"/>
                      </a:lnTo>
                      <a:lnTo>
                        <a:pt x="63" y="0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3" name="Freeform 74">
                  <a:extLst>
                    <a:ext uri="{FF2B5EF4-FFF2-40B4-BE49-F238E27FC236}">
                      <a16:creationId xmlns:a16="http://schemas.microsoft.com/office/drawing/2014/main" id="{140B1A01-4B6A-B84D-B94C-E6F9C61A9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8500" y="2570163"/>
                  <a:ext cx="15875" cy="23813"/>
                </a:xfrm>
                <a:custGeom>
                  <a:avLst/>
                  <a:gdLst>
                    <a:gd name="T0" fmla="*/ 7 w 50"/>
                    <a:gd name="T1" fmla="*/ 50 h 76"/>
                    <a:gd name="T2" fmla="*/ 40 w 50"/>
                    <a:gd name="T3" fmla="*/ 76 h 76"/>
                    <a:gd name="T4" fmla="*/ 50 w 50"/>
                    <a:gd name="T5" fmla="*/ 59 h 76"/>
                    <a:gd name="T6" fmla="*/ 0 w 50"/>
                    <a:gd name="T7" fmla="*/ 0 h 76"/>
                    <a:gd name="T8" fmla="*/ 7 w 50"/>
                    <a:gd name="T9" fmla="*/ 5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76">
                      <a:moveTo>
                        <a:pt x="7" y="50"/>
                      </a:moveTo>
                      <a:lnTo>
                        <a:pt x="40" y="76"/>
                      </a:lnTo>
                      <a:lnTo>
                        <a:pt x="50" y="59"/>
                      </a:lnTo>
                      <a:lnTo>
                        <a:pt x="0" y="0"/>
                      </a:lnTo>
                      <a:lnTo>
                        <a:pt x="7" y="5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4" name="Freeform 76">
                  <a:extLst>
                    <a:ext uri="{FF2B5EF4-FFF2-40B4-BE49-F238E27FC236}">
                      <a16:creationId xmlns:a16="http://schemas.microsoft.com/office/drawing/2014/main" id="{938DC711-3718-074D-A59F-E71D9C151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0713" y="2771775"/>
                  <a:ext cx="22225" cy="15875"/>
                </a:xfrm>
                <a:custGeom>
                  <a:avLst/>
                  <a:gdLst>
                    <a:gd name="T0" fmla="*/ 0 w 70"/>
                    <a:gd name="T1" fmla="*/ 14 h 46"/>
                    <a:gd name="T2" fmla="*/ 33 w 70"/>
                    <a:gd name="T3" fmla="*/ 46 h 46"/>
                    <a:gd name="T4" fmla="*/ 70 w 70"/>
                    <a:gd name="T5" fmla="*/ 26 h 46"/>
                    <a:gd name="T6" fmla="*/ 47 w 70"/>
                    <a:gd name="T7" fmla="*/ 0 h 46"/>
                    <a:gd name="T8" fmla="*/ 0 w 70"/>
                    <a:gd name="T9" fmla="*/ 1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46">
                      <a:moveTo>
                        <a:pt x="0" y="14"/>
                      </a:moveTo>
                      <a:lnTo>
                        <a:pt x="33" y="46"/>
                      </a:lnTo>
                      <a:lnTo>
                        <a:pt x="70" y="26"/>
                      </a:lnTo>
                      <a:lnTo>
                        <a:pt x="47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36">
                <a:extLst>
                  <a:ext uri="{FF2B5EF4-FFF2-40B4-BE49-F238E27FC236}">
                    <a16:creationId xmlns:a16="http://schemas.microsoft.com/office/drawing/2014/main" id="{98E5A0D1-8D81-4944-971F-148808C7E79E}"/>
                  </a:ext>
                </a:extLst>
              </p:cNvPr>
              <p:cNvGrpSpPr/>
              <p:nvPr userDrawn="1"/>
            </p:nvGrpSpPr>
            <p:grpSpPr>
              <a:xfrm>
                <a:off x="9616166" y="-962318"/>
                <a:ext cx="1435887" cy="2946497"/>
                <a:chOff x="4629150" y="369888"/>
                <a:chExt cx="1128713" cy="2316163"/>
              </a:xfrm>
              <a:grpFill/>
            </p:grpSpPr>
            <p:sp>
              <p:nvSpPr>
                <p:cNvPr id="282" name="Freeform 77">
                  <a:extLst>
                    <a:ext uri="{FF2B5EF4-FFF2-40B4-BE49-F238E27FC236}">
                      <a16:creationId xmlns:a16="http://schemas.microsoft.com/office/drawing/2014/main" id="{FC65968E-09AB-DA41-B654-0F536F988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588" y="2563813"/>
                  <a:ext cx="22225" cy="28575"/>
                </a:xfrm>
                <a:custGeom>
                  <a:avLst/>
                  <a:gdLst>
                    <a:gd name="T0" fmla="*/ 67 w 67"/>
                    <a:gd name="T1" fmla="*/ 73 h 89"/>
                    <a:gd name="T2" fmla="*/ 54 w 67"/>
                    <a:gd name="T3" fmla="*/ 12 h 89"/>
                    <a:gd name="T4" fmla="*/ 17 w 67"/>
                    <a:gd name="T5" fmla="*/ 0 h 89"/>
                    <a:gd name="T6" fmla="*/ 0 w 67"/>
                    <a:gd name="T7" fmla="*/ 14 h 89"/>
                    <a:gd name="T8" fmla="*/ 1 w 67"/>
                    <a:gd name="T9" fmla="*/ 69 h 89"/>
                    <a:gd name="T10" fmla="*/ 21 w 67"/>
                    <a:gd name="T11" fmla="*/ 89 h 89"/>
                    <a:gd name="T12" fmla="*/ 67 w 67"/>
                    <a:gd name="T13" fmla="*/ 73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89">
                      <a:moveTo>
                        <a:pt x="67" y="73"/>
                      </a:moveTo>
                      <a:lnTo>
                        <a:pt x="54" y="12"/>
                      </a:lnTo>
                      <a:lnTo>
                        <a:pt x="17" y="0"/>
                      </a:lnTo>
                      <a:lnTo>
                        <a:pt x="0" y="14"/>
                      </a:lnTo>
                      <a:lnTo>
                        <a:pt x="1" y="69"/>
                      </a:lnTo>
                      <a:lnTo>
                        <a:pt x="21" y="89"/>
                      </a:lnTo>
                      <a:lnTo>
                        <a:pt x="67" y="7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3" name="Freeform 78">
                  <a:extLst>
                    <a:ext uri="{FF2B5EF4-FFF2-40B4-BE49-F238E27FC236}">
                      <a16:creationId xmlns:a16="http://schemas.microsoft.com/office/drawing/2014/main" id="{F197C966-65FF-8A4C-B01E-D78E2BAA12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2188" y="2620963"/>
                  <a:ext cx="17463" cy="23813"/>
                </a:xfrm>
                <a:custGeom>
                  <a:avLst/>
                  <a:gdLst>
                    <a:gd name="T0" fmla="*/ 3 w 57"/>
                    <a:gd name="T1" fmla="*/ 17 h 73"/>
                    <a:gd name="T2" fmla="*/ 0 w 57"/>
                    <a:gd name="T3" fmla="*/ 33 h 73"/>
                    <a:gd name="T4" fmla="*/ 20 w 57"/>
                    <a:gd name="T5" fmla="*/ 73 h 73"/>
                    <a:gd name="T6" fmla="*/ 57 w 57"/>
                    <a:gd name="T7" fmla="*/ 37 h 73"/>
                    <a:gd name="T8" fmla="*/ 47 w 57"/>
                    <a:gd name="T9" fmla="*/ 0 h 73"/>
                    <a:gd name="T10" fmla="*/ 3 w 57"/>
                    <a:gd name="T11" fmla="*/ 17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73">
                      <a:moveTo>
                        <a:pt x="3" y="17"/>
                      </a:moveTo>
                      <a:lnTo>
                        <a:pt x="0" y="33"/>
                      </a:lnTo>
                      <a:lnTo>
                        <a:pt x="20" y="73"/>
                      </a:lnTo>
                      <a:lnTo>
                        <a:pt x="57" y="37"/>
                      </a:lnTo>
                      <a:lnTo>
                        <a:pt x="47" y="0"/>
                      </a:lnTo>
                      <a:lnTo>
                        <a:pt x="3" y="1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4" name="Freeform 79">
                  <a:extLst>
                    <a:ext uri="{FF2B5EF4-FFF2-40B4-BE49-F238E27FC236}">
                      <a16:creationId xmlns:a16="http://schemas.microsoft.com/office/drawing/2014/main" id="{824E86AB-4D07-2B49-B74A-C43860B2E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000" y="2620963"/>
                  <a:ext cx="12700" cy="20638"/>
                </a:xfrm>
                <a:custGeom>
                  <a:avLst/>
                  <a:gdLst>
                    <a:gd name="T0" fmla="*/ 0 w 40"/>
                    <a:gd name="T1" fmla="*/ 10 h 65"/>
                    <a:gd name="T2" fmla="*/ 34 w 40"/>
                    <a:gd name="T3" fmla="*/ 65 h 65"/>
                    <a:gd name="T4" fmla="*/ 40 w 40"/>
                    <a:gd name="T5" fmla="*/ 25 h 65"/>
                    <a:gd name="T6" fmla="*/ 26 w 40"/>
                    <a:gd name="T7" fmla="*/ 0 h 65"/>
                    <a:gd name="T8" fmla="*/ 0 w 40"/>
                    <a:gd name="T9" fmla="*/ 1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65">
                      <a:moveTo>
                        <a:pt x="0" y="10"/>
                      </a:moveTo>
                      <a:lnTo>
                        <a:pt x="34" y="65"/>
                      </a:lnTo>
                      <a:lnTo>
                        <a:pt x="40" y="25"/>
                      </a:lnTo>
                      <a:lnTo>
                        <a:pt x="26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5" name="Freeform 80">
                  <a:extLst>
                    <a:ext uri="{FF2B5EF4-FFF2-40B4-BE49-F238E27FC236}">
                      <a16:creationId xmlns:a16="http://schemas.microsoft.com/office/drawing/2014/main" id="{7B6F2637-6B57-4548-8425-879990302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3138" y="2632075"/>
                  <a:ext cx="14288" cy="17463"/>
                </a:xfrm>
                <a:custGeom>
                  <a:avLst/>
                  <a:gdLst>
                    <a:gd name="T0" fmla="*/ 0 w 46"/>
                    <a:gd name="T1" fmla="*/ 37 h 54"/>
                    <a:gd name="T2" fmla="*/ 31 w 46"/>
                    <a:gd name="T3" fmla="*/ 54 h 54"/>
                    <a:gd name="T4" fmla="*/ 46 w 46"/>
                    <a:gd name="T5" fmla="*/ 37 h 54"/>
                    <a:gd name="T6" fmla="*/ 10 w 46"/>
                    <a:gd name="T7" fmla="*/ 0 h 54"/>
                    <a:gd name="T8" fmla="*/ 0 w 46"/>
                    <a:gd name="T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54">
                      <a:moveTo>
                        <a:pt x="0" y="37"/>
                      </a:moveTo>
                      <a:lnTo>
                        <a:pt x="31" y="54"/>
                      </a:lnTo>
                      <a:lnTo>
                        <a:pt x="46" y="37"/>
                      </a:lnTo>
                      <a:lnTo>
                        <a:pt x="1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" name="Freeform 81">
                  <a:extLst>
                    <a:ext uri="{FF2B5EF4-FFF2-40B4-BE49-F238E27FC236}">
                      <a16:creationId xmlns:a16="http://schemas.microsoft.com/office/drawing/2014/main" id="{6DB175AB-8E77-5F47-9062-0CE2A3DD26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5050" y="2606675"/>
                  <a:ext cx="15875" cy="28575"/>
                </a:xfrm>
                <a:custGeom>
                  <a:avLst/>
                  <a:gdLst>
                    <a:gd name="T0" fmla="*/ 0 w 47"/>
                    <a:gd name="T1" fmla="*/ 57 h 90"/>
                    <a:gd name="T2" fmla="*/ 21 w 47"/>
                    <a:gd name="T3" fmla="*/ 90 h 90"/>
                    <a:gd name="T4" fmla="*/ 43 w 47"/>
                    <a:gd name="T5" fmla="*/ 70 h 90"/>
                    <a:gd name="T6" fmla="*/ 47 w 47"/>
                    <a:gd name="T7" fmla="*/ 20 h 90"/>
                    <a:gd name="T8" fmla="*/ 30 w 47"/>
                    <a:gd name="T9" fmla="*/ 0 h 90"/>
                    <a:gd name="T10" fmla="*/ 0 w 47"/>
                    <a:gd name="T11" fmla="*/ 57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90">
                      <a:moveTo>
                        <a:pt x="0" y="57"/>
                      </a:moveTo>
                      <a:lnTo>
                        <a:pt x="21" y="90"/>
                      </a:lnTo>
                      <a:lnTo>
                        <a:pt x="43" y="70"/>
                      </a:lnTo>
                      <a:lnTo>
                        <a:pt x="47" y="20"/>
                      </a:lnTo>
                      <a:lnTo>
                        <a:pt x="30" y="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" name="Freeform 82">
                  <a:extLst>
                    <a:ext uri="{FF2B5EF4-FFF2-40B4-BE49-F238E27FC236}">
                      <a16:creationId xmlns:a16="http://schemas.microsoft.com/office/drawing/2014/main" id="{19209B27-4248-8348-A06C-5B76DD6D9C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9150" y="2574925"/>
                  <a:ext cx="55563" cy="74613"/>
                </a:xfrm>
                <a:custGeom>
                  <a:avLst/>
                  <a:gdLst>
                    <a:gd name="T0" fmla="*/ 92 w 179"/>
                    <a:gd name="T1" fmla="*/ 0 h 238"/>
                    <a:gd name="T2" fmla="*/ 79 w 179"/>
                    <a:gd name="T3" fmla="*/ 6 h 238"/>
                    <a:gd name="T4" fmla="*/ 96 w 179"/>
                    <a:gd name="T5" fmla="*/ 27 h 238"/>
                    <a:gd name="T6" fmla="*/ 89 w 179"/>
                    <a:gd name="T7" fmla="*/ 60 h 238"/>
                    <a:gd name="T8" fmla="*/ 59 w 179"/>
                    <a:gd name="T9" fmla="*/ 43 h 238"/>
                    <a:gd name="T10" fmla="*/ 53 w 179"/>
                    <a:gd name="T11" fmla="*/ 80 h 238"/>
                    <a:gd name="T12" fmla="*/ 40 w 179"/>
                    <a:gd name="T13" fmla="*/ 110 h 238"/>
                    <a:gd name="T14" fmla="*/ 0 w 179"/>
                    <a:gd name="T15" fmla="*/ 73 h 238"/>
                    <a:gd name="T16" fmla="*/ 0 w 179"/>
                    <a:gd name="T17" fmla="*/ 103 h 238"/>
                    <a:gd name="T18" fmla="*/ 26 w 179"/>
                    <a:gd name="T19" fmla="*/ 154 h 238"/>
                    <a:gd name="T20" fmla="*/ 54 w 179"/>
                    <a:gd name="T21" fmla="*/ 203 h 238"/>
                    <a:gd name="T22" fmla="*/ 110 w 179"/>
                    <a:gd name="T23" fmla="*/ 196 h 238"/>
                    <a:gd name="T24" fmla="*/ 138 w 179"/>
                    <a:gd name="T25" fmla="*/ 238 h 238"/>
                    <a:gd name="T26" fmla="*/ 160 w 179"/>
                    <a:gd name="T27" fmla="*/ 208 h 238"/>
                    <a:gd name="T28" fmla="*/ 110 w 179"/>
                    <a:gd name="T29" fmla="*/ 182 h 238"/>
                    <a:gd name="T30" fmla="*/ 107 w 179"/>
                    <a:gd name="T31" fmla="*/ 152 h 238"/>
                    <a:gd name="T32" fmla="*/ 133 w 179"/>
                    <a:gd name="T33" fmla="*/ 146 h 238"/>
                    <a:gd name="T34" fmla="*/ 129 w 179"/>
                    <a:gd name="T35" fmla="*/ 96 h 238"/>
                    <a:gd name="T36" fmla="*/ 179 w 179"/>
                    <a:gd name="T37" fmla="*/ 102 h 238"/>
                    <a:gd name="T38" fmla="*/ 92 w 179"/>
                    <a:gd name="T39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9" h="238">
                      <a:moveTo>
                        <a:pt x="92" y="0"/>
                      </a:moveTo>
                      <a:lnTo>
                        <a:pt x="79" y="6"/>
                      </a:lnTo>
                      <a:lnTo>
                        <a:pt x="96" y="27"/>
                      </a:lnTo>
                      <a:lnTo>
                        <a:pt x="89" y="60"/>
                      </a:lnTo>
                      <a:lnTo>
                        <a:pt x="59" y="43"/>
                      </a:lnTo>
                      <a:lnTo>
                        <a:pt x="53" y="80"/>
                      </a:lnTo>
                      <a:lnTo>
                        <a:pt x="40" y="110"/>
                      </a:lnTo>
                      <a:lnTo>
                        <a:pt x="0" y="73"/>
                      </a:lnTo>
                      <a:lnTo>
                        <a:pt x="0" y="103"/>
                      </a:lnTo>
                      <a:lnTo>
                        <a:pt x="26" y="154"/>
                      </a:lnTo>
                      <a:lnTo>
                        <a:pt x="54" y="203"/>
                      </a:lnTo>
                      <a:lnTo>
                        <a:pt x="110" y="196"/>
                      </a:lnTo>
                      <a:lnTo>
                        <a:pt x="138" y="238"/>
                      </a:lnTo>
                      <a:lnTo>
                        <a:pt x="160" y="208"/>
                      </a:lnTo>
                      <a:lnTo>
                        <a:pt x="110" y="182"/>
                      </a:lnTo>
                      <a:lnTo>
                        <a:pt x="107" y="152"/>
                      </a:lnTo>
                      <a:lnTo>
                        <a:pt x="133" y="146"/>
                      </a:lnTo>
                      <a:lnTo>
                        <a:pt x="129" y="96"/>
                      </a:lnTo>
                      <a:lnTo>
                        <a:pt x="179" y="102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8" name="Freeform 83">
                  <a:extLst>
                    <a:ext uri="{FF2B5EF4-FFF2-40B4-BE49-F238E27FC236}">
                      <a16:creationId xmlns:a16="http://schemas.microsoft.com/office/drawing/2014/main" id="{9A430CF2-80F4-274E-90CA-CB56C663E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025" y="2001838"/>
                  <a:ext cx="31750" cy="23813"/>
                </a:xfrm>
                <a:custGeom>
                  <a:avLst/>
                  <a:gdLst>
                    <a:gd name="T0" fmla="*/ 84 w 100"/>
                    <a:gd name="T1" fmla="*/ 3 h 74"/>
                    <a:gd name="T2" fmla="*/ 13 w 100"/>
                    <a:gd name="T3" fmla="*/ 0 h 74"/>
                    <a:gd name="T4" fmla="*/ 0 w 100"/>
                    <a:gd name="T5" fmla="*/ 20 h 74"/>
                    <a:gd name="T6" fmla="*/ 27 w 100"/>
                    <a:gd name="T7" fmla="*/ 74 h 74"/>
                    <a:gd name="T8" fmla="*/ 74 w 100"/>
                    <a:gd name="T9" fmla="*/ 62 h 74"/>
                    <a:gd name="T10" fmla="*/ 64 w 100"/>
                    <a:gd name="T11" fmla="*/ 34 h 74"/>
                    <a:gd name="T12" fmla="*/ 100 w 100"/>
                    <a:gd name="T13" fmla="*/ 39 h 74"/>
                    <a:gd name="T14" fmla="*/ 84 w 100"/>
                    <a:gd name="T15" fmla="*/ 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74">
                      <a:moveTo>
                        <a:pt x="84" y="3"/>
                      </a:moveTo>
                      <a:lnTo>
                        <a:pt x="13" y="0"/>
                      </a:lnTo>
                      <a:lnTo>
                        <a:pt x="0" y="20"/>
                      </a:lnTo>
                      <a:lnTo>
                        <a:pt x="27" y="74"/>
                      </a:lnTo>
                      <a:lnTo>
                        <a:pt x="74" y="62"/>
                      </a:lnTo>
                      <a:lnTo>
                        <a:pt x="64" y="34"/>
                      </a:lnTo>
                      <a:lnTo>
                        <a:pt x="100" y="39"/>
                      </a:lnTo>
                      <a:lnTo>
                        <a:pt x="84" y="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9" name="Freeform 84">
                  <a:extLst>
                    <a:ext uri="{FF2B5EF4-FFF2-40B4-BE49-F238E27FC236}">
                      <a16:creationId xmlns:a16="http://schemas.microsoft.com/office/drawing/2014/main" id="{2B605877-58DC-D542-B5C5-2E472C724B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2513" y="2587625"/>
                  <a:ext cx="20638" cy="15875"/>
                </a:xfrm>
                <a:custGeom>
                  <a:avLst/>
                  <a:gdLst>
                    <a:gd name="T0" fmla="*/ 34 w 64"/>
                    <a:gd name="T1" fmla="*/ 0 h 47"/>
                    <a:gd name="T2" fmla="*/ 0 w 64"/>
                    <a:gd name="T3" fmla="*/ 14 h 47"/>
                    <a:gd name="T4" fmla="*/ 32 w 64"/>
                    <a:gd name="T5" fmla="*/ 47 h 47"/>
                    <a:gd name="T6" fmla="*/ 64 w 64"/>
                    <a:gd name="T7" fmla="*/ 40 h 47"/>
                    <a:gd name="T8" fmla="*/ 64 w 64"/>
                    <a:gd name="T9" fmla="*/ 14 h 47"/>
                    <a:gd name="T10" fmla="*/ 34 w 64"/>
                    <a:gd name="T11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" h="47">
                      <a:moveTo>
                        <a:pt x="34" y="0"/>
                      </a:moveTo>
                      <a:lnTo>
                        <a:pt x="0" y="14"/>
                      </a:lnTo>
                      <a:lnTo>
                        <a:pt x="32" y="47"/>
                      </a:lnTo>
                      <a:lnTo>
                        <a:pt x="64" y="40"/>
                      </a:lnTo>
                      <a:lnTo>
                        <a:pt x="64" y="14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0" name="Freeform 85">
                  <a:extLst>
                    <a:ext uri="{FF2B5EF4-FFF2-40B4-BE49-F238E27FC236}">
                      <a16:creationId xmlns:a16="http://schemas.microsoft.com/office/drawing/2014/main" id="{97037581-25F3-2248-9E8B-EE3C4D09B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6188" y="2225675"/>
                  <a:ext cx="22225" cy="25400"/>
                </a:xfrm>
                <a:custGeom>
                  <a:avLst/>
                  <a:gdLst>
                    <a:gd name="T0" fmla="*/ 39 w 70"/>
                    <a:gd name="T1" fmla="*/ 83 h 83"/>
                    <a:gd name="T2" fmla="*/ 39 w 70"/>
                    <a:gd name="T3" fmla="*/ 52 h 83"/>
                    <a:gd name="T4" fmla="*/ 70 w 70"/>
                    <a:gd name="T5" fmla="*/ 24 h 83"/>
                    <a:gd name="T6" fmla="*/ 51 w 70"/>
                    <a:gd name="T7" fmla="*/ 0 h 83"/>
                    <a:gd name="T8" fmla="*/ 0 w 70"/>
                    <a:gd name="T9" fmla="*/ 8 h 83"/>
                    <a:gd name="T10" fmla="*/ 0 w 70"/>
                    <a:gd name="T11" fmla="*/ 45 h 83"/>
                    <a:gd name="T12" fmla="*/ 2 w 70"/>
                    <a:gd name="T13" fmla="*/ 75 h 83"/>
                    <a:gd name="T14" fmla="*/ 39 w 70"/>
                    <a:gd name="T15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83">
                      <a:moveTo>
                        <a:pt x="39" y="83"/>
                      </a:moveTo>
                      <a:lnTo>
                        <a:pt x="39" y="52"/>
                      </a:lnTo>
                      <a:lnTo>
                        <a:pt x="70" y="24"/>
                      </a:lnTo>
                      <a:lnTo>
                        <a:pt x="51" y="0"/>
                      </a:lnTo>
                      <a:lnTo>
                        <a:pt x="0" y="8"/>
                      </a:lnTo>
                      <a:lnTo>
                        <a:pt x="0" y="45"/>
                      </a:lnTo>
                      <a:lnTo>
                        <a:pt x="2" y="75"/>
                      </a:lnTo>
                      <a:lnTo>
                        <a:pt x="39" y="8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1" name="Freeform 86">
                  <a:extLst>
                    <a:ext uri="{FF2B5EF4-FFF2-40B4-BE49-F238E27FC236}">
                      <a16:creationId xmlns:a16="http://schemas.microsoft.com/office/drawing/2014/main" id="{4B6F1CBE-1F2D-7A4B-BB5A-5717D1DA98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3450" y="369888"/>
                  <a:ext cx="1014413" cy="2316163"/>
                </a:xfrm>
                <a:custGeom>
                  <a:avLst/>
                  <a:gdLst>
                    <a:gd name="T0" fmla="*/ 2868 w 3193"/>
                    <a:gd name="T1" fmla="*/ 4722 h 7298"/>
                    <a:gd name="T2" fmla="*/ 2763 w 3193"/>
                    <a:gd name="T3" fmla="*/ 4200 h 7298"/>
                    <a:gd name="T4" fmla="*/ 2629 w 3193"/>
                    <a:gd name="T5" fmla="*/ 3736 h 7298"/>
                    <a:gd name="T6" fmla="*/ 2772 w 3193"/>
                    <a:gd name="T7" fmla="*/ 3406 h 7298"/>
                    <a:gd name="T8" fmla="*/ 2759 w 3193"/>
                    <a:gd name="T9" fmla="*/ 1922 h 7298"/>
                    <a:gd name="T10" fmla="*/ 2349 w 3193"/>
                    <a:gd name="T11" fmla="*/ 1491 h 7298"/>
                    <a:gd name="T12" fmla="*/ 2178 w 3193"/>
                    <a:gd name="T13" fmla="*/ 997 h 7298"/>
                    <a:gd name="T14" fmla="*/ 2084 w 3193"/>
                    <a:gd name="T15" fmla="*/ 1041 h 7298"/>
                    <a:gd name="T16" fmla="*/ 1953 w 3193"/>
                    <a:gd name="T17" fmla="*/ 1058 h 7298"/>
                    <a:gd name="T18" fmla="*/ 1949 w 3193"/>
                    <a:gd name="T19" fmla="*/ 962 h 7298"/>
                    <a:gd name="T20" fmla="*/ 1893 w 3193"/>
                    <a:gd name="T21" fmla="*/ 936 h 7298"/>
                    <a:gd name="T22" fmla="*/ 1941 w 3193"/>
                    <a:gd name="T23" fmla="*/ 875 h 7298"/>
                    <a:gd name="T24" fmla="*/ 2055 w 3193"/>
                    <a:gd name="T25" fmla="*/ 765 h 7298"/>
                    <a:gd name="T26" fmla="*/ 2186 w 3193"/>
                    <a:gd name="T27" fmla="*/ 675 h 7298"/>
                    <a:gd name="T28" fmla="*/ 2194 w 3193"/>
                    <a:gd name="T29" fmla="*/ 540 h 7298"/>
                    <a:gd name="T30" fmla="*/ 2232 w 3193"/>
                    <a:gd name="T31" fmla="*/ 581 h 7298"/>
                    <a:gd name="T32" fmla="*/ 2269 w 3193"/>
                    <a:gd name="T33" fmla="*/ 611 h 7298"/>
                    <a:gd name="T34" fmla="*/ 2251 w 3193"/>
                    <a:gd name="T35" fmla="*/ 648 h 7298"/>
                    <a:gd name="T36" fmla="*/ 2237 w 3193"/>
                    <a:gd name="T37" fmla="*/ 779 h 7298"/>
                    <a:gd name="T38" fmla="*/ 2179 w 3193"/>
                    <a:gd name="T39" fmla="*/ 934 h 7298"/>
                    <a:gd name="T40" fmla="*/ 2329 w 3193"/>
                    <a:gd name="T41" fmla="*/ 791 h 7298"/>
                    <a:gd name="T42" fmla="*/ 2116 w 3193"/>
                    <a:gd name="T43" fmla="*/ 69 h 7298"/>
                    <a:gd name="T44" fmla="*/ 1820 w 3193"/>
                    <a:gd name="T45" fmla="*/ 88 h 7298"/>
                    <a:gd name="T46" fmla="*/ 1551 w 3193"/>
                    <a:gd name="T47" fmla="*/ 280 h 7298"/>
                    <a:gd name="T48" fmla="*/ 1382 w 3193"/>
                    <a:gd name="T49" fmla="*/ 1055 h 7298"/>
                    <a:gd name="T50" fmla="*/ 979 w 3193"/>
                    <a:gd name="T51" fmla="*/ 1181 h 7298"/>
                    <a:gd name="T52" fmla="*/ 416 w 3193"/>
                    <a:gd name="T53" fmla="*/ 1140 h 7298"/>
                    <a:gd name="T54" fmla="*/ 42 w 3193"/>
                    <a:gd name="T55" fmla="*/ 702 h 7298"/>
                    <a:gd name="T56" fmla="*/ 0 w 3193"/>
                    <a:gd name="T57" fmla="*/ 908 h 7298"/>
                    <a:gd name="T58" fmla="*/ 226 w 3193"/>
                    <a:gd name="T59" fmla="*/ 1185 h 7298"/>
                    <a:gd name="T60" fmla="*/ 632 w 3193"/>
                    <a:gd name="T61" fmla="*/ 1397 h 7298"/>
                    <a:gd name="T62" fmla="*/ 858 w 3193"/>
                    <a:gd name="T63" fmla="*/ 1711 h 7298"/>
                    <a:gd name="T64" fmla="*/ 842 w 3193"/>
                    <a:gd name="T65" fmla="*/ 2165 h 7298"/>
                    <a:gd name="T66" fmla="*/ 832 w 3193"/>
                    <a:gd name="T67" fmla="*/ 2935 h 7298"/>
                    <a:gd name="T68" fmla="*/ 1105 w 3193"/>
                    <a:gd name="T69" fmla="*/ 3345 h 7298"/>
                    <a:gd name="T70" fmla="*/ 1285 w 3193"/>
                    <a:gd name="T71" fmla="*/ 3598 h 7298"/>
                    <a:gd name="T72" fmla="*/ 1404 w 3193"/>
                    <a:gd name="T73" fmla="*/ 3925 h 7298"/>
                    <a:gd name="T74" fmla="*/ 1311 w 3193"/>
                    <a:gd name="T75" fmla="*/ 3953 h 7298"/>
                    <a:gd name="T76" fmla="*/ 1313 w 3193"/>
                    <a:gd name="T77" fmla="*/ 4039 h 7298"/>
                    <a:gd name="T78" fmla="*/ 1113 w 3193"/>
                    <a:gd name="T79" fmla="*/ 4177 h 7298"/>
                    <a:gd name="T80" fmla="*/ 914 w 3193"/>
                    <a:gd name="T81" fmla="*/ 4528 h 7298"/>
                    <a:gd name="T82" fmla="*/ 729 w 3193"/>
                    <a:gd name="T83" fmla="*/ 4765 h 7298"/>
                    <a:gd name="T84" fmla="*/ 580 w 3193"/>
                    <a:gd name="T85" fmla="*/ 4879 h 7298"/>
                    <a:gd name="T86" fmla="*/ 482 w 3193"/>
                    <a:gd name="T87" fmla="*/ 5122 h 7298"/>
                    <a:gd name="T88" fmla="*/ 290 w 3193"/>
                    <a:gd name="T89" fmla="*/ 5164 h 7298"/>
                    <a:gd name="T90" fmla="*/ 241 w 3193"/>
                    <a:gd name="T91" fmla="*/ 5307 h 7298"/>
                    <a:gd name="T92" fmla="*/ 90 w 3193"/>
                    <a:gd name="T93" fmla="*/ 5633 h 7298"/>
                    <a:gd name="T94" fmla="*/ 109 w 3193"/>
                    <a:gd name="T95" fmla="*/ 5912 h 7298"/>
                    <a:gd name="T96" fmla="*/ 253 w 3193"/>
                    <a:gd name="T97" fmla="*/ 6276 h 7298"/>
                    <a:gd name="T98" fmla="*/ 138 w 3193"/>
                    <a:gd name="T99" fmla="*/ 6559 h 7298"/>
                    <a:gd name="T100" fmla="*/ 178 w 3193"/>
                    <a:gd name="T101" fmla="*/ 6828 h 7298"/>
                    <a:gd name="T102" fmla="*/ 559 w 3193"/>
                    <a:gd name="T103" fmla="*/ 7027 h 7298"/>
                    <a:gd name="T104" fmla="*/ 617 w 3193"/>
                    <a:gd name="T105" fmla="*/ 7090 h 7298"/>
                    <a:gd name="T106" fmla="*/ 647 w 3193"/>
                    <a:gd name="T107" fmla="*/ 7219 h 7298"/>
                    <a:gd name="T108" fmla="*/ 645 w 3193"/>
                    <a:gd name="T109" fmla="*/ 7298 h 7298"/>
                    <a:gd name="T110" fmla="*/ 831 w 3193"/>
                    <a:gd name="T111" fmla="*/ 7220 h 7298"/>
                    <a:gd name="T112" fmla="*/ 945 w 3193"/>
                    <a:gd name="T113" fmla="*/ 7219 h 7298"/>
                    <a:gd name="T114" fmla="*/ 1314 w 3193"/>
                    <a:gd name="T115" fmla="*/ 7080 h 7298"/>
                    <a:gd name="T116" fmla="*/ 1519 w 3193"/>
                    <a:gd name="T117" fmla="*/ 6961 h 7298"/>
                    <a:gd name="T118" fmla="*/ 1662 w 3193"/>
                    <a:gd name="T119" fmla="*/ 6950 h 7298"/>
                    <a:gd name="T120" fmla="*/ 1954 w 3193"/>
                    <a:gd name="T121" fmla="*/ 6885 h 7298"/>
                    <a:gd name="T122" fmla="*/ 2568 w 3193"/>
                    <a:gd name="T123" fmla="*/ 6176 h 7298"/>
                    <a:gd name="T124" fmla="*/ 3119 w 3193"/>
                    <a:gd name="T125" fmla="*/ 5218 h 7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93" h="7298">
                      <a:moveTo>
                        <a:pt x="3119" y="5218"/>
                      </a:moveTo>
                      <a:lnTo>
                        <a:pt x="3085" y="5115"/>
                      </a:lnTo>
                      <a:lnTo>
                        <a:pt x="2917" y="5051"/>
                      </a:lnTo>
                      <a:lnTo>
                        <a:pt x="2725" y="4867"/>
                      </a:lnTo>
                      <a:lnTo>
                        <a:pt x="2868" y="4722"/>
                      </a:lnTo>
                      <a:lnTo>
                        <a:pt x="2879" y="4474"/>
                      </a:lnTo>
                      <a:lnTo>
                        <a:pt x="2836" y="4474"/>
                      </a:lnTo>
                      <a:lnTo>
                        <a:pt x="2745" y="4398"/>
                      </a:lnTo>
                      <a:lnTo>
                        <a:pt x="2737" y="4233"/>
                      </a:lnTo>
                      <a:lnTo>
                        <a:pt x="2763" y="4200"/>
                      </a:lnTo>
                      <a:lnTo>
                        <a:pt x="2756" y="4133"/>
                      </a:lnTo>
                      <a:lnTo>
                        <a:pt x="2666" y="4137"/>
                      </a:lnTo>
                      <a:lnTo>
                        <a:pt x="2605" y="4045"/>
                      </a:lnTo>
                      <a:lnTo>
                        <a:pt x="2688" y="3894"/>
                      </a:lnTo>
                      <a:lnTo>
                        <a:pt x="2629" y="3736"/>
                      </a:lnTo>
                      <a:lnTo>
                        <a:pt x="2681" y="3622"/>
                      </a:lnTo>
                      <a:lnTo>
                        <a:pt x="2654" y="3527"/>
                      </a:lnTo>
                      <a:lnTo>
                        <a:pt x="2660" y="3470"/>
                      </a:lnTo>
                      <a:lnTo>
                        <a:pt x="2763" y="3452"/>
                      </a:lnTo>
                      <a:lnTo>
                        <a:pt x="2772" y="3406"/>
                      </a:lnTo>
                      <a:lnTo>
                        <a:pt x="2699" y="3304"/>
                      </a:lnTo>
                      <a:lnTo>
                        <a:pt x="2691" y="3191"/>
                      </a:lnTo>
                      <a:lnTo>
                        <a:pt x="2449" y="2692"/>
                      </a:lnTo>
                      <a:lnTo>
                        <a:pt x="2428" y="2516"/>
                      </a:lnTo>
                      <a:lnTo>
                        <a:pt x="2759" y="1922"/>
                      </a:lnTo>
                      <a:lnTo>
                        <a:pt x="2629" y="1858"/>
                      </a:lnTo>
                      <a:lnTo>
                        <a:pt x="2561" y="1735"/>
                      </a:lnTo>
                      <a:lnTo>
                        <a:pt x="2527" y="1659"/>
                      </a:lnTo>
                      <a:lnTo>
                        <a:pt x="2462" y="1570"/>
                      </a:lnTo>
                      <a:lnTo>
                        <a:pt x="2349" y="1491"/>
                      </a:lnTo>
                      <a:lnTo>
                        <a:pt x="2169" y="1257"/>
                      </a:lnTo>
                      <a:lnTo>
                        <a:pt x="2245" y="1064"/>
                      </a:lnTo>
                      <a:lnTo>
                        <a:pt x="2167" y="1015"/>
                      </a:lnTo>
                      <a:lnTo>
                        <a:pt x="2202" y="997"/>
                      </a:lnTo>
                      <a:lnTo>
                        <a:pt x="2178" y="997"/>
                      </a:lnTo>
                      <a:lnTo>
                        <a:pt x="2133" y="970"/>
                      </a:lnTo>
                      <a:lnTo>
                        <a:pt x="2103" y="972"/>
                      </a:lnTo>
                      <a:lnTo>
                        <a:pt x="2115" y="1009"/>
                      </a:lnTo>
                      <a:lnTo>
                        <a:pt x="2117" y="1039"/>
                      </a:lnTo>
                      <a:lnTo>
                        <a:pt x="2084" y="1041"/>
                      </a:lnTo>
                      <a:lnTo>
                        <a:pt x="2068" y="1011"/>
                      </a:lnTo>
                      <a:lnTo>
                        <a:pt x="2038" y="1026"/>
                      </a:lnTo>
                      <a:lnTo>
                        <a:pt x="2044" y="1067"/>
                      </a:lnTo>
                      <a:lnTo>
                        <a:pt x="1999" y="1089"/>
                      </a:lnTo>
                      <a:lnTo>
                        <a:pt x="1953" y="1058"/>
                      </a:lnTo>
                      <a:lnTo>
                        <a:pt x="1928" y="1014"/>
                      </a:lnTo>
                      <a:lnTo>
                        <a:pt x="1961" y="1019"/>
                      </a:lnTo>
                      <a:lnTo>
                        <a:pt x="1981" y="1009"/>
                      </a:lnTo>
                      <a:lnTo>
                        <a:pt x="1952" y="982"/>
                      </a:lnTo>
                      <a:lnTo>
                        <a:pt x="1949" y="962"/>
                      </a:lnTo>
                      <a:lnTo>
                        <a:pt x="1934" y="997"/>
                      </a:lnTo>
                      <a:lnTo>
                        <a:pt x="1902" y="990"/>
                      </a:lnTo>
                      <a:lnTo>
                        <a:pt x="1886" y="960"/>
                      </a:lnTo>
                      <a:lnTo>
                        <a:pt x="1913" y="951"/>
                      </a:lnTo>
                      <a:lnTo>
                        <a:pt x="1893" y="936"/>
                      </a:lnTo>
                      <a:lnTo>
                        <a:pt x="1866" y="946"/>
                      </a:lnTo>
                      <a:lnTo>
                        <a:pt x="1850" y="926"/>
                      </a:lnTo>
                      <a:lnTo>
                        <a:pt x="1867" y="879"/>
                      </a:lnTo>
                      <a:lnTo>
                        <a:pt x="1908" y="877"/>
                      </a:lnTo>
                      <a:lnTo>
                        <a:pt x="1941" y="875"/>
                      </a:lnTo>
                      <a:lnTo>
                        <a:pt x="1962" y="856"/>
                      </a:lnTo>
                      <a:lnTo>
                        <a:pt x="1953" y="806"/>
                      </a:lnTo>
                      <a:lnTo>
                        <a:pt x="1998" y="770"/>
                      </a:lnTo>
                      <a:lnTo>
                        <a:pt x="2023" y="775"/>
                      </a:lnTo>
                      <a:lnTo>
                        <a:pt x="2055" y="765"/>
                      </a:lnTo>
                      <a:lnTo>
                        <a:pt x="2069" y="722"/>
                      </a:lnTo>
                      <a:lnTo>
                        <a:pt x="2125" y="730"/>
                      </a:lnTo>
                      <a:lnTo>
                        <a:pt x="2146" y="701"/>
                      </a:lnTo>
                      <a:lnTo>
                        <a:pt x="2182" y="719"/>
                      </a:lnTo>
                      <a:lnTo>
                        <a:pt x="2186" y="675"/>
                      </a:lnTo>
                      <a:lnTo>
                        <a:pt x="2161" y="654"/>
                      </a:lnTo>
                      <a:lnTo>
                        <a:pt x="2140" y="654"/>
                      </a:lnTo>
                      <a:lnTo>
                        <a:pt x="2125" y="611"/>
                      </a:lnTo>
                      <a:lnTo>
                        <a:pt x="2149" y="572"/>
                      </a:lnTo>
                      <a:lnTo>
                        <a:pt x="2194" y="540"/>
                      </a:lnTo>
                      <a:lnTo>
                        <a:pt x="2208" y="583"/>
                      </a:lnTo>
                      <a:lnTo>
                        <a:pt x="2198" y="622"/>
                      </a:lnTo>
                      <a:lnTo>
                        <a:pt x="2221" y="650"/>
                      </a:lnTo>
                      <a:lnTo>
                        <a:pt x="2245" y="621"/>
                      </a:lnTo>
                      <a:lnTo>
                        <a:pt x="2232" y="581"/>
                      </a:lnTo>
                      <a:lnTo>
                        <a:pt x="2241" y="521"/>
                      </a:lnTo>
                      <a:lnTo>
                        <a:pt x="2281" y="515"/>
                      </a:lnTo>
                      <a:lnTo>
                        <a:pt x="2286" y="538"/>
                      </a:lnTo>
                      <a:lnTo>
                        <a:pt x="2263" y="561"/>
                      </a:lnTo>
                      <a:lnTo>
                        <a:pt x="2269" y="611"/>
                      </a:lnTo>
                      <a:lnTo>
                        <a:pt x="2296" y="572"/>
                      </a:lnTo>
                      <a:lnTo>
                        <a:pt x="2330" y="530"/>
                      </a:lnTo>
                      <a:lnTo>
                        <a:pt x="2342" y="570"/>
                      </a:lnTo>
                      <a:lnTo>
                        <a:pt x="2329" y="613"/>
                      </a:lnTo>
                      <a:lnTo>
                        <a:pt x="2251" y="648"/>
                      </a:lnTo>
                      <a:lnTo>
                        <a:pt x="2253" y="677"/>
                      </a:lnTo>
                      <a:lnTo>
                        <a:pt x="2263" y="684"/>
                      </a:lnTo>
                      <a:lnTo>
                        <a:pt x="2272" y="731"/>
                      </a:lnTo>
                      <a:lnTo>
                        <a:pt x="2231" y="762"/>
                      </a:lnTo>
                      <a:lnTo>
                        <a:pt x="2237" y="779"/>
                      </a:lnTo>
                      <a:lnTo>
                        <a:pt x="2216" y="809"/>
                      </a:lnTo>
                      <a:lnTo>
                        <a:pt x="2169" y="818"/>
                      </a:lnTo>
                      <a:lnTo>
                        <a:pt x="2132" y="883"/>
                      </a:lnTo>
                      <a:lnTo>
                        <a:pt x="2166" y="937"/>
                      </a:lnTo>
                      <a:lnTo>
                        <a:pt x="2179" y="934"/>
                      </a:lnTo>
                      <a:lnTo>
                        <a:pt x="2226" y="958"/>
                      </a:lnTo>
                      <a:lnTo>
                        <a:pt x="2206" y="995"/>
                      </a:lnTo>
                      <a:lnTo>
                        <a:pt x="2274" y="961"/>
                      </a:lnTo>
                      <a:lnTo>
                        <a:pt x="2256" y="895"/>
                      </a:lnTo>
                      <a:lnTo>
                        <a:pt x="2329" y="791"/>
                      </a:lnTo>
                      <a:lnTo>
                        <a:pt x="2341" y="645"/>
                      </a:lnTo>
                      <a:lnTo>
                        <a:pt x="2473" y="425"/>
                      </a:lnTo>
                      <a:lnTo>
                        <a:pt x="2430" y="245"/>
                      </a:lnTo>
                      <a:lnTo>
                        <a:pt x="2264" y="201"/>
                      </a:lnTo>
                      <a:lnTo>
                        <a:pt x="2116" y="69"/>
                      </a:lnTo>
                      <a:lnTo>
                        <a:pt x="2003" y="0"/>
                      </a:lnTo>
                      <a:lnTo>
                        <a:pt x="1955" y="35"/>
                      </a:lnTo>
                      <a:lnTo>
                        <a:pt x="1895" y="25"/>
                      </a:lnTo>
                      <a:lnTo>
                        <a:pt x="1860" y="105"/>
                      </a:lnTo>
                      <a:lnTo>
                        <a:pt x="1820" y="88"/>
                      </a:lnTo>
                      <a:lnTo>
                        <a:pt x="1793" y="115"/>
                      </a:lnTo>
                      <a:lnTo>
                        <a:pt x="1733" y="66"/>
                      </a:lnTo>
                      <a:lnTo>
                        <a:pt x="1682" y="77"/>
                      </a:lnTo>
                      <a:lnTo>
                        <a:pt x="1657" y="193"/>
                      </a:lnTo>
                      <a:lnTo>
                        <a:pt x="1551" y="280"/>
                      </a:lnTo>
                      <a:lnTo>
                        <a:pt x="1510" y="440"/>
                      </a:lnTo>
                      <a:lnTo>
                        <a:pt x="1550" y="572"/>
                      </a:lnTo>
                      <a:lnTo>
                        <a:pt x="1459" y="677"/>
                      </a:lnTo>
                      <a:lnTo>
                        <a:pt x="1480" y="855"/>
                      </a:lnTo>
                      <a:lnTo>
                        <a:pt x="1382" y="1055"/>
                      </a:lnTo>
                      <a:lnTo>
                        <a:pt x="1293" y="1102"/>
                      </a:lnTo>
                      <a:lnTo>
                        <a:pt x="1247" y="1273"/>
                      </a:lnTo>
                      <a:lnTo>
                        <a:pt x="1157" y="1283"/>
                      </a:lnTo>
                      <a:lnTo>
                        <a:pt x="1063" y="1175"/>
                      </a:lnTo>
                      <a:lnTo>
                        <a:pt x="979" y="1181"/>
                      </a:lnTo>
                      <a:lnTo>
                        <a:pt x="955" y="1092"/>
                      </a:lnTo>
                      <a:lnTo>
                        <a:pt x="886" y="1122"/>
                      </a:lnTo>
                      <a:lnTo>
                        <a:pt x="833" y="1236"/>
                      </a:lnTo>
                      <a:lnTo>
                        <a:pt x="686" y="1247"/>
                      </a:lnTo>
                      <a:lnTo>
                        <a:pt x="416" y="1140"/>
                      </a:lnTo>
                      <a:lnTo>
                        <a:pt x="384" y="1018"/>
                      </a:lnTo>
                      <a:lnTo>
                        <a:pt x="276" y="863"/>
                      </a:lnTo>
                      <a:lnTo>
                        <a:pt x="246" y="767"/>
                      </a:lnTo>
                      <a:lnTo>
                        <a:pt x="148" y="674"/>
                      </a:lnTo>
                      <a:lnTo>
                        <a:pt x="42" y="702"/>
                      </a:lnTo>
                      <a:lnTo>
                        <a:pt x="36" y="776"/>
                      </a:lnTo>
                      <a:lnTo>
                        <a:pt x="77" y="855"/>
                      </a:lnTo>
                      <a:lnTo>
                        <a:pt x="37" y="898"/>
                      </a:lnTo>
                      <a:lnTo>
                        <a:pt x="7" y="885"/>
                      </a:lnTo>
                      <a:lnTo>
                        <a:pt x="0" y="908"/>
                      </a:lnTo>
                      <a:lnTo>
                        <a:pt x="28" y="964"/>
                      </a:lnTo>
                      <a:lnTo>
                        <a:pt x="85" y="1014"/>
                      </a:lnTo>
                      <a:lnTo>
                        <a:pt x="123" y="1070"/>
                      </a:lnTo>
                      <a:lnTo>
                        <a:pt x="163" y="1090"/>
                      </a:lnTo>
                      <a:lnTo>
                        <a:pt x="226" y="1185"/>
                      </a:lnTo>
                      <a:lnTo>
                        <a:pt x="300" y="1198"/>
                      </a:lnTo>
                      <a:lnTo>
                        <a:pt x="378" y="1326"/>
                      </a:lnTo>
                      <a:lnTo>
                        <a:pt x="471" y="1319"/>
                      </a:lnTo>
                      <a:lnTo>
                        <a:pt x="508" y="1348"/>
                      </a:lnTo>
                      <a:lnTo>
                        <a:pt x="632" y="1397"/>
                      </a:lnTo>
                      <a:lnTo>
                        <a:pt x="703" y="1582"/>
                      </a:lnTo>
                      <a:lnTo>
                        <a:pt x="730" y="1589"/>
                      </a:lnTo>
                      <a:lnTo>
                        <a:pt x="780" y="1559"/>
                      </a:lnTo>
                      <a:lnTo>
                        <a:pt x="797" y="1651"/>
                      </a:lnTo>
                      <a:lnTo>
                        <a:pt x="858" y="1711"/>
                      </a:lnTo>
                      <a:lnTo>
                        <a:pt x="855" y="1783"/>
                      </a:lnTo>
                      <a:lnTo>
                        <a:pt x="809" y="1831"/>
                      </a:lnTo>
                      <a:lnTo>
                        <a:pt x="820" y="2006"/>
                      </a:lnTo>
                      <a:lnTo>
                        <a:pt x="791" y="2109"/>
                      </a:lnTo>
                      <a:lnTo>
                        <a:pt x="842" y="2165"/>
                      </a:lnTo>
                      <a:lnTo>
                        <a:pt x="849" y="2264"/>
                      </a:lnTo>
                      <a:lnTo>
                        <a:pt x="783" y="2312"/>
                      </a:lnTo>
                      <a:lnTo>
                        <a:pt x="853" y="2660"/>
                      </a:lnTo>
                      <a:lnTo>
                        <a:pt x="944" y="2722"/>
                      </a:lnTo>
                      <a:lnTo>
                        <a:pt x="832" y="2935"/>
                      </a:lnTo>
                      <a:lnTo>
                        <a:pt x="853" y="3071"/>
                      </a:lnTo>
                      <a:lnTo>
                        <a:pt x="1005" y="3313"/>
                      </a:lnTo>
                      <a:lnTo>
                        <a:pt x="1016" y="3342"/>
                      </a:lnTo>
                      <a:lnTo>
                        <a:pt x="1070" y="3375"/>
                      </a:lnTo>
                      <a:lnTo>
                        <a:pt x="1105" y="3345"/>
                      </a:lnTo>
                      <a:lnTo>
                        <a:pt x="1145" y="3320"/>
                      </a:lnTo>
                      <a:lnTo>
                        <a:pt x="1173" y="3443"/>
                      </a:lnTo>
                      <a:lnTo>
                        <a:pt x="1227" y="3496"/>
                      </a:lnTo>
                      <a:lnTo>
                        <a:pt x="1277" y="3505"/>
                      </a:lnTo>
                      <a:lnTo>
                        <a:pt x="1285" y="3598"/>
                      </a:lnTo>
                      <a:lnTo>
                        <a:pt x="1375" y="3657"/>
                      </a:lnTo>
                      <a:lnTo>
                        <a:pt x="1393" y="3724"/>
                      </a:lnTo>
                      <a:lnTo>
                        <a:pt x="1356" y="3767"/>
                      </a:lnTo>
                      <a:lnTo>
                        <a:pt x="1357" y="3853"/>
                      </a:lnTo>
                      <a:lnTo>
                        <a:pt x="1404" y="3925"/>
                      </a:lnTo>
                      <a:lnTo>
                        <a:pt x="1395" y="3956"/>
                      </a:lnTo>
                      <a:lnTo>
                        <a:pt x="1358" y="3957"/>
                      </a:lnTo>
                      <a:lnTo>
                        <a:pt x="1325" y="3913"/>
                      </a:lnTo>
                      <a:lnTo>
                        <a:pt x="1308" y="3917"/>
                      </a:lnTo>
                      <a:lnTo>
                        <a:pt x="1311" y="3953"/>
                      </a:lnTo>
                      <a:lnTo>
                        <a:pt x="1358" y="4009"/>
                      </a:lnTo>
                      <a:lnTo>
                        <a:pt x="1356" y="4076"/>
                      </a:lnTo>
                      <a:lnTo>
                        <a:pt x="1363" y="4103"/>
                      </a:lnTo>
                      <a:lnTo>
                        <a:pt x="1346" y="4099"/>
                      </a:lnTo>
                      <a:lnTo>
                        <a:pt x="1313" y="4039"/>
                      </a:lnTo>
                      <a:lnTo>
                        <a:pt x="1293" y="4027"/>
                      </a:lnTo>
                      <a:lnTo>
                        <a:pt x="1229" y="4037"/>
                      </a:lnTo>
                      <a:lnTo>
                        <a:pt x="1186" y="4087"/>
                      </a:lnTo>
                      <a:lnTo>
                        <a:pt x="1135" y="4078"/>
                      </a:lnTo>
                      <a:lnTo>
                        <a:pt x="1113" y="4177"/>
                      </a:lnTo>
                      <a:lnTo>
                        <a:pt x="1022" y="4338"/>
                      </a:lnTo>
                      <a:lnTo>
                        <a:pt x="959" y="4408"/>
                      </a:lnTo>
                      <a:lnTo>
                        <a:pt x="969" y="4451"/>
                      </a:lnTo>
                      <a:lnTo>
                        <a:pt x="926" y="4475"/>
                      </a:lnTo>
                      <a:lnTo>
                        <a:pt x="914" y="4528"/>
                      </a:lnTo>
                      <a:lnTo>
                        <a:pt x="853" y="4568"/>
                      </a:lnTo>
                      <a:lnTo>
                        <a:pt x="821" y="4632"/>
                      </a:lnTo>
                      <a:lnTo>
                        <a:pt x="788" y="4615"/>
                      </a:lnTo>
                      <a:lnTo>
                        <a:pt x="774" y="4699"/>
                      </a:lnTo>
                      <a:lnTo>
                        <a:pt x="729" y="4765"/>
                      </a:lnTo>
                      <a:lnTo>
                        <a:pt x="695" y="4765"/>
                      </a:lnTo>
                      <a:lnTo>
                        <a:pt x="670" y="4809"/>
                      </a:lnTo>
                      <a:lnTo>
                        <a:pt x="643" y="4819"/>
                      </a:lnTo>
                      <a:lnTo>
                        <a:pt x="613" y="4882"/>
                      </a:lnTo>
                      <a:lnTo>
                        <a:pt x="580" y="4879"/>
                      </a:lnTo>
                      <a:lnTo>
                        <a:pt x="504" y="4956"/>
                      </a:lnTo>
                      <a:lnTo>
                        <a:pt x="505" y="5026"/>
                      </a:lnTo>
                      <a:lnTo>
                        <a:pt x="451" y="4983"/>
                      </a:lnTo>
                      <a:lnTo>
                        <a:pt x="451" y="5040"/>
                      </a:lnTo>
                      <a:lnTo>
                        <a:pt x="482" y="5122"/>
                      </a:lnTo>
                      <a:lnTo>
                        <a:pt x="439" y="5137"/>
                      </a:lnTo>
                      <a:lnTo>
                        <a:pt x="402" y="5180"/>
                      </a:lnTo>
                      <a:lnTo>
                        <a:pt x="347" y="5227"/>
                      </a:lnTo>
                      <a:lnTo>
                        <a:pt x="353" y="5193"/>
                      </a:lnTo>
                      <a:lnTo>
                        <a:pt x="290" y="5164"/>
                      </a:lnTo>
                      <a:lnTo>
                        <a:pt x="316" y="5220"/>
                      </a:lnTo>
                      <a:lnTo>
                        <a:pt x="263" y="5181"/>
                      </a:lnTo>
                      <a:lnTo>
                        <a:pt x="219" y="5211"/>
                      </a:lnTo>
                      <a:lnTo>
                        <a:pt x="197" y="5258"/>
                      </a:lnTo>
                      <a:lnTo>
                        <a:pt x="241" y="5307"/>
                      </a:lnTo>
                      <a:lnTo>
                        <a:pt x="194" y="5330"/>
                      </a:lnTo>
                      <a:lnTo>
                        <a:pt x="148" y="5404"/>
                      </a:lnTo>
                      <a:lnTo>
                        <a:pt x="95" y="5418"/>
                      </a:lnTo>
                      <a:lnTo>
                        <a:pt x="66" y="5544"/>
                      </a:lnTo>
                      <a:lnTo>
                        <a:pt x="90" y="5633"/>
                      </a:lnTo>
                      <a:lnTo>
                        <a:pt x="81" y="5737"/>
                      </a:lnTo>
                      <a:lnTo>
                        <a:pt x="111" y="5749"/>
                      </a:lnTo>
                      <a:lnTo>
                        <a:pt x="131" y="5729"/>
                      </a:lnTo>
                      <a:lnTo>
                        <a:pt x="152" y="5816"/>
                      </a:lnTo>
                      <a:lnTo>
                        <a:pt x="109" y="5912"/>
                      </a:lnTo>
                      <a:lnTo>
                        <a:pt x="110" y="5965"/>
                      </a:lnTo>
                      <a:lnTo>
                        <a:pt x="201" y="6045"/>
                      </a:lnTo>
                      <a:lnTo>
                        <a:pt x="195" y="6157"/>
                      </a:lnTo>
                      <a:lnTo>
                        <a:pt x="263" y="6263"/>
                      </a:lnTo>
                      <a:lnTo>
                        <a:pt x="253" y="6276"/>
                      </a:lnTo>
                      <a:lnTo>
                        <a:pt x="216" y="6227"/>
                      </a:lnTo>
                      <a:lnTo>
                        <a:pt x="173" y="6287"/>
                      </a:lnTo>
                      <a:lnTo>
                        <a:pt x="191" y="6380"/>
                      </a:lnTo>
                      <a:lnTo>
                        <a:pt x="185" y="6506"/>
                      </a:lnTo>
                      <a:lnTo>
                        <a:pt x="138" y="6559"/>
                      </a:lnTo>
                      <a:lnTo>
                        <a:pt x="169" y="6632"/>
                      </a:lnTo>
                      <a:lnTo>
                        <a:pt x="157" y="6699"/>
                      </a:lnTo>
                      <a:lnTo>
                        <a:pt x="187" y="6748"/>
                      </a:lnTo>
                      <a:lnTo>
                        <a:pt x="147" y="6785"/>
                      </a:lnTo>
                      <a:lnTo>
                        <a:pt x="178" y="6828"/>
                      </a:lnTo>
                      <a:lnTo>
                        <a:pt x="284" y="6820"/>
                      </a:lnTo>
                      <a:lnTo>
                        <a:pt x="379" y="6912"/>
                      </a:lnTo>
                      <a:lnTo>
                        <a:pt x="523" y="6964"/>
                      </a:lnTo>
                      <a:lnTo>
                        <a:pt x="513" y="7007"/>
                      </a:lnTo>
                      <a:lnTo>
                        <a:pt x="559" y="7027"/>
                      </a:lnTo>
                      <a:lnTo>
                        <a:pt x="630" y="6993"/>
                      </a:lnTo>
                      <a:lnTo>
                        <a:pt x="689" y="6959"/>
                      </a:lnTo>
                      <a:lnTo>
                        <a:pt x="680" y="6999"/>
                      </a:lnTo>
                      <a:lnTo>
                        <a:pt x="646" y="7043"/>
                      </a:lnTo>
                      <a:lnTo>
                        <a:pt x="617" y="7090"/>
                      </a:lnTo>
                      <a:lnTo>
                        <a:pt x="580" y="7106"/>
                      </a:lnTo>
                      <a:lnTo>
                        <a:pt x="550" y="7160"/>
                      </a:lnTo>
                      <a:lnTo>
                        <a:pt x="565" y="7193"/>
                      </a:lnTo>
                      <a:lnTo>
                        <a:pt x="598" y="7216"/>
                      </a:lnTo>
                      <a:lnTo>
                        <a:pt x="647" y="7219"/>
                      </a:lnTo>
                      <a:lnTo>
                        <a:pt x="687" y="7199"/>
                      </a:lnTo>
                      <a:lnTo>
                        <a:pt x="711" y="7224"/>
                      </a:lnTo>
                      <a:lnTo>
                        <a:pt x="715" y="7255"/>
                      </a:lnTo>
                      <a:lnTo>
                        <a:pt x="675" y="7258"/>
                      </a:lnTo>
                      <a:lnTo>
                        <a:pt x="645" y="7298"/>
                      </a:lnTo>
                      <a:lnTo>
                        <a:pt x="712" y="7298"/>
                      </a:lnTo>
                      <a:lnTo>
                        <a:pt x="732" y="7261"/>
                      </a:lnTo>
                      <a:lnTo>
                        <a:pt x="808" y="7158"/>
                      </a:lnTo>
                      <a:lnTo>
                        <a:pt x="841" y="7190"/>
                      </a:lnTo>
                      <a:lnTo>
                        <a:pt x="831" y="7220"/>
                      </a:lnTo>
                      <a:lnTo>
                        <a:pt x="798" y="7237"/>
                      </a:lnTo>
                      <a:lnTo>
                        <a:pt x="845" y="7257"/>
                      </a:lnTo>
                      <a:lnTo>
                        <a:pt x="861" y="7200"/>
                      </a:lnTo>
                      <a:lnTo>
                        <a:pt x="885" y="7180"/>
                      </a:lnTo>
                      <a:lnTo>
                        <a:pt x="945" y="7219"/>
                      </a:lnTo>
                      <a:lnTo>
                        <a:pt x="1034" y="7159"/>
                      </a:lnTo>
                      <a:lnTo>
                        <a:pt x="1124" y="7181"/>
                      </a:lnTo>
                      <a:lnTo>
                        <a:pt x="1150" y="7111"/>
                      </a:lnTo>
                      <a:lnTo>
                        <a:pt x="1237" y="7077"/>
                      </a:lnTo>
                      <a:lnTo>
                        <a:pt x="1314" y="7080"/>
                      </a:lnTo>
                      <a:lnTo>
                        <a:pt x="1359" y="7033"/>
                      </a:lnTo>
                      <a:lnTo>
                        <a:pt x="1420" y="7006"/>
                      </a:lnTo>
                      <a:lnTo>
                        <a:pt x="1449" y="6969"/>
                      </a:lnTo>
                      <a:lnTo>
                        <a:pt x="1482" y="6998"/>
                      </a:lnTo>
                      <a:lnTo>
                        <a:pt x="1519" y="6961"/>
                      </a:lnTo>
                      <a:lnTo>
                        <a:pt x="1559" y="6972"/>
                      </a:lnTo>
                      <a:lnTo>
                        <a:pt x="1541" y="6908"/>
                      </a:lnTo>
                      <a:lnTo>
                        <a:pt x="1561" y="6885"/>
                      </a:lnTo>
                      <a:lnTo>
                        <a:pt x="1576" y="6968"/>
                      </a:lnTo>
                      <a:lnTo>
                        <a:pt x="1662" y="6950"/>
                      </a:lnTo>
                      <a:lnTo>
                        <a:pt x="1685" y="6910"/>
                      </a:lnTo>
                      <a:lnTo>
                        <a:pt x="1755" y="6924"/>
                      </a:lnTo>
                      <a:lnTo>
                        <a:pt x="1818" y="6886"/>
                      </a:lnTo>
                      <a:lnTo>
                        <a:pt x="1914" y="6872"/>
                      </a:lnTo>
                      <a:lnTo>
                        <a:pt x="1954" y="6885"/>
                      </a:lnTo>
                      <a:lnTo>
                        <a:pt x="2035" y="6881"/>
                      </a:lnTo>
                      <a:lnTo>
                        <a:pt x="2071" y="6843"/>
                      </a:lnTo>
                      <a:lnTo>
                        <a:pt x="2159" y="6641"/>
                      </a:lnTo>
                      <a:lnTo>
                        <a:pt x="2529" y="6345"/>
                      </a:lnTo>
                      <a:lnTo>
                        <a:pt x="2568" y="6176"/>
                      </a:lnTo>
                      <a:lnTo>
                        <a:pt x="2839" y="5944"/>
                      </a:lnTo>
                      <a:lnTo>
                        <a:pt x="3083" y="5650"/>
                      </a:lnTo>
                      <a:lnTo>
                        <a:pt x="3188" y="5426"/>
                      </a:lnTo>
                      <a:lnTo>
                        <a:pt x="3193" y="5287"/>
                      </a:lnTo>
                      <a:lnTo>
                        <a:pt x="3119" y="521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2" name="Freeform 87">
                  <a:extLst>
                    <a:ext uri="{FF2B5EF4-FFF2-40B4-BE49-F238E27FC236}">
                      <a16:creationId xmlns:a16="http://schemas.microsoft.com/office/drawing/2014/main" id="{E3CFB3B5-8882-2A4B-A892-0B5AFB251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9188" y="1871663"/>
                  <a:ext cx="22225" cy="25400"/>
                </a:xfrm>
                <a:custGeom>
                  <a:avLst/>
                  <a:gdLst>
                    <a:gd name="T0" fmla="*/ 66 w 66"/>
                    <a:gd name="T1" fmla="*/ 46 h 79"/>
                    <a:gd name="T2" fmla="*/ 36 w 66"/>
                    <a:gd name="T3" fmla="*/ 0 h 79"/>
                    <a:gd name="T4" fmla="*/ 0 w 66"/>
                    <a:gd name="T5" fmla="*/ 53 h 79"/>
                    <a:gd name="T6" fmla="*/ 44 w 66"/>
                    <a:gd name="T7" fmla="*/ 79 h 79"/>
                    <a:gd name="T8" fmla="*/ 66 w 66"/>
                    <a:gd name="T9" fmla="*/ 4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79">
                      <a:moveTo>
                        <a:pt x="66" y="46"/>
                      </a:moveTo>
                      <a:lnTo>
                        <a:pt x="36" y="0"/>
                      </a:lnTo>
                      <a:lnTo>
                        <a:pt x="0" y="53"/>
                      </a:lnTo>
                      <a:lnTo>
                        <a:pt x="44" y="79"/>
                      </a:lnTo>
                      <a:lnTo>
                        <a:pt x="66" y="46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3" name="Freeform 88">
                  <a:extLst>
                    <a:ext uri="{FF2B5EF4-FFF2-40B4-BE49-F238E27FC236}">
                      <a16:creationId xmlns:a16="http://schemas.microsoft.com/office/drawing/2014/main" id="{9D160668-0ABE-C740-8A84-2155EB00BE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8575" y="1603375"/>
                  <a:ext cx="41275" cy="25400"/>
                </a:xfrm>
                <a:custGeom>
                  <a:avLst/>
                  <a:gdLst>
                    <a:gd name="T0" fmla="*/ 130 w 130"/>
                    <a:gd name="T1" fmla="*/ 16 h 83"/>
                    <a:gd name="T2" fmla="*/ 80 w 130"/>
                    <a:gd name="T3" fmla="*/ 9 h 83"/>
                    <a:gd name="T4" fmla="*/ 26 w 130"/>
                    <a:gd name="T5" fmla="*/ 0 h 83"/>
                    <a:gd name="T6" fmla="*/ 0 w 130"/>
                    <a:gd name="T7" fmla="*/ 17 h 83"/>
                    <a:gd name="T8" fmla="*/ 0 w 130"/>
                    <a:gd name="T9" fmla="*/ 53 h 83"/>
                    <a:gd name="T10" fmla="*/ 36 w 130"/>
                    <a:gd name="T11" fmla="*/ 73 h 83"/>
                    <a:gd name="T12" fmla="*/ 43 w 130"/>
                    <a:gd name="T13" fmla="*/ 43 h 83"/>
                    <a:gd name="T14" fmla="*/ 70 w 130"/>
                    <a:gd name="T15" fmla="*/ 83 h 83"/>
                    <a:gd name="T16" fmla="*/ 87 w 130"/>
                    <a:gd name="T17" fmla="*/ 76 h 83"/>
                    <a:gd name="T18" fmla="*/ 80 w 130"/>
                    <a:gd name="T19" fmla="*/ 43 h 83"/>
                    <a:gd name="T20" fmla="*/ 117 w 130"/>
                    <a:gd name="T21" fmla="*/ 29 h 83"/>
                    <a:gd name="T22" fmla="*/ 130 w 130"/>
                    <a:gd name="T23" fmla="*/ 16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83">
                      <a:moveTo>
                        <a:pt x="130" y="16"/>
                      </a:moveTo>
                      <a:lnTo>
                        <a:pt x="80" y="9"/>
                      </a:lnTo>
                      <a:lnTo>
                        <a:pt x="26" y="0"/>
                      </a:lnTo>
                      <a:lnTo>
                        <a:pt x="0" y="17"/>
                      </a:lnTo>
                      <a:lnTo>
                        <a:pt x="0" y="53"/>
                      </a:lnTo>
                      <a:lnTo>
                        <a:pt x="36" y="73"/>
                      </a:lnTo>
                      <a:lnTo>
                        <a:pt x="43" y="43"/>
                      </a:lnTo>
                      <a:lnTo>
                        <a:pt x="70" y="83"/>
                      </a:lnTo>
                      <a:lnTo>
                        <a:pt x="87" y="76"/>
                      </a:lnTo>
                      <a:lnTo>
                        <a:pt x="80" y="43"/>
                      </a:lnTo>
                      <a:lnTo>
                        <a:pt x="117" y="29"/>
                      </a:lnTo>
                      <a:lnTo>
                        <a:pt x="130" y="16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4" name="Freeform 89">
                  <a:extLst>
                    <a:ext uri="{FF2B5EF4-FFF2-40B4-BE49-F238E27FC236}">
                      <a16:creationId xmlns:a16="http://schemas.microsoft.com/office/drawing/2014/main" id="{DAAFDB73-48C3-A444-9497-F9DFFF4405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738" y="2603500"/>
                  <a:ext cx="47625" cy="52388"/>
                </a:xfrm>
                <a:custGeom>
                  <a:avLst/>
                  <a:gdLst>
                    <a:gd name="T0" fmla="*/ 153 w 153"/>
                    <a:gd name="T1" fmla="*/ 30 h 167"/>
                    <a:gd name="T2" fmla="*/ 146 w 153"/>
                    <a:gd name="T3" fmla="*/ 0 h 167"/>
                    <a:gd name="T4" fmla="*/ 111 w 153"/>
                    <a:gd name="T5" fmla="*/ 30 h 167"/>
                    <a:gd name="T6" fmla="*/ 21 w 153"/>
                    <a:gd name="T7" fmla="*/ 71 h 167"/>
                    <a:gd name="T8" fmla="*/ 0 w 153"/>
                    <a:gd name="T9" fmla="*/ 91 h 167"/>
                    <a:gd name="T10" fmla="*/ 28 w 153"/>
                    <a:gd name="T11" fmla="*/ 130 h 167"/>
                    <a:gd name="T12" fmla="*/ 45 w 153"/>
                    <a:gd name="T13" fmla="*/ 151 h 167"/>
                    <a:gd name="T14" fmla="*/ 88 w 153"/>
                    <a:gd name="T15" fmla="*/ 167 h 167"/>
                    <a:gd name="T16" fmla="*/ 94 w 153"/>
                    <a:gd name="T17" fmla="*/ 130 h 167"/>
                    <a:gd name="T18" fmla="*/ 104 w 153"/>
                    <a:gd name="T19" fmla="*/ 87 h 167"/>
                    <a:gd name="T20" fmla="*/ 121 w 153"/>
                    <a:gd name="T21" fmla="*/ 70 h 167"/>
                    <a:gd name="T22" fmla="*/ 153 w 153"/>
                    <a:gd name="T23" fmla="*/ 3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3" h="167">
                      <a:moveTo>
                        <a:pt x="153" y="30"/>
                      </a:moveTo>
                      <a:lnTo>
                        <a:pt x="146" y="0"/>
                      </a:lnTo>
                      <a:lnTo>
                        <a:pt x="111" y="30"/>
                      </a:lnTo>
                      <a:lnTo>
                        <a:pt x="21" y="71"/>
                      </a:lnTo>
                      <a:lnTo>
                        <a:pt x="0" y="91"/>
                      </a:lnTo>
                      <a:lnTo>
                        <a:pt x="28" y="130"/>
                      </a:lnTo>
                      <a:lnTo>
                        <a:pt x="45" y="151"/>
                      </a:lnTo>
                      <a:lnTo>
                        <a:pt x="88" y="167"/>
                      </a:lnTo>
                      <a:lnTo>
                        <a:pt x="94" y="130"/>
                      </a:lnTo>
                      <a:lnTo>
                        <a:pt x="104" y="87"/>
                      </a:lnTo>
                      <a:lnTo>
                        <a:pt x="121" y="70"/>
                      </a:lnTo>
                      <a:lnTo>
                        <a:pt x="153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0" name="Freeform 101">
                <a:extLst>
                  <a:ext uri="{FF2B5EF4-FFF2-40B4-BE49-F238E27FC236}">
                    <a16:creationId xmlns:a16="http://schemas.microsoft.com/office/drawing/2014/main" id="{E06D4D76-8247-1245-814B-F7025B6386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644439" y="2919222"/>
                <a:ext cx="385731" cy="300911"/>
              </a:xfrm>
              <a:custGeom>
                <a:avLst/>
                <a:gdLst>
                  <a:gd name="T0" fmla="*/ 861 w 956"/>
                  <a:gd name="T1" fmla="*/ 337 h 745"/>
                  <a:gd name="T2" fmla="*/ 732 w 956"/>
                  <a:gd name="T3" fmla="*/ 339 h 745"/>
                  <a:gd name="T4" fmla="*/ 648 w 956"/>
                  <a:gd name="T5" fmla="*/ 313 h 745"/>
                  <a:gd name="T6" fmla="*/ 536 w 956"/>
                  <a:gd name="T7" fmla="*/ 238 h 745"/>
                  <a:gd name="T8" fmla="*/ 493 w 956"/>
                  <a:gd name="T9" fmla="*/ 238 h 745"/>
                  <a:gd name="T10" fmla="*/ 434 w 956"/>
                  <a:gd name="T11" fmla="*/ 255 h 745"/>
                  <a:gd name="T12" fmla="*/ 435 w 956"/>
                  <a:gd name="T13" fmla="*/ 391 h 745"/>
                  <a:gd name="T14" fmla="*/ 398 w 956"/>
                  <a:gd name="T15" fmla="*/ 424 h 745"/>
                  <a:gd name="T16" fmla="*/ 375 w 956"/>
                  <a:gd name="T17" fmla="*/ 421 h 745"/>
                  <a:gd name="T18" fmla="*/ 338 w 956"/>
                  <a:gd name="T19" fmla="*/ 395 h 745"/>
                  <a:gd name="T20" fmla="*/ 308 w 956"/>
                  <a:gd name="T21" fmla="*/ 402 h 745"/>
                  <a:gd name="T22" fmla="*/ 261 w 956"/>
                  <a:gd name="T23" fmla="*/ 373 h 745"/>
                  <a:gd name="T24" fmla="*/ 333 w 956"/>
                  <a:gd name="T25" fmla="*/ 300 h 745"/>
                  <a:gd name="T26" fmla="*/ 382 w 956"/>
                  <a:gd name="T27" fmla="*/ 219 h 745"/>
                  <a:gd name="T28" fmla="*/ 399 w 956"/>
                  <a:gd name="T29" fmla="*/ 126 h 745"/>
                  <a:gd name="T30" fmla="*/ 411 w 956"/>
                  <a:gd name="T31" fmla="*/ 53 h 745"/>
                  <a:gd name="T32" fmla="*/ 381 w 956"/>
                  <a:gd name="T33" fmla="*/ 0 h 745"/>
                  <a:gd name="T34" fmla="*/ 385 w 956"/>
                  <a:gd name="T35" fmla="*/ 53 h 745"/>
                  <a:gd name="T36" fmla="*/ 376 w 956"/>
                  <a:gd name="T37" fmla="*/ 149 h 745"/>
                  <a:gd name="T38" fmla="*/ 337 w 956"/>
                  <a:gd name="T39" fmla="*/ 249 h 745"/>
                  <a:gd name="T40" fmla="*/ 274 w 956"/>
                  <a:gd name="T41" fmla="*/ 330 h 745"/>
                  <a:gd name="T42" fmla="*/ 201 w 956"/>
                  <a:gd name="T43" fmla="*/ 383 h 745"/>
                  <a:gd name="T44" fmla="*/ 122 w 956"/>
                  <a:gd name="T45" fmla="*/ 401 h 745"/>
                  <a:gd name="T46" fmla="*/ 88 w 956"/>
                  <a:gd name="T47" fmla="*/ 384 h 745"/>
                  <a:gd name="T48" fmla="*/ 61 w 956"/>
                  <a:gd name="T49" fmla="*/ 404 h 745"/>
                  <a:gd name="T50" fmla="*/ 61 w 956"/>
                  <a:gd name="T51" fmla="*/ 428 h 745"/>
                  <a:gd name="T52" fmla="*/ 58 w 956"/>
                  <a:gd name="T53" fmla="*/ 478 h 745"/>
                  <a:gd name="T54" fmla="*/ 26 w 956"/>
                  <a:gd name="T55" fmla="*/ 515 h 745"/>
                  <a:gd name="T56" fmla="*/ 46 w 956"/>
                  <a:gd name="T57" fmla="*/ 533 h 745"/>
                  <a:gd name="T58" fmla="*/ 95 w 956"/>
                  <a:gd name="T59" fmla="*/ 490 h 745"/>
                  <a:gd name="T60" fmla="*/ 119 w 956"/>
                  <a:gd name="T61" fmla="*/ 510 h 745"/>
                  <a:gd name="T62" fmla="*/ 153 w 956"/>
                  <a:gd name="T63" fmla="*/ 530 h 745"/>
                  <a:gd name="T64" fmla="*/ 185 w 956"/>
                  <a:gd name="T65" fmla="*/ 503 h 745"/>
                  <a:gd name="T66" fmla="*/ 193 w 956"/>
                  <a:gd name="T67" fmla="*/ 566 h 745"/>
                  <a:gd name="T68" fmla="*/ 119 w 956"/>
                  <a:gd name="T69" fmla="*/ 567 h 745"/>
                  <a:gd name="T70" fmla="*/ 59 w 956"/>
                  <a:gd name="T71" fmla="*/ 567 h 745"/>
                  <a:gd name="T72" fmla="*/ 40 w 956"/>
                  <a:gd name="T73" fmla="*/ 617 h 745"/>
                  <a:gd name="T74" fmla="*/ 0 w 956"/>
                  <a:gd name="T75" fmla="*/ 666 h 745"/>
                  <a:gd name="T76" fmla="*/ 492 w 956"/>
                  <a:gd name="T77" fmla="*/ 686 h 745"/>
                  <a:gd name="T78" fmla="*/ 741 w 956"/>
                  <a:gd name="T79" fmla="*/ 745 h 745"/>
                  <a:gd name="T80" fmla="*/ 954 w 956"/>
                  <a:gd name="T81" fmla="*/ 717 h 745"/>
                  <a:gd name="T82" fmla="*/ 913 w 956"/>
                  <a:gd name="T83" fmla="*/ 576 h 745"/>
                  <a:gd name="T84" fmla="*/ 956 w 956"/>
                  <a:gd name="T85" fmla="*/ 452 h 745"/>
                  <a:gd name="T86" fmla="*/ 861 w 956"/>
                  <a:gd name="T87" fmla="*/ 337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56" h="745">
                    <a:moveTo>
                      <a:pt x="861" y="337"/>
                    </a:moveTo>
                    <a:lnTo>
                      <a:pt x="732" y="339"/>
                    </a:lnTo>
                    <a:lnTo>
                      <a:pt x="648" y="313"/>
                    </a:lnTo>
                    <a:lnTo>
                      <a:pt x="536" y="238"/>
                    </a:lnTo>
                    <a:lnTo>
                      <a:pt x="493" y="238"/>
                    </a:lnTo>
                    <a:lnTo>
                      <a:pt x="434" y="255"/>
                    </a:lnTo>
                    <a:lnTo>
                      <a:pt x="435" y="391"/>
                    </a:lnTo>
                    <a:lnTo>
                      <a:pt x="398" y="424"/>
                    </a:lnTo>
                    <a:lnTo>
                      <a:pt x="375" y="421"/>
                    </a:lnTo>
                    <a:lnTo>
                      <a:pt x="338" y="395"/>
                    </a:lnTo>
                    <a:lnTo>
                      <a:pt x="308" y="402"/>
                    </a:lnTo>
                    <a:lnTo>
                      <a:pt x="261" y="373"/>
                    </a:lnTo>
                    <a:lnTo>
                      <a:pt x="333" y="300"/>
                    </a:lnTo>
                    <a:lnTo>
                      <a:pt x="382" y="219"/>
                    </a:lnTo>
                    <a:lnTo>
                      <a:pt x="399" y="126"/>
                    </a:lnTo>
                    <a:lnTo>
                      <a:pt x="411" y="53"/>
                    </a:lnTo>
                    <a:lnTo>
                      <a:pt x="381" y="0"/>
                    </a:lnTo>
                    <a:lnTo>
                      <a:pt x="385" y="53"/>
                    </a:lnTo>
                    <a:lnTo>
                      <a:pt x="376" y="149"/>
                    </a:lnTo>
                    <a:lnTo>
                      <a:pt x="337" y="249"/>
                    </a:lnTo>
                    <a:lnTo>
                      <a:pt x="274" y="330"/>
                    </a:lnTo>
                    <a:lnTo>
                      <a:pt x="201" y="383"/>
                    </a:lnTo>
                    <a:lnTo>
                      <a:pt x="122" y="401"/>
                    </a:lnTo>
                    <a:lnTo>
                      <a:pt x="88" y="384"/>
                    </a:lnTo>
                    <a:lnTo>
                      <a:pt x="61" y="404"/>
                    </a:lnTo>
                    <a:lnTo>
                      <a:pt x="61" y="428"/>
                    </a:lnTo>
                    <a:lnTo>
                      <a:pt x="58" y="478"/>
                    </a:lnTo>
                    <a:lnTo>
                      <a:pt x="26" y="515"/>
                    </a:lnTo>
                    <a:lnTo>
                      <a:pt x="46" y="533"/>
                    </a:lnTo>
                    <a:lnTo>
                      <a:pt x="95" y="490"/>
                    </a:lnTo>
                    <a:lnTo>
                      <a:pt x="119" y="510"/>
                    </a:lnTo>
                    <a:lnTo>
                      <a:pt x="153" y="530"/>
                    </a:lnTo>
                    <a:lnTo>
                      <a:pt x="185" y="503"/>
                    </a:lnTo>
                    <a:lnTo>
                      <a:pt x="193" y="566"/>
                    </a:lnTo>
                    <a:lnTo>
                      <a:pt x="119" y="567"/>
                    </a:lnTo>
                    <a:lnTo>
                      <a:pt x="59" y="567"/>
                    </a:lnTo>
                    <a:lnTo>
                      <a:pt x="40" y="617"/>
                    </a:lnTo>
                    <a:lnTo>
                      <a:pt x="0" y="666"/>
                    </a:lnTo>
                    <a:lnTo>
                      <a:pt x="492" y="686"/>
                    </a:lnTo>
                    <a:lnTo>
                      <a:pt x="741" y="745"/>
                    </a:lnTo>
                    <a:lnTo>
                      <a:pt x="954" y="717"/>
                    </a:lnTo>
                    <a:lnTo>
                      <a:pt x="913" y="576"/>
                    </a:lnTo>
                    <a:lnTo>
                      <a:pt x="956" y="452"/>
                    </a:lnTo>
                    <a:lnTo>
                      <a:pt x="861" y="33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1" name="Group 343">
                <a:extLst>
                  <a:ext uri="{FF2B5EF4-FFF2-40B4-BE49-F238E27FC236}">
                    <a16:creationId xmlns:a16="http://schemas.microsoft.com/office/drawing/2014/main" id="{9A1D1D3D-52C1-8248-A28D-9B0020512F74}"/>
                  </a:ext>
                </a:extLst>
              </p:cNvPr>
              <p:cNvGrpSpPr/>
              <p:nvPr userDrawn="1"/>
            </p:nvGrpSpPr>
            <p:grpSpPr>
              <a:xfrm>
                <a:off x="10585541" y="-1432869"/>
                <a:ext cx="4762055" cy="6981521"/>
                <a:chOff x="5391150" y="0"/>
                <a:chExt cx="3743325" cy="5487988"/>
              </a:xfrm>
              <a:grpFill/>
            </p:grpSpPr>
            <p:sp>
              <p:nvSpPr>
                <p:cNvPr id="265" name="Freeform 90">
                  <a:extLst>
                    <a:ext uri="{FF2B5EF4-FFF2-40B4-BE49-F238E27FC236}">
                      <a16:creationId xmlns:a16="http://schemas.microsoft.com/office/drawing/2014/main" id="{222EDD8F-1B6E-4041-8658-551D01B47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66125" y="517525"/>
                  <a:ext cx="42863" cy="80963"/>
                </a:xfrm>
                <a:custGeom>
                  <a:avLst/>
                  <a:gdLst>
                    <a:gd name="T0" fmla="*/ 9 w 139"/>
                    <a:gd name="T1" fmla="*/ 68 h 254"/>
                    <a:gd name="T2" fmla="*/ 90 w 139"/>
                    <a:gd name="T3" fmla="*/ 174 h 254"/>
                    <a:gd name="T4" fmla="*/ 90 w 139"/>
                    <a:gd name="T5" fmla="*/ 174 h 254"/>
                    <a:gd name="T6" fmla="*/ 119 w 139"/>
                    <a:gd name="T7" fmla="*/ 251 h 254"/>
                    <a:gd name="T8" fmla="*/ 119 w 139"/>
                    <a:gd name="T9" fmla="*/ 251 h 254"/>
                    <a:gd name="T10" fmla="*/ 121 w 139"/>
                    <a:gd name="T11" fmla="*/ 253 h 254"/>
                    <a:gd name="T12" fmla="*/ 123 w 139"/>
                    <a:gd name="T13" fmla="*/ 254 h 254"/>
                    <a:gd name="T14" fmla="*/ 130 w 139"/>
                    <a:gd name="T15" fmla="*/ 254 h 254"/>
                    <a:gd name="T16" fmla="*/ 139 w 139"/>
                    <a:gd name="T17" fmla="*/ 253 h 254"/>
                    <a:gd name="T18" fmla="*/ 134 w 139"/>
                    <a:gd name="T19" fmla="*/ 163 h 254"/>
                    <a:gd name="T20" fmla="*/ 0 w 139"/>
                    <a:gd name="T21" fmla="*/ 0 h 254"/>
                    <a:gd name="T22" fmla="*/ 9 w 139"/>
                    <a:gd name="T23" fmla="*/ 68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9" h="254">
                      <a:moveTo>
                        <a:pt x="9" y="68"/>
                      </a:moveTo>
                      <a:lnTo>
                        <a:pt x="90" y="174"/>
                      </a:lnTo>
                      <a:lnTo>
                        <a:pt x="90" y="174"/>
                      </a:lnTo>
                      <a:lnTo>
                        <a:pt x="119" y="251"/>
                      </a:lnTo>
                      <a:lnTo>
                        <a:pt x="119" y="251"/>
                      </a:lnTo>
                      <a:lnTo>
                        <a:pt x="121" y="253"/>
                      </a:lnTo>
                      <a:lnTo>
                        <a:pt x="123" y="254"/>
                      </a:lnTo>
                      <a:lnTo>
                        <a:pt x="130" y="254"/>
                      </a:lnTo>
                      <a:lnTo>
                        <a:pt x="139" y="253"/>
                      </a:lnTo>
                      <a:lnTo>
                        <a:pt x="134" y="163"/>
                      </a:lnTo>
                      <a:lnTo>
                        <a:pt x="0" y="0"/>
                      </a:lnTo>
                      <a:lnTo>
                        <a:pt x="9" y="68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6" name="Freeform 91">
                  <a:extLst>
                    <a:ext uri="{FF2B5EF4-FFF2-40B4-BE49-F238E27FC236}">
                      <a16:creationId xmlns:a16="http://schemas.microsoft.com/office/drawing/2014/main" id="{A3203172-008C-BE41-A808-E81D2B827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35963" y="233363"/>
                  <a:ext cx="201613" cy="211138"/>
                </a:xfrm>
                <a:custGeom>
                  <a:avLst/>
                  <a:gdLst>
                    <a:gd name="T0" fmla="*/ 95 w 635"/>
                    <a:gd name="T1" fmla="*/ 433 h 664"/>
                    <a:gd name="T2" fmla="*/ 138 w 635"/>
                    <a:gd name="T3" fmla="*/ 515 h 664"/>
                    <a:gd name="T4" fmla="*/ 213 w 635"/>
                    <a:gd name="T5" fmla="*/ 571 h 664"/>
                    <a:gd name="T6" fmla="*/ 225 w 635"/>
                    <a:gd name="T7" fmla="*/ 521 h 664"/>
                    <a:gd name="T8" fmla="*/ 155 w 635"/>
                    <a:gd name="T9" fmla="*/ 448 h 664"/>
                    <a:gd name="T10" fmla="*/ 160 w 635"/>
                    <a:gd name="T11" fmla="*/ 391 h 664"/>
                    <a:gd name="T12" fmla="*/ 204 w 635"/>
                    <a:gd name="T13" fmla="*/ 408 h 664"/>
                    <a:gd name="T14" fmla="*/ 228 w 635"/>
                    <a:gd name="T15" fmla="*/ 480 h 664"/>
                    <a:gd name="T16" fmla="*/ 288 w 635"/>
                    <a:gd name="T17" fmla="*/ 487 h 664"/>
                    <a:gd name="T18" fmla="*/ 349 w 635"/>
                    <a:gd name="T19" fmla="*/ 553 h 664"/>
                    <a:gd name="T20" fmla="*/ 343 w 635"/>
                    <a:gd name="T21" fmla="*/ 649 h 664"/>
                    <a:gd name="T22" fmla="*/ 450 w 635"/>
                    <a:gd name="T23" fmla="*/ 664 h 664"/>
                    <a:gd name="T24" fmla="*/ 509 w 635"/>
                    <a:gd name="T25" fmla="*/ 607 h 664"/>
                    <a:gd name="T26" fmla="*/ 536 w 635"/>
                    <a:gd name="T27" fmla="*/ 648 h 664"/>
                    <a:gd name="T28" fmla="*/ 635 w 635"/>
                    <a:gd name="T29" fmla="*/ 566 h 664"/>
                    <a:gd name="T30" fmla="*/ 574 w 635"/>
                    <a:gd name="T31" fmla="*/ 418 h 664"/>
                    <a:gd name="T32" fmla="*/ 534 w 635"/>
                    <a:gd name="T33" fmla="*/ 401 h 664"/>
                    <a:gd name="T34" fmla="*/ 497 w 635"/>
                    <a:gd name="T35" fmla="*/ 336 h 664"/>
                    <a:gd name="T36" fmla="*/ 387 w 635"/>
                    <a:gd name="T37" fmla="*/ 287 h 664"/>
                    <a:gd name="T38" fmla="*/ 359 w 635"/>
                    <a:gd name="T39" fmla="*/ 228 h 664"/>
                    <a:gd name="T40" fmla="*/ 315 w 635"/>
                    <a:gd name="T41" fmla="*/ 221 h 664"/>
                    <a:gd name="T42" fmla="*/ 295 w 635"/>
                    <a:gd name="T43" fmla="*/ 162 h 664"/>
                    <a:gd name="T44" fmla="*/ 160 w 635"/>
                    <a:gd name="T45" fmla="*/ 0 h 664"/>
                    <a:gd name="T46" fmla="*/ 104 w 635"/>
                    <a:gd name="T47" fmla="*/ 14 h 664"/>
                    <a:gd name="T48" fmla="*/ 75 w 635"/>
                    <a:gd name="T49" fmla="*/ 70 h 664"/>
                    <a:gd name="T50" fmla="*/ 34 w 635"/>
                    <a:gd name="T51" fmla="*/ 100 h 664"/>
                    <a:gd name="T52" fmla="*/ 112 w 635"/>
                    <a:gd name="T53" fmla="*/ 173 h 664"/>
                    <a:gd name="T54" fmla="*/ 112 w 635"/>
                    <a:gd name="T55" fmla="*/ 210 h 664"/>
                    <a:gd name="T56" fmla="*/ 9 w 635"/>
                    <a:gd name="T57" fmla="*/ 171 h 664"/>
                    <a:gd name="T58" fmla="*/ 0 w 635"/>
                    <a:gd name="T59" fmla="*/ 241 h 664"/>
                    <a:gd name="T60" fmla="*/ 49 w 635"/>
                    <a:gd name="T61" fmla="*/ 250 h 664"/>
                    <a:gd name="T62" fmla="*/ 95 w 635"/>
                    <a:gd name="T63" fmla="*/ 433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35" h="664">
                      <a:moveTo>
                        <a:pt x="95" y="433"/>
                      </a:moveTo>
                      <a:lnTo>
                        <a:pt x="138" y="515"/>
                      </a:lnTo>
                      <a:lnTo>
                        <a:pt x="213" y="571"/>
                      </a:lnTo>
                      <a:lnTo>
                        <a:pt x="225" y="521"/>
                      </a:lnTo>
                      <a:lnTo>
                        <a:pt x="155" y="448"/>
                      </a:lnTo>
                      <a:lnTo>
                        <a:pt x="160" y="391"/>
                      </a:lnTo>
                      <a:lnTo>
                        <a:pt x="204" y="408"/>
                      </a:lnTo>
                      <a:lnTo>
                        <a:pt x="228" y="480"/>
                      </a:lnTo>
                      <a:lnTo>
                        <a:pt x="288" y="487"/>
                      </a:lnTo>
                      <a:lnTo>
                        <a:pt x="349" y="553"/>
                      </a:lnTo>
                      <a:lnTo>
                        <a:pt x="343" y="649"/>
                      </a:lnTo>
                      <a:lnTo>
                        <a:pt x="450" y="664"/>
                      </a:lnTo>
                      <a:lnTo>
                        <a:pt x="509" y="607"/>
                      </a:lnTo>
                      <a:lnTo>
                        <a:pt x="536" y="648"/>
                      </a:lnTo>
                      <a:lnTo>
                        <a:pt x="635" y="566"/>
                      </a:lnTo>
                      <a:lnTo>
                        <a:pt x="574" y="418"/>
                      </a:lnTo>
                      <a:lnTo>
                        <a:pt x="534" y="401"/>
                      </a:lnTo>
                      <a:lnTo>
                        <a:pt x="497" y="336"/>
                      </a:lnTo>
                      <a:lnTo>
                        <a:pt x="387" y="287"/>
                      </a:lnTo>
                      <a:lnTo>
                        <a:pt x="359" y="228"/>
                      </a:lnTo>
                      <a:lnTo>
                        <a:pt x="315" y="221"/>
                      </a:lnTo>
                      <a:lnTo>
                        <a:pt x="295" y="162"/>
                      </a:lnTo>
                      <a:lnTo>
                        <a:pt x="160" y="0"/>
                      </a:lnTo>
                      <a:lnTo>
                        <a:pt x="104" y="14"/>
                      </a:lnTo>
                      <a:lnTo>
                        <a:pt x="75" y="70"/>
                      </a:lnTo>
                      <a:lnTo>
                        <a:pt x="34" y="100"/>
                      </a:lnTo>
                      <a:lnTo>
                        <a:pt x="112" y="173"/>
                      </a:lnTo>
                      <a:lnTo>
                        <a:pt x="112" y="210"/>
                      </a:lnTo>
                      <a:lnTo>
                        <a:pt x="9" y="171"/>
                      </a:lnTo>
                      <a:lnTo>
                        <a:pt x="0" y="241"/>
                      </a:lnTo>
                      <a:lnTo>
                        <a:pt x="49" y="250"/>
                      </a:lnTo>
                      <a:lnTo>
                        <a:pt x="95" y="43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7" name="Freeform 92">
                  <a:extLst>
                    <a:ext uri="{FF2B5EF4-FFF2-40B4-BE49-F238E27FC236}">
                      <a16:creationId xmlns:a16="http://schemas.microsoft.com/office/drawing/2014/main" id="{6B37C39B-592E-334C-934E-0EF30AFAA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18413" y="765175"/>
                  <a:ext cx="49213" cy="22225"/>
                </a:xfrm>
                <a:custGeom>
                  <a:avLst/>
                  <a:gdLst>
                    <a:gd name="T0" fmla="*/ 123 w 156"/>
                    <a:gd name="T1" fmla="*/ 23 h 73"/>
                    <a:gd name="T2" fmla="*/ 156 w 156"/>
                    <a:gd name="T3" fmla="*/ 0 h 73"/>
                    <a:gd name="T4" fmla="*/ 59 w 156"/>
                    <a:gd name="T5" fmla="*/ 6 h 73"/>
                    <a:gd name="T6" fmla="*/ 0 w 156"/>
                    <a:gd name="T7" fmla="*/ 48 h 73"/>
                    <a:gd name="T8" fmla="*/ 4 w 156"/>
                    <a:gd name="T9" fmla="*/ 73 h 73"/>
                    <a:gd name="T10" fmla="*/ 123 w 156"/>
                    <a:gd name="T11" fmla="*/ 2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6" h="73">
                      <a:moveTo>
                        <a:pt x="123" y="23"/>
                      </a:moveTo>
                      <a:lnTo>
                        <a:pt x="156" y="0"/>
                      </a:lnTo>
                      <a:lnTo>
                        <a:pt x="59" y="6"/>
                      </a:lnTo>
                      <a:lnTo>
                        <a:pt x="0" y="48"/>
                      </a:lnTo>
                      <a:lnTo>
                        <a:pt x="4" y="73"/>
                      </a:lnTo>
                      <a:lnTo>
                        <a:pt x="123" y="2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8" name="Freeform 93">
                  <a:extLst>
                    <a:ext uri="{FF2B5EF4-FFF2-40B4-BE49-F238E27FC236}">
                      <a16:creationId xmlns:a16="http://schemas.microsoft.com/office/drawing/2014/main" id="{5B1908BF-F2B6-CD4C-B3FA-356A68B16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42188" y="492125"/>
                  <a:ext cx="220663" cy="223838"/>
                </a:xfrm>
                <a:custGeom>
                  <a:avLst/>
                  <a:gdLst>
                    <a:gd name="T0" fmla="*/ 71 w 699"/>
                    <a:gd name="T1" fmla="*/ 669 h 704"/>
                    <a:gd name="T2" fmla="*/ 63 w 699"/>
                    <a:gd name="T3" fmla="*/ 593 h 704"/>
                    <a:gd name="T4" fmla="*/ 118 w 699"/>
                    <a:gd name="T5" fmla="*/ 613 h 704"/>
                    <a:gd name="T6" fmla="*/ 165 w 699"/>
                    <a:gd name="T7" fmla="*/ 682 h 704"/>
                    <a:gd name="T8" fmla="*/ 188 w 699"/>
                    <a:gd name="T9" fmla="*/ 665 h 704"/>
                    <a:gd name="T10" fmla="*/ 228 w 699"/>
                    <a:gd name="T11" fmla="*/ 704 h 704"/>
                    <a:gd name="T12" fmla="*/ 297 w 699"/>
                    <a:gd name="T13" fmla="*/ 667 h 704"/>
                    <a:gd name="T14" fmla="*/ 321 w 699"/>
                    <a:gd name="T15" fmla="*/ 614 h 704"/>
                    <a:gd name="T16" fmla="*/ 364 w 699"/>
                    <a:gd name="T17" fmla="*/ 631 h 704"/>
                    <a:gd name="T18" fmla="*/ 536 w 699"/>
                    <a:gd name="T19" fmla="*/ 462 h 704"/>
                    <a:gd name="T20" fmla="*/ 541 w 699"/>
                    <a:gd name="T21" fmla="*/ 383 h 704"/>
                    <a:gd name="T22" fmla="*/ 602 w 699"/>
                    <a:gd name="T23" fmla="*/ 379 h 704"/>
                    <a:gd name="T24" fmla="*/ 615 w 699"/>
                    <a:gd name="T25" fmla="*/ 332 h 704"/>
                    <a:gd name="T26" fmla="*/ 648 w 699"/>
                    <a:gd name="T27" fmla="*/ 325 h 704"/>
                    <a:gd name="T28" fmla="*/ 635 w 699"/>
                    <a:gd name="T29" fmla="*/ 385 h 704"/>
                    <a:gd name="T30" fmla="*/ 662 w 699"/>
                    <a:gd name="T31" fmla="*/ 421 h 704"/>
                    <a:gd name="T32" fmla="*/ 699 w 699"/>
                    <a:gd name="T33" fmla="*/ 332 h 704"/>
                    <a:gd name="T34" fmla="*/ 637 w 699"/>
                    <a:gd name="T35" fmla="*/ 266 h 704"/>
                    <a:gd name="T36" fmla="*/ 614 w 699"/>
                    <a:gd name="T37" fmla="*/ 193 h 704"/>
                    <a:gd name="T38" fmla="*/ 597 w 699"/>
                    <a:gd name="T39" fmla="*/ 199 h 704"/>
                    <a:gd name="T40" fmla="*/ 591 w 699"/>
                    <a:gd name="T41" fmla="*/ 256 h 704"/>
                    <a:gd name="T42" fmla="*/ 570 w 699"/>
                    <a:gd name="T43" fmla="*/ 216 h 704"/>
                    <a:gd name="T44" fmla="*/ 580 w 699"/>
                    <a:gd name="T45" fmla="*/ 184 h 704"/>
                    <a:gd name="T46" fmla="*/ 449 w 699"/>
                    <a:gd name="T47" fmla="*/ 71 h 704"/>
                    <a:gd name="T48" fmla="*/ 409 w 699"/>
                    <a:gd name="T49" fmla="*/ 82 h 704"/>
                    <a:gd name="T50" fmla="*/ 342 w 699"/>
                    <a:gd name="T51" fmla="*/ 0 h 704"/>
                    <a:gd name="T52" fmla="*/ 292 w 699"/>
                    <a:gd name="T53" fmla="*/ 7 h 704"/>
                    <a:gd name="T54" fmla="*/ 280 w 699"/>
                    <a:gd name="T55" fmla="*/ 70 h 704"/>
                    <a:gd name="T56" fmla="*/ 222 w 699"/>
                    <a:gd name="T57" fmla="*/ 33 h 704"/>
                    <a:gd name="T58" fmla="*/ 97 w 699"/>
                    <a:gd name="T59" fmla="*/ 151 h 704"/>
                    <a:gd name="T60" fmla="*/ 97 w 699"/>
                    <a:gd name="T61" fmla="*/ 151 h 704"/>
                    <a:gd name="T62" fmla="*/ 76 w 699"/>
                    <a:gd name="T63" fmla="*/ 223 h 704"/>
                    <a:gd name="T64" fmla="*/ 61 w 699"/>
                    <a:gd name="T65" fmla="*/ 273 h 704"/>
                    <a:gd name="T66" fmla="*/ 57 w 699"/>
                    <a:gd name="T67" fmla="*/ 292 h 704"/>
                    <a:gd name="T68" fmla="*/ 55 w 699"/>
                    <a:gd name="T69" fmla="*/ 301 h 704"/>
                    <a:gd name="T70" fmla="*/ 55 w 699"/>
                    <a:gd name="T71" fmla="*/ 301 h 704"/>
                    <a:gd name="T72" fmla="*/ 47 w 699"/>
                    <a:gd name="T73" fmla="*/ 540 h 704"/>
                    <a:gd name="T74" fmla="*/ 47 w 699"/>
                    <a:gd name="T75" fmla="*/ 540 h 704"/>
                    <a:gd name="T76" fmla="*/ 27 w 699"/>
                    <a:gd name="T77" fmla="*/ 565 h 704"/>
                    <a:gd name="T78" fmla="*/ 11 w 699"/>
                    <a:gd name="T79" fmla="*/ 585 h 704"/>
                    <a:gd name="T80" fmla="*/ 4 w 699"/>
                    <a:gd name="T81" fmla="*/ 594 h 704"/>
                    <a:gd name="T82" fmla="*/ 1 w 699"/>
                    <a:gd name="T83" fmla="*/ 600 h 704"/>
                    <a:gd name="T84" fmla="*/ 1 w 699"/>
                    <a:gd name="T85" fmla="*/ 600 h 704"/>
                    <a:gd name="T86" fmla="*/ 0 w 699"/>
                    <a:gd name="T87" fmla="*/ 604 h 704"/>
                    <a:gd name="T88" fmla="*/ 1 w 699"/>
                    <a:gd name="T89" fmla="*/ 608 h 704"/>
                    <a:gd name="T90" fmla="*/ 4 w 699"/>
                    <a:gd name="T91" fmla="*/ 620 h 704"/>
                    <a:gd name="T92" fmla="*/ 11 w 699"/>
                    <a:gd name="T93" fmla="*/ 636 h 704"/>
                    <a:gd name="T94" fmla="*/ 19 w 699"/>
                    <a:gd name="T95" fmla="*/ 653 h 704"/>
                    <a:gd name="T96" fmla="*/ 34 w 699"/>
                    <a:gd name="T97" fmla="*/ 683 h 704"/>
                    <a:gd name="T98" fmla="*/ 41 w 699"/>
                    <a:gd name="T99" fmla="*/ 696 h 704"/>
                    <a:gd name="T100" fmla="*/ 71 w 699"/>
                    <a:gd name="T101" fmla="*/ 669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9" h="704">
                      <a:moveTo>
                        <a:pt x="71" y="669"/>
                      </a:moveTo>
                      <a:lnTo>
                        <a:pt x="63" y="593"/>
                      </a:lnTo>
                      <a:lnTo>
                        <a:pt x="118" y="613"/>
                      </a:lnTo>
                      <a:lnTo>
                        <a:pt x="165" y="682"/>
                      </a:lnTo>
                      <a:lnTo>
                        <a:pt x="188" y="665"/>
                      </a:lnTo>
                      <a:lnTo>
                        <a:pt x="228" y="704"/>
                      </a:lnTo>
                      <a:lnTo>
                        <a:pt x="297" y="667"/>
                      </a:lnTo>
                      <a:lnTo>
                        <a:pt x="321" y="614"/>
                      </a:lnTo>
                      <a:lnTo>
                        <a:pt x="364" y="631"/>
                      </a:lnTo>
                      <a:lnTo>
                        <a:pt x="536" y="462"/>
                      </a:lnTo>
                      <a:lnTo>
                        <a:pt x="541" y="383"/>
                      </a:lnTo>
                      <a:lnTo>
                        <a:pt x="602" y="379"/>
                      </a:lnTo>
                      <a:lnTo>
                        <a:pt x="615" y="332"/>
                      </a:lnTo>
                      <a:lnTo>
                        <a:pt x="648" y="325"/>
                      </a:lnTo>
                      <a:lnTo>
                        <a:pt x="635" y="385"/>
                      </a:lnTo>
                      <a:lnTo>
                        <a:pt x="662" y="421"/>
                      </a:lnTo>
                      <a:lnTo>
                        <a:pt x="699" y="332"/>
                      </a:lnTo>
                      <a:lnTo>
                        <a:pt x="637" y="266"/>
                      </a:lnTo>
                      <a:lnTo>
                        <a:pt x="614" y="193"/>
                      </a:lnTo>
                      <a:lnTo>
                        <a:pt x="597" y="199"/>
                      </a:lnTo>
                      <a:lnTo>
                        <a:pt x="591" y="256"/>
                      </a:lnTo>
                      <a:lnTo>
                        <a:pt x="570" y="216"/>
                      </a:lnTo>
                      <a:lnTo>
                        <a:pt x="580" y="184"/>
                      </a:lnTo>
                      <a:lnTo>
                        <a:pt x="449" y="71"/>
                      </a:lnTo>
                      <a:lnTo>
                        <a:pt x="409" y="82"/>
                      </a:lnTo>
                      <a:lnTo>
                        <a:pt x="342" y="0"/>
                      </a:lnTo>
                      <a:lnTo>
                        <a:pt x="292" y="7"/>
                      </a:lnTo>
                      <a:lnTo>
                        <a:pt x="280" y="70"/>
                      </a:lnTo>
                      <a:lnTo>
                        <a:pt x="222" y="33"/>
                      </a:lnTo>
                      <a:lnTo>
                        <a:pt x="97" y="151"/>
                      </a:lnTo>
                      <a:lnTo>
                        <a:pt x="97" y="151"/>
                      </a:lnTo>
                      <a:lnTo>
                        <a:pt x="76" y="223"/>
                      </a:lnTo>
                      <a:lnTo>
                        <a:pt x="61" y="273"/>
                      </a:lnTo>
                      <a:lnTo>
                        <a:pt x="57" y="292"/>
                      </a:lnTo>
                      <a:lnTo>
                        <a:pt x="55" y="301"/>
                      </a:lnTo>
                      <a:lnTo>
                        <a:pt x="55" y="301"/>
                      </a:lnTo>
                      <a:lnTo>
                        <a:pt x="47" y="540"/>
                      </a:lnTo>
                      <a:lnTo>
                        <a:pt x="47" y="540"/>
                      </a:lnTo>
                      <a:lnTo>
                        <a:pt x="27" y="565"/>
                      </a:lnTo>
                      <a:lnTo>
                        <a:pt x="11" y="585"/>
                      </a:lnTo>
                      <a:lnTo>
                        <a:pt x="4" y="594"/>
                      </a:lnTo>
                      <a:lnTo>
                        <a:pt x="1" y="600"/>
                      </a:lnTo>
                      <a:lnTo>
                        <a:pt x="1" y="600"/>
                      </a:lnTo>
                      <a:lnTo>
                        <a:pt x="0" y="604"/>
                      </a:lnTo>
                      <a:lnTo>
                        <a:pt x="1" y="608"/>
                      </a:lnTo>
                      <a:lnTo>
                        <a:pt x="4" y="620"/>
                      </a:lnTo>
                      <a:lnTo>
                        <a:pt x="11" y="636"/>
                      </a:lnTo>
                      <a:lnTo>
                        <a:pt x="19" y="653"/>
                      </a:lnTo>
                      <a:lnTo>
                        <a:pt x="34" y="683"/>
                      </a:lnTo>
                      <a:lnTo>
                        <a:pt x="41" y="696"/>
                      </a:lnTo>
                      <a:lnTo>
                        <a:pt x="71" y="66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9" name="Freeform 94">
                  <a:extLst>
                    <a:ext uri="{FF2B5EF4-FFF2-40B4-BE49-F238E27FC236}">
                      <a16:creationId xmlns:a16="http://schemas.microsoft.com/office/drawing/2014/main" id="{A486769B-FB0C-C149-AD1E-418111A2A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97813" y="0"/>
                  <a:ext cx="384175" cy="214313"/>
                </a:xfrm>
                <a:custGeom>
                  <a:avLst/>
                  <a:gdLst>
                    <a:gd name="T0" fmla="*/ 78 w 1207"/>
                    <a:gd name="T1" fmla="*/ 108 h 673"/>
                    <a:gd name="T2" fmla="*/ 184 w 1207"/>
                    <a:gd name="T3" fmla="*/ 87 h 673"/>
                    <a:gd name="T4" fmla="*/ 201 w 1207"/>
                    <a:gd name="T5" fmla="*/ 176 h 673"/>
                    <a:gd name="T6" fmla="*/ 125 w 1207"/>
                    <a:gd name="T7" fmla="*/ 191 h 673"/>
                    <a:gd name="T8" fmla="*/ 89 w 1207"/>
                    <a:gd name="T9" fmla="*/ 247 h 673"/>
                    <a:gd name="T10" fmla="*/ 54 w 1207"/>
                    <a:gd name="T11" fmla="*/ 174 h 673"/>
                    <a:gd name="T12" fmla="*/ 82 w 1207"/>
                    <a:gd name="T13" fmla="*/ 286 h 673"/>
                    <a:gd name="T14" fmla="*/ 144 w 1207"/>
                    <a:gd name="T15" fmla="*/ 422 h 673"/>
                    <a:gd name="T16" fmla="*/ 244 w 1207"/>
                    <a:gd name="T17" fmla="*/ 435 h 673"/>
                    <a:gd name="T18" fmla="*/ 330 w 1207"/>
                    <a:gd name="T19" fmla="*/ 421 h 673"/>
                    <a:gd name="T20" fmla="*/ 361 w 1207"/>
                    <a:gd name="T21" fmla="*/ 487 h 673"/>
                    <a:gd name="T22" fmla="*/ 394 w 1207"/>
                    <a:gd name="T23" fmla="*/ 533 h 673"/>
                    <a:gd name="T24" fmla="*/ 529 w 1207"/>
                    <a:gd name="T25" fmla="*/ 638 h 673"/>
                    <a:gd name="T26" fmla="*/ 505 w 1207"/>
                    <a:gd name="T27" fmla="*/ 538 h 673"/>
                    <a:gd name="T28" fmla="*/ 570 w 1207"/>
                    <a:gd name="T29" fmla="*/ 491 h 673"/>
                    <a:gd name="T30" fmla="*/ 698 w 1207"/>
                    <a:gd name="T31" fmla="*/ 599 h 673"/>
                    <a:gd name="T32" fmla="*/ 809 w 1207"/>
                    <a:gd name="T33" fmla="*/ 612 h 673"/>
                    <a:gd name="T34" fmla="*/ 878 w 1207"/>
                    <a:gd name="T35" fmla="*/ 545 h 673"/>
                    <a:gd name="T36" fmla="*/ 821 w 1207"/>
                    <a:gd name="T37" fmla="*/ 472 h 673"/>
                    <a:gd name="T38" fmla="*/ 903 w 1207"/>
                    <a:gd name="T39" fmla="*/ 462 h 673"/>
                    <a:gd name="T40" fmla="*/ 915 w 1207"/>
                    <a:gd name="T41" fmla="*/ 531 h 673"/>
                    <a:gd name="T42" fmla="*/ 1035 w 1207"/>
                    <a:gd name="T43" fmla="*/ 653 h 673"/>
                    <a:gd name="T44" fmla="*/ 1075 w 1207"/>
                    <a:gd name="T45" fmla="*/ 616 h 673"/>
                    <a:gd name="T46" fmla="*/ 1042 w 1207"/>
                    <a:gd name="T47" fmla="*/ 554 h 673"/>
                    <a:gd name="T48" fmla="*/ 977 w 1207"/>
                    <a:gd name="T49" fmla="*/ 495 h 673"/>
                    <a:gd name="T50" fmla="*/ 1188 w 1207"/>
                    <a:gd name="T51" fmla="*/ 543 h 673"/>
                    <a:gd name="T52" fmla="*/ 1207 w 1207"/>
                    <a:gd name="T53" fmla="*/ 462 h 673"/>
                    <a:gd name="T54" fmla="*/ 1136 w 1207"/>
                    <a:gd name="T55" fmla="*/ 420 h 673"/>
                    <a:gd name="T56" fmla="*/ 1063 w 1207"/>
                    <a:gd name="T57" fmla="*/ 358 h 673"/>
                    <a:gd name="T58" fmla="*/ 961 w 1207"/>
                    <a:gd name="T59" fmla="*/ 258 h 673"/>
                    <a:gd name="T60" fmla="*/ 750 w 1207"/>
                    <a:gd name="T61" fmla="*/ 9 h 673"/>
                    <a:gd name="T62" fmla="*/ 18 w 1207"/>
                    <a:gd name="T63" fmla="*/ 0 h 673"/>
                    <a:gd name="T64" fmla="*/ 3 w 1207"/>
                    <a:gd name="T65" fmla="*/ 71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07" h="673">
                      <a:moveTo>
                        <a:pt x="63" y="68"/>
                      </a:moveTo>
                      <a:lnTo>
                        <a:pt x="78" y="108"/>
                      </a:lnTo>
                      <a:lnTo>
                        <a:pt x="144" y="57"/>
                      </a:lnTo>
                      <a:lnTo>
                        <a:pt x="184" y="87"/>
                      </a:lnTo>
                      <a:lnTo>
                        <a:pt x="164" y="120"/>
                      </a:lnTo>
                      <a:lnTo>
                        <a:pt x="201" y="176"/>
                      </a:lnTo>
                      <a:lnTo>
                        <a:pt x="131" y="137"/>
                      </a:lnTo>
                      <a:lnTo>
                        <a:pt x="125" y="191"/>
                      </a:lnTo>
                      <a:lnTo>
                        <a:pt x="178" y="236"/>
                      </a:lnTo>
                      <a:lnTo>
                        <a:pt x="89" y="247"/>
                      </a:lnTo>
                      <a:lnTo>
                        <a:pt x="78" y="187"/>
                      </a:lnTo>
                      <a:lnTo>
                        <a:pt x="54" y="174"/>
                      </a:lnTo>
                      <a:lnTo>
                        <a:pt x="12" y="227"/>
                      </a:lnTo>
                      <a:lnTo>
                        <a:pt x="82" y="286"/>
                      </a:lnTo>
                      <a:lnTo>
                        <a:pt x="83" y="403"/>
                      </a:lnTo>
                      <a:lnTo>
                        <a:pt x="144" y="422"/>
                      </a:lnTo>
                      <a:lnTo>
                        <a:pt x="157" y="479"/>
                      </a:lnTo>
                      <a:lnTo>
                        <a:pt x="244" y="435"/>
                      </a:lnTo>
                      <a:lnTo>
                        <a:pt x="284" y="455"/>
                      </a:lnTo>
                      <a:lnTo>
                        <a:pt x="330" y="421"/>
                      </a:lnTo>
                      <a:lnTo>
                        <a:pt x="453" y="459"/>
                      </a:lnTo>
                      <a:lnTo>
                        <a:pt x="361" y="487"/>
                      </a:lnTo>
                      <a:lnTo>
                        <a:pt x="351" y="537"/>
                      </a:lnTo>
                      <a:lnTo>
                        <a:pt x="394" y="533"/>
                      </a:lnTo>
                      <a:lnTo>
                        <a:pt x="476" y="615"/>
                      </a:lnTo>
                      <a:lnTo>
                        <a:pt x="529" y="638"/>
                      </a:lnTo>
                      <a:lnTo>
                        <a:pt x="555" y="605"/>
                      </a:lnTo>
                      <a:lnTo>
                        <a:pt x="505" y="538"/>
                      </a:lnTo>
                      <a:lnTo>
                        <a:pt x="538" y="535"/>
                      </a:lnTo>
                      <a:lnTo>
                        <a:pt x="570" y="491"/>
                      </a:lnTo>
                      <a:lnTo>
                        <a:pt x="644" y="514"/>
                      </a:lnTo>
                      <a:lnTo>
                        <a:pt x="698" y="599"/>
                      </a:lnTo>
                      <a:lnTo>
                        <a:pt x="745" y="569"/>
                      </a:lnTo>
                      <a:lnTo>
                        <a:pt x="809" y="612"/>
                      </a:lnTo>
                      <a:lnTo>
                        <a:pt x="882" y="622"/>
                      </a:lnTo>
                      <a:lnTo>
                        <a:pt x="878" y="545"/>
                      </a:lnTo>
                      <a:lnTo>
                        <a:pt x="824" y="526"/>
                      </a:lnTo>
                      <a:lnTo>
                        <a:pt x="821" y="472"/>
                      </a:lnTo>
                      <a:lnTo>
                        <a:pt x="887" y="482"/>
                      </a:lnTo>
                      <a:lnTo>
                        <a:pt x="903" y="462"/>
                      </a:lnTo>
                      <a:lnTo>
                        <a:pt x="930" y="475"/>
                      </a:lnTo>
                      <a:lnTo>
                        <a:pt x="915" y="531"/>
                      </a:lnTo>
                      <a:lnTo>
                        <a:pt x="968" y="567"/>
                      </a:lnTo>
                      <a:lnTo>
                        <a:pt x="1035" y="653"/>
                      </a:lnTo>
                      <a:lnTo>
                        <a:pt x="1082" y="673"/>
                      </a:lnTo>
                      <a:lnTo>
                        <a:pt x="1075" y="616"/>
                      </a:lnTo>
                      <a:lnTo>
                        <a:pt x="1105" y="606"/>
                      </a:lnTo>
                      <a:lnTo>
                        <a:pt x="1042" y="554"/>
                      </a:lnTo>
                      <a:lnTo>
                        <a:pt x="968" y="552"/>
                      </a:lnTo>
                      <a:lnTo>
                        <a:pt x="977" y="495"/>
                      </a:lnTo>
                      <a:lnTo>
                        <a:pt x="1142" y="576"/>
                      </a:lnTo>
                      <a:lnTo>
                        <a:pt x="1188" y="543"/>
                      </a:lnTo>
                      <a:lnTo>
                        <a:pt x="1164" y="499"/>
                      </a:lnTo>
                      <a:lnTo>
                        <a:pt x="1207" y="462"/>
                      </a:lnTo>
                      <a:lnTo>
                        <a:pt x="1170" y="383"/>
                      </a:lnTo>
                      <a:lnTo>
                        <a:pt x="1136" y="420"/>
                      </a:lnTo>
                      <a:lnTo>
                        <a:pt x="1120" y="383"/>
                      </a:lnTo>
                      <a:lnTo>
                        <a:pt x="1063" y="358"/>
                      </a:lnTo>
                      <a:lnTo>
                        <a:pt x="1049" y="321"/>
                      </a:lnTo>
                      <a:lnTo>
                        <a:pt x="961" y="258"/>
                      </a:lnTo>
                      <a:lnTo>
                        <a:pt x="844" y="140"/>
                      </a:lnTo>
                      <a:lnTo>
                        <a:pt x="750" y="9"/>
                      </a:lnTo>
                      <a:lnTo>
                        <a:pt x="752" y="0"/>
                      </a:lnTo>
                      <a:lnTo>
                        <a:pt x="18" y="0"/>
                      </a:lnTo>
                      <a:lnTo>
                        <a:pt x="0" y="16"/>
                      </a:lnTo>
                      <a:lnTo>
                        <a:pt x="3" y="71"/>
                      </a:lnTo>
                      <a:lnTo>
                        <a:pt x="63" y="68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0" name="Freeform 95">
                  <a:extLst>
                    <a:ext uri="{FF2B5EF4-FFF2-40B4-BE49-F238E27FC236}">
                      <a16:creationId xmlns:a16="http://schemas.microsoft.com/office/drawing/2014/main" id="{96C366E6-5F3A-3544-9CF6-2E807D9CB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3550" y="1201738"/>
                  <a:ext cx="17463" cy="33338"/>
                </a:xfrm>
                <a:custGeom>
                  <a:avLst/>
                  <a:gdLst>
                    <a:gd name="T0" fmla="*/ 40 w 53"/>
                    <a:gd name="T1" fmla="*/ 105 h 105"/>
                    <a:gd name="T2" fmla="*/ 53 w 53"/>
                    <a:gd name="T3" fmla="*/ 39 h 105"/>
                    <a:gd name="T4" fmla="*/ 0 w 53"/>
                    <a:gd name="T5" fmla="*/ 0 h 105"/>
                    <a:gd name="T6" fmla="*/ 4 w 53"/>
                    <a:gd name="T7" fmla="*/ 70 h 105"/>
                    <a:gd name="T8" fmla="*/ 40 w 53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05">
                      <a:moveTo>
                        <a:pt x="40" y="105"/>
                      </a:moveTo>
                      <a:lnTo>
                        <a:pt x="53" y="39"/>
                      </a:lnTo>
                      <a:lnTo>
                        <a:pt x="0" y="0"/>
                      </a:lnTo>
                      <a:lnTo>
                        <a:pt x="4" y="70"/>
                      </a:lnTo>
                      <a:lnTo>
                        <a:pt x="40" y="10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1" name="Freeform 96">
                  <a:extLst>
                    <a:ext uri="{FF2B5EF4-FFF2-40B4-BE49-F238E27FC236}">
                      <a16:creationId xmlns:a16="http://schemas.microsoft.com/office/drawing/2014/main" id="{32B9EA0E-E569-3144-A2EE-4CB5E704C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65088"/>
                  <a:ext cx="28575" cy="46038"/>
                </a:xfrm>
                <a:custGeom>
                  <a:avLst/>
                  <a:gdLst>
                    <a:gd name="T0" fmla="*/ 92 w 92"/>
                    <a:gd name="T1" fmla="*/ 129 h 146"/>
                    <a:gd name="T2" fmla="*/ 74 w 92"/>
                    <a:gd name="T3" fmla="*/ 69 h 146"/>
                    <a:gd name="T4" fmla="*/ 74 w 92"/>
                    <a:gd name="T5" fmla="*/ 12 h 146"/>
                    <a:gd name="T6" fmla="*/ 7 w 92"/>
                    <a:gd name="T7" fmla="*/ 0 h 146"/>
                    <a:gd name="T8" fmla="*/ 0 w 92"/>
                    <a:gd name="T9" fmla="*/ 33 h 146"/>
                    <a:gd name="T10" fmla="*/ 62 w 92"/>
                    <a:gd name="T11" fmla="*/ 82 h 146"/>
                    <a:gd name="T12" fmla="*/ 35 w 92"/>
                    <a:gd name="T13" fmla="*/ 146 h 146"/>
                    <a:gd name="T14" fmla="*/ 92 w 92"/>
                    <a:gd name="T15" fmla="*/ 129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46">
                      <a:moveTo>
                        <a:pt x="92" y="129"/>
                      </a:moveTo>
                      <a:lnTo>
                        <a:pt x="74" y="69"/>
                      </a:lnTo>
                      <a:lnTo>
                        <a:pt x="74" y="12"/>
                      </a:lnTo>
                      <a:lnTo>
                        <a:pt x="7" y="0"/>
                      </a:lnTo>
                      <a:lnTo>
                        <a:pt x="0" y="33"/>
                      </a:lnTo>
                      <a:lnTo>
                        <a:pt x="62" y="82"/>
                      </a:lnTo>
                      <a:lnTo>
                        <a:pt x="35" y="146"/>
                      </a:lnTo>
                      <a:lnTo>
                        <a:pt x="92" y="12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2" name="Freeform 97">
                  <a:extLst>
                    <a:ext uri="{FF2B5EF4-FFF2-40B4-BE49-F238E27FC236}">
                      <a16:creationId xmlns:a16="http://schemas.microsoft.com/office/drawing/2014/main" id="{582D6948-5131-AC46-8542-306BEEB1C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5100" y="0"/>
                  <a:ext cx="80963" cy="57150"/>
                </a:xfrm>
                <a:custGeom>
                  <a:avLst/>
                  <a:gdLst>
                    <a:gd name="T0" fmla="*/ 116 w 252"/>
                    <a:gd name="T1" fmla="*/ 48 h 179"/>
                    <a:gd name="T2" fmla="*/ 126 w 252"/>
                    <a:gd name="T3" fmla="*/ 110 h 179"/>
                    <a:gd name="T4" fmla="*/ 188 w 252"/>
                    <a:gd name="T5" fmla="*/ 179 h 179"/>
                    <a:gd name="T6" fmla="*/ 244 w 252"/>
                    <a:gd name="T7" fmla="*/ 169 h 179"/>
                    <a:gd name="T8" fmla="*/ 233 w 252"/>
                    <a:gd name="T9" fmla="*/ 109 h 179"/>
                    <a:gd name="T10" fmla="*/ 252 w 252"/>
                    <a:gd name="T11" fmla="*/ 10 h 179"/>
                    <a:gd name="T12" fmla="*/ 209 w 252"/>
                    <a:gd name="T13" fmla="*/ 0 h 179"/>
                    <a:gd name="T14" fmla="*/ 209 w 252"/>
                    <a:gd name="T15" fmla="*/ 0 h 179"/>
                    <a:gd name="T16" fmla="*/ 0 w 252"/>
                    <a:gd name="T17" fmla="*/ 0 h 179"/>
                    <a:gd name="T18" fmla="*/ 3 w 252"/>
                    <a:gd name="T19" fmla="*/ 12 h 179"/>
                    <a:gd name="T20" fmla="*/ 116 w 252"/>
                    <a:gd name="T21" fmla="*/ 4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52" h="179">
                      <a:moveTo>
                        <a:pt x="116" y="48"/>
                      </a:moveTo>
                      <a:lnTo>
                        <a:pt x="126" y="110"/>
                      </a:lnTo>
                      <a:lnTo>
                        <a:pt x="188" y="179"/>
                      </a:lnTo>
                      <a:lnTo>
                        <a:pt x="244" y="169"/>
                      </a:lnTo>
                      <a:lnTo>
                        <a:pt x="233" y="109"/>
                      </a:lnTo>
                      <a:lnTo>
                        <a:pt x="252" y="10"/>
                      </a:lnTo>
                      <a:lnTo>
                        <a:pt x="209" y="0"/>
                      </a:lnTo>
                      <a:lnTo>
                        <a:pt x="209" y="0"/>
                      </a:lnTo>
                      <a:lnTo>
                        <a:pt x="0" y="0"/>
                      </a:lnTo>
                      <a:lnTo>
                        <a:pt x="3" y="12"/>
                      </a:lnTo>
                      <a:lnTo>
                        <a:pt x="116" y="48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3" name="Freeform 98">
                  <a:extLst>
                    <a:ext uri="{FF2B5EF4-FFF2-40B4-BE49-F238E27FC236}">
                      <a16:creationId xmlns:a16="http://schemas.microsoft.com/office/drawing/2014/main" id="{1966EC7E-181B-E14B-BB94-F1B07553B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2113" y="657225"/>
                  <a:ext cx="49213" cy="26988"/>
                </a:xfrm>
                <a:custGeom>
                  <a:avLst/>
                  <a:gdLst>
                    <a:gd name="T0" fmla="*/ 0 w 154"/>
                    <a:gd name="T1" fmla="*/ 0 h 85"/>
                    <a:gd name="T2" fmla="*/ 73 w 154"/>
                    <a:gd name="T3" fmla="*/ 29 h 85"/>
                    <a:gd name="T4" fmla="*/ 154 w 154"/>
                    <a:gd name="T5" fmla="*/ 85 h 85"/>
                    <a:gd name="T6" fmla="*/ 150 w 154"/>
                    <a:gd name="T7" fmla="*/ 55 h 85"/>
                    <a:gd name="T8" fmla="*/ 97 w 154"/>
                    <a:gd name="T9" fmla="*/ 3 h 85"/>
                    <a:gd name="T10" fmla="*/ 0 w 154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4" h="85">
                      <a:moveTo>
                        <a:pt x="0" y="0"/>
                      </a:moveTo>
                      <a:lnTo>
                        <a:pt x="73" y="29"/>
                      </a:lnTo>
                      <a:lnTo>
                        <a:pt x="154" y="85"/>
                      </a:lnTo>
                      <a:lnTo>
                        <a:pt x="150" y="55"/>
                      </a:lnTo>
                      <a:lnTo>
                        <a:pt x="9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4" name="Freeform 99">
                  <a:extLst>
                    <a:ext uri="{FF2B5EF4-FFF2-40B4-BE49-F238E27FC236}">
                      <a16:creationId xmlns:a16="http://schemas.microsoft.com/office/drawing/2014/main" id="{C4675AF8-E11F-B84F-9E88-B2EFA24CE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1775" y="862013"/>
                  <a:ext cx="22225" cy="50800"/>
                </a:xfrm>
                <a:custGeom>
                  <a:avLst/>
                  <a:gdLst>
                    <a:gd name="T0" fmla="*/ 16 w 72"/>
                    <a:gd name="T1" fmla="*/ 79 h 163"/>
                    <a:gd name="T2" fmla="*/ 0 w 72"/>
                    <a:gd name="T3" fmla="*/ 153 h 163"/>
                    <a:gd name="T4" fmla="*/ 30 w 72"/>
                    <a:gd name="T5" fmla="*/ 163 h 163"/>
                    <a:gd name="T6" fmla="*/ 57 w 72"/>
                    <a:gd name="T7" fmla="*/ 133 h 163"/>
                    <a:gd name="T8" fmla="*/ 72 w 72"/>
                    <a:gd name="T9" fmla="*/ 46 h 163"/>
                    <a:gd name="T10" fmla="*/ 45 w 72"/>
                    <a:gd name="T11" fmla="*/ 0 h 163"/>
                    <a:gd name="T12" fmla="*/ 16 w 72"/>
                    <a:gd name="T13" fmla="*/ 79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163">
                      <a:moveTo>
                        <a:pt x="16" y="79"/>
                      </a:moveTo>
                      <a:lnTo>
                        <a:pt x="0" y="153"/>
                      </a:lnTo>
                      <a:lnTo>
                        <a:pt x="30" y="163"/>
                      </a:lnTo>
                      <a:lnTo>
                        <a:pt x="57" y="133"/>
                      </a:lnTo>
                      <a:lnTo>
                        <a:pt x="72" y="46"/>
                      </a:lnTo>
                      <a:lnTo>
                        <a:pt x="45" y="0"/>
                      </a:lnTo>
                      <a:lnTo>
                        <a:pt x="16" y="7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5" name="Freeform 100">
                  <a:extLst>
                    <a:ext uri="{FF2B5EF4-FFF2-40B4-BE49-F238E27FC236}">
                      <a16:creationId xmlns:a16="http://schemas.microsoft.com/office/drawing/2014/main" id="{0BDD5857-BED2-C340-8CF7-91EB6EBD37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4625" y="908050"/>
                  <a:ext cx="55563" cy="25400"/>
                </a:xfrm>
                <a:custGeom>
                  <a:avLst/>
                  <a:gdLst>
                    <a:gd name="T0" fmla="*/ 53 w 173"/>
                    <a:gd name="T1" fmla="*/ 0 h 82"/>
                    <a:gd name="T2" fmla="*/ 0 w 173"/>
                    <a:gd name="T3" fmla="*/ 57 h 82"/>
                    <a:gd name="T4" fmla="*/ 47 w 173"/>
                    <a:gd name="T5" fmla="*/ 77 h 82"/>
                    <a:gd name="T6" fmla="*/ 121 w 173"/>
                    <a:gd name="T7" fmla="*/ 82 h 82"/>
                    <a:gd name="T8" fmla="*/ 173 w 173"/>
                    <a:gd name="T9" fmla="*/ 22 h 82"/>
                    <a:gd name="T10" fmla="*/ 110 w 173"/>
                    <a:gd name="T11" fmla="*/ 10 h 82"/>
                    <a:gd name="T12" fmla="*/ 53 w 173"/>
                    <a:gd name="T1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3" h="82">
                      <a:moveTo>
                        <a:pt x="53" y="0"/>
                      </a:moveTo>
                      <a:lnTo>
                        <a:pt x="0" y="57"/>
                      </a:lnTo>
                      <a:lnTo>
                        <a:pt x="47" y="77"/>
                      </a:lnTo>
                      <a:lnTo>
                        <a:pt x="121" y="82"/>
                      </a:lnTo>
                      <a:lnTo>
                        <a:pt x="173" y="22"/>
                      </a:lnTo>
                      <a:lnTo>
                        <a:pt x="110" y="1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6" name="Freeform 102">
                  <a:extLst>
                    <a:ext uri="{FF2B5EF4-FFF2-40B4-BE49-F238E27FC236}">
                      <a16:creationId xmlns:a16="http://schemas.microsoft.com/office/drawing/2014/main" id="{D567B0A5-47B9-5248-9B9B-CA64C044D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73788" y="1579563"/>
                  <a:ext cx="15875" cy="9525"/>
                </a:xfrm>
                <a:custGeom>
                  <a:avLst/>
                  <a:gdLst>
                    <a:gd name="T0" fmla="*/ 0 w 49"/>
                    <a:gd name="T1" fmla="*/ 0 h 31"/>
                    <a:gd name="T2" fmla="*/ 13 w 49"/>
                    <a:gd name="T3" fmla="*/ 31 h 31"/>
                    <a:gd name="T4" fmla="*/ 49 w 49"/>
                    <a:gd name="T5" fmla="*/ 12 h 31"/>
                    <a:gd name="T6" fmla="*/ 0 w 49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31">
                      <a:moveTo>
                        <a:pt x="0" y="0"/>
                      </a:moveTo>
                      <a:lnTo>
                        <a:pt x="13" y="31"/>
                      </a:lnTo>
                      <a:lnTo>
                        <a:pt x="4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" name="Freeform 103">
                  <a:extLst>
                    <a:ext uri="{FF2B5EF4-FFF2-40B4-BE49-F238E27FC236}">
                      <a16:creationId xmlns:a16="http://schemas.microsoft.com/office/drawing/2014/main" id="{49C91B52-8241-F741-8772-A67F96499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1138" y="849313"/>
                  <a:ext cx="15875" cy="38100"/>
                </a:xfrm>
                <a:custGeom>
                  <a:avLst/>
                  <a:gdLst>
                    <a:gd name="T0" fmla="*/ 50 w 50"/>
                    <a:gd name="T1" fmla="*/ 0 h 120"/>
                    <a:gd name="T2" fmla="*/ 0 w 50"/>
                    <a:gd name="T3" fmla="*/ 24 h 120"/>
                    <a:gd name="T4" fmla="*/ 0 w 50"/>
                    <a:gd name="T5" fmla="*/ 73 h 120"/>
                    <a:gd name="T6" fmla="*/ 25 w 50"/>
                    <a:gd name="T7" fmla="*/ 120 h 120"/>
                    <a:gd name="T8" fmla="*/ 50 w 50"/>
                    <a:gd name="T9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20">
                      <a:moveTo>
                        <a:pt x="50" y="0"/>
                      </a:moveTo>
                      <a:lnTo>
                        <a:pt x="0" y="24"/>
                      </a:lnTo>
                      <a:lnTo>
                        <a:pt x="0" y="73"/>
                      </a:lnTo>
                      <a:lnTo>
                        <a:pt x="25" y="12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8" name="Freeform 104">
                  <a:extLst>
                    <a:ext uri="{FF2B5EF4-FFF2-40B4-BE49-F238E27FC236}">
                      <a16:creationId xmlns:a16="http://schemas.microsoft.com/office/drawing/2014/main" id="{8B2AFBE6-4954-5444-9184-7E9277B0B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7650" y="822325"/>
                  <a:ext cx="30163" cy="33338"/>
                </a:xfrm>
                <a:custGeom>
                  <a:avLst/>
                  <a:gdLst>
                    <a:gd name="T0" fmla="*/ 97 w 97"/>
                    <a:gd name="T1" fmla="*/ 0 h 107"/>
                    <a:gd name="T2" fmla="*/ 0 w 97"/>
                    <a:gd name="T3" fmla="*/ 71 h 107"/>
                    <a:gd name="T4" fmla="*/ 24 w 97"/>
                    <a:gd name="T5" fmla="*/ 107 h 107"/>
                    <a:gd name="T6" fmla="*/ 97 w 97"/>
                    <a:gd name="T7" fmla="*/ 36 h 107"/>
                    <a:gd name="T8" fmla="*/ 97 w 97"/>
                    <a:gd name="T9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107">
                      <a:moveTo>
                        <a:pt x="97" y="0"/>
                      </a:moveTo>
                      <a:lnTo>
                        <a:pt x="0" y="71"/>
                      </a:lnTo>
                      <a:lnTo>
                        <a:pt x="24" y="107"/>
                      </a:lnTo>
                      <a:lnTo>
                        <a:pt x="97" y="36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9" name="Freeform 105">
                  <a:extLst>
                    <a:ext uri="{FF2B5EF4-FFF2-40B4-BE49-F238E27FC236}">
                      <a16:creationId xmlns:a16="http://schemas.microsoft.com/office/drawing/2014/main" id="{DA5B584E-9E93-7B4D-835C-93DB55A631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0288" y="2216150"/>
                  <a:ext cx="19050" cy="39688"/>
                </a:xfrm>
                <a:custGeom>
                  <a:avLst/>
                  <a:gdLst>
                    <a:gd name="T0" fmla="*/ 45 w 60"/>
                    <a:gd name="T1" fmla="*/ 113 h 122"/>
                    <a:gd name="T2" fmla="*/ 60 w 60"/>
                    <a:gd name="T3" fmla="*/ 57 h 122"/>
                    <a:gd name="T4" fmla="*/ 55 w 60"/>
                    <a:gd name="T5" fmla="*/ 0 h 122"/>
                    <a:gd name="T6" fmla="*/ 21 w 60"/>
                    <a:gd name="T7" fmla="*/ 13 h 122"/>
                    <a:gd name="T8" fmla="*/ 0 w 60"/>
                    <a:gd name="T9" fmla="*/ 49 h 122"/>
                    <a:gd name="T10" fmla="*/ 15 w 60"/>
                    <a:gd name="T11" fmla="*/ 122 h 122"/>
                    <a:gd name="T12" fmla="*/ 45 w 60"/>
                    <a:gd name="T13" fmla="*/ 11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122">
                      <a:moveTo>
                        <a:pt x="45" y="113"/>
                      </a:moveTo>
                      <a:lnTo>
                        <a:pt x="60" y="57"/>
                      </a:lnTo>
                      <a:lnTo>
                        <a:pt x="55" y="0"/>
                      </a:lnTo>
                      <a:lnTo>
                        <a:pt x="21" y="13"/>
                      </a:lnTo>
                      <a:lnTo>
                        <a:pt x="0" y="49"/>
                      </a:lnTo>
                      <a:lnTo>
                        <a:pt x="15" y="122"/>
                      </a:lnTo>
                      <a:lnTo>
                        <a:pt x="45" y="11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0" name="Freeform 106">
                  <a:extLst>
                    <a:ext uri="{FF2B5EF4-FFF2-40B4-BE49-F238E27FC236}">
                      <a16:creationId xmlns:a16="http://schemas.microsoft.com/office/drawing/2014/main" id="{0FE413F5-C332-A34D-82F0-DBA732E52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5213" y="1581150"/>
                  <a:ext cx="33338" cy="46038"/>
                </a:xfrm>
                <a:custGeom>
                  <a:avLst/>
                  <a:gdLst>
                    <a:gd name="T0" fmla="*/ 68 w 107"/>
                    <a:gd name="T1" fmla="*/ 0 h 146"/>
                    <a:gd name="T2" fmla="*/ 46 w 107"/>
                    <a:gd name="T3" fmla="*/ 36 h 146"/>
                    <a:gd name="T4" fmla="*/ 22 w 107"/>
                    <a:gd name="T5" fmla="*/ 13 h 146"/>
                    <a:gd name="T6" fmla="*/ 0 w 107"/>
                    <a:gd name="T7" fmla="*/ 60 h 146"/>
                    <a:gd name="T8" fmla="*/ 67 w 107"/>
                    <a:gd name="T9" fmla="*/ 92 h 146"/>
                    <a:gd name="T10" fmla="*/ 85 w 107"/>
                    <a:gd name="T11" fmla="*/ 146 h 146"/>
                    <a:gd name="T12" fmla="*/ 107 w 107"/>
                    <a:gd name="T13" fmla="*/ 86 h 146"/>
                    <a:gd name="T14" fmla="*/ 82 w 107"/>
                    <a:gd name="T15" fmla="*/ 58 h 146"/>
                    <a:gd name="T16" fmla="*/ 93 w 107"/>
                    <a:gd name="T17" fmla="*/ 27 h 146"/>
                    <a:gd name="T18" fmla="*/ 68 w 107"/>
                    <a:gd name="T19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7" h="146">
                      <a:moveTo>
                        <a:pt x="68" y="0"/>
                      </a:moveTo>
                      <a:lnTo>
                        <a:pt x="46" y="36"/>
                      </a:lnTo>
                      <a:lnTo>
                        <a:pt x="22" y="13"/>
                      </a:lnTo>
                      <a:lnTo>
                        <a:pt x="0" y="60"/>
                      </a:lnTo>
                      <a:lnTo>
                        <a:pt x="67" y="92"/>
                      </a:lnTo>
                      <a:lnTo>
                        <a:pt x="85" y="146"/>
                      </a:lnTo>
                      <a:lnTo>
                        <a:pt x="107" y="86"/>
                      </a:lnTo>
                      <a:lnTo>
                        <a:pt x="82" y="58"/>
                      </a:lnTo>
                      <a:lnTo>
                        <a:pt x="93" y="27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1" name="Freeform 107">
                  <a:extLst>
                    <a:ext uri="{FF2B5EF4-FFF2-40B4-BE49-F238E27FC236}">
                      <a16:creationId xmlns:a16="http://schemas.microsoft.com/office/drawing/2014/main" id="{970F1499-7157-2C4B-85EA-258924E4F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1150" y="387350"/>
                  <a:ext cx="3743325" cy="5100638"/>
                </a:xfrm>
                <a:custGeom>
                  <a:avLst/>
                  <a:gdLst>
                    <a:gd name="T0" fmla="*/ 10587 w 11788"/>
                    <a:gd name="T1" fmla="*/ 125 h 16068"/>
                    <a:gd name="T2" fmla="*/ 9875 w 11788"/>
                    <a:gd name="T3" fmla="*/ 988 h 16068"/>
                    <a:gd name="T4" fmla="*/ 9234 w 11788"/>
                    <a:gd name="T5" fmla="*/ 864 h 16068"/>
                    <a:gd name="T6" fmla="*/ 8413 w 11788"/>
                    <a:gd name="T7" fmla="*/ 1131 h 16068"/>
                    <a:gd name="T8" fmla="*/ 7680 w 11788"/>
                    <a:gd name="T9" fmla="*/ 1791 h 16068"/>
                    <a:gd name="T10" fmla="*/ 7448 w 11788"/>
                    <a:gd name="T11" fmla="*/ 2845 h 16068"/>
                    <a:gd name="T12" fmla="*/ 7720 w 11788"/>
                    <a:gd name="T13" fmla="*/ 1443 h 16068"/>
                    <a:gd name="T14" fmla="*/ 7828 w 11788"/>
                    <a:gd name="T15" fmla="*/ 870 h 16068"/>
                    <a:gd name="T16" fmla="*/ 7440 w 11788"/>
                    <a:gd name="T17" fmla="*/ 1120 h 16068"/>
                    <a:gd name="T18" fmla="*/ 6324 w 11788"/>
                    <a:gd name="T19" fmla="*/ 1836 h 16068"/>
                    <a:gd name="T20" fmla="*/ 5693 w 11788"/>
                    <a:gd name="T21" fmla="*/ 2483 h 16068"/>
                    <a:gd name="T22" fmla="*/ 5715 w 11788"/>
                    <a:gd name="T23" fmla="*/ 1643 h 16068"/>
                    <a:gd name="T24" fmla="*/ 4961 w 11788"/>
                    <a:gd name="T25" fmla="*/ 1540 h 16068"/>
                    <a:gd name="T26" fmla="*/ 4925 w 11788"/>
                    <a:gd name="T27" fmla="*/ 3077 h 16068"/>
                    <a:gd name="T28" fmla="*/ 3873 w 11788"/>
                    <a:gd name="T29" fmla="*/ 3286 h 16068"/>
                    <a:gd name="T30" fmla="*/ 4214 w 11788"/>
                    <a:gd name="T31" fmla="*/ 4471 h 16068"/>
                    <a:gd name="T32" fmla="*/ 3127 w 11788"/>
                    <a:gd name="T33" fmla="*/ 4040 h 16068"/>
                    <a:gd name="T34" fmla="*/ 3108 w 11788"/>
                    <a:gd name="T35" fmla="*/ 4451 h 16068"/>
                    <a:gd name="T36" fmla="*/ 2273 w 11788"/>
                    <a:gd name="T37" fmla="*/ 4336 h 16068"/>
                    <a:gd name="T38" fmla="*/ 2243 w 11788"/>
                    <a:gd name="T39" fmla="*/ 5216 h 16068"/>
                    <a:gd name="T40" fmla="*/ 2564 w 11788"/>
                    <a:gd name="T41" fmla="*/ 5955 h 16068"/>
                    <a:gd name="T42" fmla="*/ 2064 w 11788"/>
                    <a:gd name="T43" fmla="*/ 5958 h 16068"/>
                    <a:gd name="T44" fmla="*/ 2054 w 11788"/>
                    <a:gd name="T45" fmla="*/ 5580 h 16068"/>
                    <a:gd name="T46" fmla="*/ 2263 w 11788"/>
                    <a:gd name="T47" fmla="*/ 5704 h 16068"/>
                    <a:gd name="T48" fmla="*/ 2052 w 11788"/>
                    <a:gd name="T49" fmla="*/ 5291 h 16068"/>
                    <a:gd name="T50" fmla="*/ 2192 w 11788"/>
                    <a:gd name="T51" fmla="*/ 4187 h 16068"/>
                    <a:gd name="T52" fmla="*/ 1952 w 11788"/>
                    <a:gd name="T53" fmla="*/ 3070 h 16068"/>
                    <a:gd name="T54" fmla="*/ 1318 w 11788"/>
                    <a:gd name="T55" fmla="*/ 2316 h 16068"/>
                    <a:gd name="T56" fmla="*/ 2357 w 11788"/>
                    <a:gd name="T57" fmla="*/ 2854 h 16068"/>
                    <a:gd name="T58" fmla="*/ 3900 w 11788"/>
                    <a:gd name="T59" fmla="*/ 1786 h 16068"/>
                    <a:gd name="T60" fmla="*/ 3003 w 11788"/>
                    <a:gd name="T61" fmla="*/ 1059 h 16068"/>
                    <a:gd name="T62" fmla="*/ 1796 w 11788"/>
                    <a:gd name="T63" fmla="*/ 603 h 16068"/>
                    <a:gd name="T64" fmla="*/ 1421 w 11788"/>
                    <a:gd name="T65" fmla="*/ 374 h 16068"/>
                    <a:gd name="T66" fmla="*/ 1240 w 11788"/>
                    <a:gd name="T67" fmla="*/ 259 h 16068"/>
                    <a:gd name="T68" fmla="*/ 164 w 11788"/>
                    <a:gd name="T69" fmla="*/ 942 h 16068"/>
                    <a:gd name="T70" fmla="*/ 640 w 11788"/>
                    <a:gd name="T71" fmla="*/ 3567 h 16068"/>
                    <a:gd name="T72" fmla="*/ 798 w 11788"/>
                    <a:gd name="T73" fmla="*/ 5889 h 16068"/>
                    <a:gd name="T74" fmla="*/ 315 w 11788"/>
                    <a:gd name="T75" fmla="*/ 6939 h 16068"/>
                    <a:gd name="T76" fmla="*/ 261 w 11788"/>
                    <a:gd name="T77" fmla="*/ 7284 h 16068"/>
                    <a:gd name="T78" fmla="*/ 84 w 11788"/>
                    <a:gd name="T79" fmla="*/ 7757 h 16068"/>
                    <a:gd name="T80" fmla="*/ 79 w 11788"/>
                    <a:gd name="T81" fmla="*/ 8383 h 16068"/>
                    <a:gd name="T82" fmla="*/ 784 w 11788"/>
                    <a:gd name="T83" fmla="*/ 9460 h 16068"/>
                    <a:gd name="T84" fmla="*/ 1292 w 11788"/>
                    <a:gd name="T85" fmla="*/ 11079 h 16068"/>
                    <a:gd name="T86" fmla="*/ 2427 w 11788"/>
                    <a:gd name="T87" fmla="*/ 12025 h 16068"/>
                    <a:gd name="T88" fmla="*/ 3869 w 11788"/>
                    <a:gd name="T89" fmla="*/ 12595 h 16068"/>
                    <a:gd name="T90" fmla="*/ 3555 w 11788"/>
                    <a:gd name="T91" fmla="*/ 13595 h 16068"/>
                    <a:gd name="T92" fmla="*/ 3184 w 11788"/>
                    <a:gd name="T93" fmla="*/ 13883 h 16068"/>
                    <a:gd name="T94" fmla="*/ 3276 w 11788"/>
                    <a:gd name="T95" fmla="*/ 14197 h 16068"/>
                    <a:gd name="T96" fmla="*/ 2842 w 11788"/>
                    <a:gd name="T97" fmla="*/ 14430 h 16068"/>
                    <a:gd name="T98" fmla="*/ 3665 w 11788"/>
                    <a:gd name="T99" fmla="*/ 15130 h 16068"/>
                    <a:gd name="T100" fmla="*/ 5461 w 11788"/>
                    <a:gd name="T101" fmla="*/ 15689 h 16068"/>
                    <a:gd name="T102" fmla="*/ 6041 w 11788"/>
                    <a:gd name="T103" fmla="*/ 15214 h 16068"/>
                    <a:gd name="T104" fmla="*/ 5801 w 11788"/>
                    <a:gd name="T105" fmla="*/ 14802 h 16068"/>
                    <a:gd name="T106" fmla="*/ 5982 w 11788"/>
                    <a:gd name="T107" fmla="*/ 14290 h 16068"/>
                    <a:gd name="T108" fmla="*/ 6285 w 11788"/>
                    <a:gd name="T109" fmla="*/ 14161 h 16068"/>
                    <a:gd name="T110" fmla="*/ 6116 w 11788"/>
                    <a:gd name="T111" fmla="*/ 13457 h 16068"/>
                    <a:gd name="T112" fmla="*/ 6365 w 11788"/>
                    <a:gd name="T113" fmla="*/ 12013 h 16068"/>
                    <a:gd name="T114" fmla="*/ 8089 w 11788"/>
                    <a:gd name="T115" fmla="*/ 12027 h 16068"/>
                    <a:gd name="T116" fmla="*/ 9619 w 11788"/>
                    <a:gd name="T117" fmla="*/ 12129 h 16068"/>
                    <a:gd name="T118" fmla="*/ 10152 w 11788"/>
                    <a:gd name="T119" fmla="*/ 10663 h 16068"/>
                    <a:gd name="T120" fmla="*/ 11788 w 11788"/>
                    <a:gd name="T121" fmla="*/ 1389 h 16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788" h="16068">
                      <a:moveTo>
                        <a:pt x="11682" y="744"/>
                      </a:moveTo>
                      <a:lnTo>
                        <a:pt x="11631" y="687"/>
                      </a:lnTo>
                      <a:lnTo>
                        <a:pt x="11544" y="635"/>
                      </a:lnTo>
                      <a:lnTo>
                        <a:pt x="11574" y="605"/>
                      </a:lnTo>
                      <a:lnTo>
                        <a:pt x="11574" y="575"/>
                      </a:lnTo>
                      <a:lnTo>
                        <a:pt x="11355" y="576"/>
                      </a:lnTo>
                      <a:lnTo>
                        <a:pt x="11320" y="524"/>
                      </a:lnTo>
                      <a:lnTo>
                        <a:pt x="11264" y="567"/>
                      </a:lnTo>
                      <a:lnTo>
                        <a:pt x="11218" y="528"/>
                      </a:lnTo>
                      <a:lnTo>
                        <a:pt x="11253" y="508"/>
                      </a:lnTo>
                      <a:lnTo>
                        <a:pt x="11230" y="468"/>
                      </a:lnTo>
                      <a:lnTo>
                        <a:pt x="11166" y="449"/>
                      </a:lnTo>
                      <a:lnTo>
                        <a:pt x="11059" y="393"/>
                      </a:lnTo>
                      <a:lnTo>
                        <a:pt x="10981" y="274"/>
                      </a:lnTo>
                      <a:lnTo>
                        <a:pt x="10911" y="272"/>
                      </a:lnTo>
                      <a:lnTo>
                        <a:pt x="10834" y="209"/>
                      </a:lnTo>
                      <a:lnTo>
                        <a:pt x="10684" y="174"/>
                      </a:lnTo>
                      <a:lnTo>
                        <a:pt x="10647" y="198"/>
                      </a:lnTo>
                      <a:lnTo>
                        <a:pt x="10587" y="125"/>
                      </a:lnTo>
                      <a:lnTo>
                        <a:pt x="10433" y="127"/>
                      </a:lnTo>
                      <a:lnTo>
                        <a:pt x="10183" y="89"/>
                      </a:lnTo>
                      <a:lnTo>
                        <a:pt x="10167" y="66"/>
                      </a:lnTo>
                      <a:lnTo>
                        <a:pt x="9993" y="18"/>
                      </a:lnTo>
                      <a:lnTo>
                        <a:pt x="9991" y="120"/>
                      </a:lnTo>
                      <a:lnTo>
                        <a:pt x="9951" y="164"/>
                      </a:lnTo>
                      <a:lnTo>
                        <a:pt x="10012" y="273"/>
                      </a:lnTo>
                      <a:lnTo>
                        <a:pt x="10005" y="303"/>
                      </a:lnTo>
                      <a:lnTo>
                        <a:pt x="9937" y="190"/>
                      </a:lnTo>
                      <a:lnTo>
                        <a:pt x="9815" y="228"/>
                      </a:lnTo>
                      <a:lnTo>
                        <a:pt x="9947" y="532"/>
                      </a:lnTo>
                      <a:lnTo>
                        <a:pt x="9942" y="619"/>
                      </a:lnTo>
                      <a:lnTo>
                        <a:pt x="9982" y="658"/>
                      </a:lnTo>
                      <a:lnTo>
                        <a:pt x="9997" y="598"/>
                      </a:lnTo>
                      <a:lnTo>
                        <a:pt x="10035" y="622"/>
                      </a:lnTo>
                      <a:lnTo>
                        <a:pt x="10042" y="684"/>
                      </a:lnTo>
                      <a:lnTo>
                        <a:pt x="10005" y="705"/>
                      </a:lnTo>
                      <a:lnTo>
                        <a:pt x="10000" y="808"/>
                      </a:lnTo>
                      <a:lnTo>
                        <a:pt x="9875" y="988"/>
                      </a:lnTo>
                      <a:lnTo>
                        <a:pt x="9825" y="978"/>
                      </a:lnTo>
                      <a:lnTo>
                        <a:pt x="9775" y="999"/>
                      </a:lnTo>
                      <a:lnTo>
                        <a:pt x="9708" y="976"/>
                      </a:lnTo>
                      <a:lnTo>
                        <a:pt x="9682" y="1066"/>
                      </a:lnTo>
                      <a:lnTo>
                        <a:pt x="9719" y="1122"/>
                      </a:lnTo>
                      <a:lnTo>
                        <a:pt x="9727" y="1185"/>
                      </a:lnTo>
                      <a:lnTo>
                        <a:pt x="9614" y="1299"/>
                      </a:lnTo>
                      <a:lnTo>
                        <a:pt x="9480" y="1247"/>
                      </a:lnTo>
                      <a:lnTo>
                        <a:pt x="9469" y="1107"/>
                      </a:lnTo>
                      <a:lnTo>
                        <a:pt x="9449" y="1058"/>
                      </a:lnTo>
                      <a:lnTo>
                        <a:pt x="9493" y="1064"/>
                      </a:lnTo>
                      <a:lnTo>
                        <a:pt x="9498" y="1001"/>
                      </a:lnTo>
                      <a:lnTo>
                        <a:pt x="9548" y="997"/>
                      </a:lnTo>
                      <a:lnTo>
                        <a:pt x="9565" y="961"/>
                      </a:lnTo>
                      <a:lnTo>
                        <a:pt x="9427" y="817"/>
                      </a:lnTo>
                      <a:lnTo>
                        <a:pt x="9456" y="776"/>
                      </a:lnTo>
                      <a:lnTo>
                        <a:pt x="9389" y="743"/>
                      </a:lnTo>
                      <a:lnTo>
                        <a:pt x="9240" y="821"/>
                      </a:lnTo>
                      <a:lnTo>
                        <a:pt x="9234" y="864"/>
                      </a:lnTo>
                      <a:lnTo>
                        <a:pt x="9278" y="944"/>
                      </a:lnTo>
                      <a:lnTo>
                        <a:pt x="9222" y="1004"/>
                      </a:lnTo>
                      <a:lnTo>
                        <a:pt x="9148" y="975"/>
                      </a:lnTo>
                      <a:lnTo>
                        <a:pt x="9241" y="934"/>
                      </a:lnTo>
                      <a:lnTo>
                        <a:pt x="9214" y="868"/>
                      </a:lnTo>
                      <a:lnTo>
                        <a:pt x="9137" y="876"/>
                      </a:lnTo>
                      <a:lnTo>
                        <a:pt x="9112" y="958"/>
                      </a:lnTo>
                      <a:lnTo>
                        <a:pt x="9048" y="906"/>
                      </a:lnTo>
                      <a:lnTo>
                        <a:pt x="8961" y="950"/>
                      </a:lnTo>
                      <a:lnTo>
                        <a:pt x="8971" y="963"/>
                      </a:lnTo>
                      <a:lnTo>
                        <a:pt x="9005" y="963"/>
                      </a:lnTo>
                      <a:lnTo>
                        <a:pt x="9012" y="1085"/>
                      </a:lnTo>
                      <a:lnTo>
                        <a:pt x="8890" y="1176"/>
                      </a:lnTo>
                      <a:lnTo>
                        <a:pt x="8843" y="1104"/>
                      </a:lnTo>
                      <a:lnTo>
                        <a:pt x="8803" y="1111"/>
                      </a:lnTo>
                      <a:lnTo>
                        <a:pt x="8736" y="1075"/>
                      </a:lnTo>
                      <a:lnTo>
                        <a:pt x="8599" y="1086"/>
                      </a:lnTo>
                      <a:lnTo>
                        <a:pt x="8539" y="1049"/>
                      </a:lnTo>
                      <a:lnTo>
                        <a:pt x="8413" y="1131"/>
                      </a:lnTo>
                      <a:lnTo>
                        <a:pt x="8363" y="1127"/>
                      </a:lnTo>
                      <a:lnTo>
                        <a:pt x="8237" y="1235"/>
                      </a:lnTo>
                      <a:lnTo>
                        <a:pt x="8212" y="1428"/>
                      </a:lnTo>
                      <a:lnTo>
                        <a:pt x="8147" y="1462"/>
                      </a:lnTo>
                      <a:lnTo>
                        <a:pt x="8147" y="1462"/>
                      </a:lnTo>
                      <a:lnTo>
                        <a:pt x="8132" y="1449"/>
                      </a:lnTo>
                      <a:lnTo>
                        <a:pt x="8121" y="1438"/>
                      </a:lnTo>
                      <a:lnTo>
                        <a:pt x="8112" y="1428"/>
                      </a:lnTo>
                      <a:lnTo>
                        <a:pt x="8112" y="1428"/>
                      </a:lnTo>
                      <a:lnTo>
                        <a:pt x="8104" y="1413"/>
                      </a:lnTo>
                      <a:lnTo>
                        <a:pt x="8093" y="1388"/>
                      </a:lnTo>
                      <a:lnTo>
                        <a:pt x="8079" y="1356"/>
                      </a:lnTo>
                      <a:lnTo>
                        <a:pt x="8035" y="1389"/>
                      </a:lnTo>
                      <a:lnTo>
                        <a:pt x="7992" y="1350"/>
                      </a:lnTo>
                      <a:lnTo>
                        <a:pt x="7854" y="1578"/>
                      </a:lnTo>
                      <a:lnTo>
                        <a:pt x="7867" y="1593"/>
                      </a:lnTo>
                      <a:lnTo>
                        <a:pt x="7900" y="1593"/>
                      </a:lnTo>
                      <a:lnTo>
                        <a:pt x="7733" y="1830"/>
                      </a:lnTo>
                      <a:lnTo>
                        <a:pt x="7680" y="1791"/>
                      </a:lnTo>
                      <a:lnTo>
                        <a:pt x="7620" y="1845"/>
                      </a:lnTo>
                      <a:lnTo>
                        <a:pt x="7597" y="1898"/>
                      </a:lnTo>
                      <a:lnTo>
                        <a:pt x="7435" y="1960"/>
                      </a:lnTo>
                      <a:lnTo>
                        <a:pt x="7392" y="2106"/>
                      </a:lnTo>
                      <a:lnTo>
                        <a:pt x="7417" y="2211"/>
                      </a:lnTo>
                      <a:lnTo>
                        <a:pt x="7454" y="2291"/>
                      </a:lnTo>
                      <a:lnTo>
                        <a:pt x="7462" y="2377"/>
                      </a:lnTo>
                      <a:lnTo>
                        <a:pt x="7442" y="2479"/>
                      </a:lnTo>
                      <a:lnTo>
                        <a:pt x="7465" y="2662"/>
                      </a:lnTo>
                      <a:lnTo>
                        <a:pt x="7466" y="2772"/>
                      </a:lnTo>
                      <a:lnTo>
                        <a:pt x="7479" y="2931"/>
                      </a:lnTo>
                      <a:lnTo>
                        <a:pt x="7481" y="3007"/>
                      </a:lnTo>
                      <a:lnTo>
                        <a:pt x="7481" y="3007"/>
                      </a:lnTo>
                      <a:lnTo>
                        <a:pt x="7466" y="2956"/>
                      </a:lnTo>
                      <a:lnTo>
                        <a:pt x="7455" y="2917"/>
                      </a:lnTo>
                      <a:lnTo>
                        <a:pt x="7450" y="2901"/>
                      </a:lnTo>
                      <a:lnTo>
                        <a:pt x="7449" y="2891"/>
                      </a:lnTo>
                      <a:lnTo>
                        <a:pt x="7449" y="2891"/>
                      </a:lnTo>
                      <a:lnTo>
                        <a:pt x="7448" y="2845"/>
                      </a:lnTo>
                      <a:lnTo>
                        <a:pt x="7444" y="2763"/>
                      </a:lnTo>
                      <a:lnTo>
                        <a:pt x="7438" y="2647"/>
                      </a:lnTo>
                      <a:lnTo>
                        <a:pt x="7430" y="2425"/>
                      </a:lnTo>
                      <a:lnTo>
                        <a:pt x="7405" y="2387"/>
                      </a:lnTo>
                      <a:lnTo>
                        <a:pt x="7405" y="2387"/>
                      </a:lnTo>
                      <a:lnTo>
                        <a:pt x="7403" y="2265"/>
                      </a:lnTo>
                      <a:lnTo>
                        <a:pt x="7357" y="2206"/>
                      </a:lnTo>
                      <a:lnTo>
                        <a:pt x="7370" y="2182"/>
                      </a:lnTo>
                      <a:lnTo>
                        <a:pt x="7332" y="2100"/>
                      </a:lnTo>
                      <a:lnTo>
                        <a:pt x="7384" y="1933"/>
                      </a:lnTo>
                      <a:lnTo>
                        <a:pt x="7519" y="1836"/>
                      </a:lnTo>
                      <a:lnTo>
                        <a:pt x="7536" y="1762"/>
                      </a:lnTo>
                      <a:lnTo>
                        <a:pt x="7578" y="1726"/>
                      </a:lnTo>
                      <a:lnTo>
                        <a:pt x="7495" y="1717"/>
                      </a:lnTo>
                      <a:lnTo>
                        <a:pt x="7511" y="1673"/>
                      </a:lnTo>
                      <a:lnTo>
                        <a:pt x="7637" y="1550"/>
                      </a:lnTo>
                      <a:lnTo>
                        <a:pt x="7626" y="1489"/>
                      </a:lnTo>
                      <a:lnTo>
                        <a:pt x="7673" y="1443"/>
                      </a:lnTo>
                      <a:lnTo>
                        <a:pt x="7720" y="1443"/>
                      </a:lnTo>
                      <a:lnTo>
                        <a:pt x="7692" y="1393"/>
                      </a:lnTo>
                      <a:lnTo>
                        <a:pt x="7722" y="1362"/>
                      </a:lnTo>
                      <a:lnTo>
                        <a:pt x="7724" y="1312"/>
                      </a:lnTo>
                      <a:lnTo>
                        <a:pt x="7805" y="1296"/>
                      </a:lnTo>
                      <a:lnTo>
                        <a:pt x="7838" y="1245"/>
                      </a:lnTo>
                      <a:lnTo>
                        <a:pt x="7885" y="1284"/>
                      </a:lnTo>
                      <a:lnTo>
                        <a:pt x="7957" y="1258"/>
                      </a:lnTo>
                      <a:lnTo>
                        <a:pt x="7907" y="1224"/>
                      </a:lnTo>
                      <a:lnTo>
                        <a:pt x="7910" y="1169"/>
                      </a:lnTo>
                      <a:lnTo>
                        <a:pt x="7874" y="1152"/>
                      </a:lnTo>
                      <a:lnTo>
                        <a:pt x="7883" y="1105"/>
                      </a:lnTo>
                      <a:lnTo>
                        <a:pt x="7943" y="1058"/>
                      </a:lnTo>
                      <a:lnTo>
                        <a:pt x="7912" y="969"/>
                      </a:lnTo>
                      <a:lnTo>
                        <a:pt x="7901" y="936"/>
                      </a:lnTo>
                      <a:lnTo>
                        <a:pt x="7932" y="922"/>
                      </a:lnTo>
                      <a:lnTo>
                        <a:pt x="7891" y="903"/>
                      </a:lnTo>
                      <a:lnTo>
                        <a:pt x="7878" y="932"/>
                      </a:lnTo>
                      <a:lnTo>
                        <a:pt x="7851" y="934"/>
                      </a:lnTo>
                      <a:lnTo>
                        <a:pt x="7828" y="870"/>
                      </a:lnTo>
                      <a:lnTo>
                        <a:pt x="7860" y="823"/>
                      </a:lnTo>
                      <a:lnTo>
                        <a:pt x="7951" y="833"/>
                      </a:lnTo>
                      <a:lnTo>
                        <a:pt x="8046" y="802"/>
                      </a:lnTo>
                      <a:lnTo>
                        <a:pt x="8083" y="812"/>
                      </a:lnTo>
                      <a:lnTo>
                        <a:pt x="8070" y="779"/>
                      </a:lnTo>
                      <a:lnTo>
                        <a:pt x="8036" y="785"/>
                      </a:lnTo>
                      <a:lnTo>
                        <a:pt x="7860" y="800"/>
                      </a:lnTo>
                      <a:lnTo>
                        <a:pt x="7751" y="871"/>
                      </a:lnTo>
                      <a:lnTo>
                        <a:pt x="7748" y="925"/>
                      </a:lnTo>
                      <a:lnTo>
                        <a:pt x="7688" y="921"/>
                      </a:lnTo>
                      <a:lnTo>
                        <a:pt x="7739" y="987"/>
                      </a:lnTo>
                      <a:lnTo>
                        <a:pt x="7729" y="1017"/>
                      </a:lnTo>
                      <a:lnTo>
                        <a:pt x="7737" y="1094"/>
                      </a:lnTo>
                      <a:lnTo>
                        <a:pt x="7623" y="1117"/>
                      </a:lnTo>
                      <a:lnTo>
                        <a:pt x="7622" y="1025"/>
                      </a:lnTo>
                      <a:lnTo>
                        <a:pt x="7573" y="1022"/>
                      </a:lnTo>
                      <a:lnTo>
                        <a:pt x="7605" y="956"/>
                      </a:lnTo>
                      <a:lnTo>
                        <a:pt x="7417" y="1106"/>
                      </a:lnTo>
                      <a:lnTo>
                        <a:pt x="7440" y="1120"/>
                      </a:lnTo>
                      <a:lnTo>
                        <a:pt x="7509" y="1105"/>
                      </a:lnTo>
                      <a:lnTo>
                        <a:pt x="7500" y="1165"/>
                      </a:lnTo>
                      <a:lnTo>
                        <a:pt x="7530" y="1199"/>
                      </a:lnTo>
                      <a:lnTo>
                        <a:pt x="7461" y="1296"/>
                      </a:lnTo>
                      <a:lnTo>
                        <a:pt x="7405" y="1252"/>
                      </a:lnTo>
                      <a:lnTo>
                        <a:pt x="7413" y="1203"/>
                      </a:lnTo>
                      <a:lnTo>
                        <a:pt x="7363" y="1166"/>
                      </a:lnTo>
                      <a:lnTo>
                        <a:pt x="7204" y="1198"/>
                      </a:lnTo>
                      <a:lnTo>
                        <a:pt x="7234" y="1231"/>
                      </a:lnTo>
                      <a:lnTo>
                        <a:pt x="7105" y="1262"/>
                      </a:lnTo>
                      <a:lnTo>
                        <a:pt x="6816" y="1434"/>
                      </a:lnTo>
                      <a:lnTo>
                        <a:pt x="6820" y="1474"/>
                      </a:lnTo>
                      <a:lnTo>
                        <a:pt x="6777" y="1484"/>
                      </a:lnTo>
                      <a:lnTo>
                        <a:pt x="6423" y="1739"/>
                      </a:lnTo>
                      <a:lnTo>
                        <a:pt x="6356" y="1733"/>
                      </a:lnTo>
                      <a:lnTo>
                        <a:pt x="6349" y="1767"/>
                      </a:lnTo>
                      <a:lnTo>
                        <a:pt x="6389" y="1836"/>
                      </a:lnTo>
                      <a:lnTo>
                        <a:pt x="6381" y="1879"/>
                      </a:lnTo>
                      <a:lnTo>
                        <a:pt x="6324" y="1836"/>
                      </a:lnTo>
                      <a:lnTo>
                        <a:pt x="6314" y="1873"/>
                      </a:lnTo>
                      <a:lnTo>
                        <a:pt x="6207" y="1887"/>
                      </a:lnTo>
                      <a:lnTo>
                        <a:pt x="6171" y="1937"/>
                      </a:lnTo>
                      <a:lnTo>
                        <a:pt x="6124" y="1922"/>
                      </a:lnTo>
                      <a:lnTo>
                        <a:pt x="6094" y="1971"/>
                      </a:lnTo>
                      <a:lnTo>
                        <a:pt x="6089" y="2078"/>
                      </a:lnTo>
                      <a:lnTo>
                        <a:pt x="6036" y="2138"/>
                      </a:lnTo>
                      <a:lnTo>
                        <a:pt x="6070" y="2200"/>
                      </a:lnTo>
                      <a:lnTo>
                        <a:pt x="6017" y="2254"/>
                      </a:lnTo>
                      <a:lnTo>
                        <a:pt x="6041" y="2294"/>
                      </a:lnTo>
                      <a:lnTo>
                        <a:pt x="6005" y="2437"/>
                      </a:lnTo>
                      <a:lnTo>
                        <a:pt x="5943" y="2474"/>
                      </a:lnTo>
                      <a:lnTo>
                        <a:pt x="5869" y="2484"/>
                      </a:lnTo>
                      <a:lnTo>
                        <a:pt x="5853" y="2518"/>
                      </a:lnTo>
                      <a:lnTo>
                        <a:pt x="5757" y="2506"/>
                      </a:lnTo>
                      <a:lnTo>
                        <a:pt x="5728" y="2608"/>
                      </a:lnTo>
                      <a:lnTo>
                        <a:pt x="5701" y="2635"/>
                      </a:lnTo>
                      <a:lnTo>
                        <a:pt x="5683" y="2536"/>
                      </a:lnTo>
                      <a:lnTo>
                        <a:pt x="5693" y="2483"/>
                      </a:lnTo>
                      <a:lnTo>
                        <a:pt x="5523" y="2504"/>
                      </a:lnTo>
                      <a:lnTo>
                        <a:pt x="5479" y="2429"/>
                      </a:lnTo>
                      <a:lnTo>
                        <a:pt x="5438" y="2336"/>
                      </a:lnTo>
                      <a:lnTo>
                        <a:pt x="5388" y="2326"/>
                      </a:lnTo>
                      <a:lnTo>
                        <a:pt x="5367" y="2204"/>
                      </a:lnTo>
                      <a:lnTo>
                        <a:pt x="5276" y="2088"/>
                      </a:lnTo>
                      <a:lnTo>
                        <a:pt x="5209" y="2066"/>
                      </a:lnTo>
                      <a:lnTo>
                        <a:pt x="5242" y="2022"/>
                      </a:lnTo>
                      <a:lnTo>
                        <a:pt x="5215" y="1963"/>
                      </a:lnTo>
                      <a:lnTo>
                        <a:pt x="5301" y="1945"/>
                      </a:lnTo>
                      <a:lnTo>
                        <a:pt x="5306" y="1833"/>
                      </a:lnTo>
                      <a:lnTo>
                        <a:pt x="5353" y="1825"/>
                      </a:lnTo>
                      <a:lnTo>
                        <a:pt x="5390" y="1781"/>
                      </a:lnTo>
                      <a:lnTo>
                        <a:pt x="5484" y="1795"/>
                      </a:lnTo>
                      <a:lnTo>
                        <a:pt x="5529" y="1764"/>
                      </a:lnTo>
                      <a:lnTo>
                        <a:pt x="5589" y="1784"/>
                      </a:lnTo>
                      <a:lnTo>
                        <a:pt x="5636" y="1744"/>
                      </a:lnTo>
                      <a:lnTo>
                        <a:pt x="5723" y="1746"/>
                      </a:lnTo>
                      <a:lnTo>
                        <a:pt x="5715" y="1643"/>
                      </a:lnTo>
                      <a:lnTo>
                        <a:pt x="5661" y="1590"/>
                      </a:lnTo>
                      <a:lnTo>
                        <a:pt x="5681" y="1541"/>
                      </a:lnTo>
                      <a:lnTo>
                        <a:pt x="5653" y="1464"/>
                      </a:lnTo>
                      <a:lnTo>
                        <a:pt x="5577" y="1465"/>
                      </a:lnTo>
                      <a:lnTo>
                        <a:pt x="5559" y="1379"/>
                      </a:lnTo>
                      <a:lnTo>
                        <a:pt x="5499" y="1346"/>
                      </a:lnTo>
                      <a:lnTo>
                        <a:pt x="5488" y="1233"/>
                      </a:lnTo>
                      <a:lnTo>
                        <a:pt x="5307" y="1185"/>
                      </a:lnTo>
                      <a:lnTo>
                        <a:pt x="5160" y="1163"/>
                      </a:lnTo>
                      <a:lnTo>
                        <a:pt x="4944" y="1189"/>
                      </a:lnTo>
                      <a:lnTo>
                        <a:pt x="4767" y="1067"/>
                      </a:lnTo>
                      <a:lnTo>
                        <a:pt x="4657" y="1068"/>
                      </a:lnTo>
                      <a:lnTo>
                        <a:pt x="4663" y="1095"/>
                      </a:lnTo>
                      <a:lnTo>
                        <a:pt x="4865" y="1276"/>
                      </a:lnTo>
                      <a:lnTo>
                        <a:pt x="4925" y="1274"/>
                      </a:lnTo>
                      <a:lnTo>
                        <a:pt x="4972" y="1348"/>
                      </a:lnTo>
                      <a:lnTo>
                        <a:pt x="4956" y="1454"/>
                      </a:lnTo>
                      <a:lnTo>
                        <a:pt x="4991" y="1506"/>
                      </a:lnTo>
                      <a:lnTo>
                        <a:pt x="4961" y="1540"/>
                      </a:lnTo>
                      <a:lnTo>
                        <a:pt x="4981" y="1596"/>
                      </a:lnTo>
                      <a:lnTo>
                        <a:pt x="4945" y="1716"/>
                      </a:lnTo>
                      <a:lnTo>
                        <a:pt x="4938" y="1949"/>
                      </a:lnTo>
                      <a:lnTo>
                        <a:pt x="4875" y="2059"/>
                      </a:lnTo>
                      <a:lnTo>
                        <a:pt x="4867" y="2275"/>
                      </a:lnTo>
                      <a:lnTo>
                        <a:pt x="4948" y="2291"/>
                      </a:lnTo>
                      <a:lnTo>
                        <a:pt x="4984" y="2260"/>
                      </a:lnTo>
                      <a:lnTo>
                        <a:pt x="5086" y="2422"/>
                      </a:lnTo>
                      <a:lnTo>
                        <a:pt x="5068" y="2731"/>
                      </a:lnTo>
                      <a:lnTo>
                        <a:pt x="5022" y="2771"/>
                      </a:lnTo>
                      <a:lnTo>
                        <a:pt x="4983" y="2914"/>
                      </a:lnTo>
                      <a:lnTo>
                        <a:pt x="4954" y="2980"/>
                      </a:lnTo>
                      <a:lnTo>
                        <a:pt x="5004" y="3044"/>
                      </a:lnTo>
                      <a:lnTo>
                        <a:pt x="4990" y="3275"/>
                      </a:lnTo>
                      <a:lnTo>
                        <a:pt x="5088" y="3405"/>
                      </a:lnTo>
                      <a:lnTo>
                        <a:pt x="5061" y="3435"/>
                      </a:lnTo>
                      <a:lnTo>
                        <a:pt x="4960" y="3263"/>
                      </a:lnTo>
                      <a:lnTo>
                        <a:pt x="4902" y="3134"/>
                      </a:lnTo>
                      <a:lnTo>
                        <a:pt x="4925" y="3077"/>
                      </a:lnTo>
                      <a:lnTo>
                        <a:pt x="4857" y="3028"/>
                      </a:lnTo>
                      <a:lnTo>
                        <a:pt x="4762" y="3075"/>
                      </a:lnTo>
                      <a:lnTo>
                        <a:pt x="4736" y="3125"/>
                      </a:lnTo>
                      <a:lnTo>
                        <a:pt x="4721" y="3029"/>
                      </a:lnTo>
                      <a:lnTo>
                        <a:pt x="4831" y="2981"/>
                      </a:lnTo>
                      <a:lnTo>
                        <a:pt x="4734" y="2907"/>
                      </a:lnTo>
                      <a:lnTo>
                        <a:pt x="4706" y="2853"/>
                      </a:lnTo>
                      <a:lnTo>
                        <a:pt x="4667" y="2880"/>
                      </a:lnTo>
                      <a:lnTo>
                        <a:pt x="4612" y="2828"/>
                      </a:lnTo>
                      <a:lnTo>
                        <a:pt x="4510" y="2855"/>
                      </a:lnTo>
                      <a:lnTo>
                        <a:pt x="4468" y="2776"/>
                      </a:lnTo>
                      <a:lnTo>
                        <a:pt x="4403" y="2766"/>
                      </a:lnTo>
                      <a:lnTo>
                        <a:pt x="4393" y="2830"/>
                      </a:lnTo>
                      <a:lnTo>
                        <a:pt x="4334" y="2860"/>
                      </a:lnTo>
                      <a:lnTo>
                        <a:pt x="4347" y="2893"/>
                      </a:lnTo>
                      <a:lnTo>
                        <a:pt x="4115" y="3127"/>
                      </a:lnTo>
                      <a:lnTo>
                        <a:pt x="3976" y="3155"/>
                      </a:lnTo>
                      <a:lnTo>
                        <a:pt x="3890" y="3230"/>
                      </a:lnTo>
                      <a:lnTo>
                        <a:pt x="3873" y="3286"/>
                      </a:lnTo>
                      <a:lnTo>
                        <a:pt x="3652" y="3457"/>
                      </a:lnTo>
                      <a:lnTo>
                        <a:pt x="3752" y="3815"/>
                      </a:lnTo>
                      <a:lnTo>
                        <a:pt x="3779" y="3854"/>
                      </a:lnTo>
                      <a:lnTo>
                        <a:pt x="3839" y="3870"/>
                      </a:lnTo>
                      <a:lnTo>
                        <a:pt x="3883" y="3976"/>
                      </a:lnTo>
                      <a:lnTo>
                        <a:pt x="3897" y="4035"/>
                      </a:lnTo>
                      <a:lnTo>
                        <a:pt x="3924" y="4062"/>
                      </a:lnTo>
                      <a:lnTo>
                        <a:pt x="3931" y="4141"/>
                      </a:lnTo>
                      <a:lnTo>
                        <a:pt x="4016" y="4247"/>
                      </a:lnTo>
                      <a:lnTo>
                        <a:pt x="4090" y="4273"/>
                      </a:lnTo>
                      <a:lnTo>
                        <a:pt x="4173" y="4325"/>
                      </a:lnTo>
                      <a:lnTo>
                        <a:pt x="4213" y="4338"/>
                      </a:lnTo>
                      <a:lnTo>
                        <a:pt x="4267" y="4308"/>
                      </a:lnTo>
                      <a:lnTo>
                        <a:pt x="4317" y="4331"/>
                      </a:lnTo>
                      <a:lnTo>
                        <a:pt x="4318" y="4497"/>
                      </a:lnTo>
                      <a:lnTo>
                        <a:pt x="4271" y="4500"/>
                      </a:lnTo>
                      <a:lnTo>
                        <a:pt x="4259" y="4547"/>
                      </a:lnTo>
                      <a:lnTo>
                        <a:pt x="4205" y="4573"/>
                      </a:lnTo>
                      <a:lnTo>
                        <a:pt x="4214" y="4471"/>
                      </a:lnTo>
                      <a:lnTo>
                        <a:pt x="4148" y="4385"/>
                      </a:lnTo>
                      <a:lnTo>
                        <a:pt x="4070" y="4350"/>
                      </a:lnTo>
                      <a:lnTo>
                        <a:pt x="4012" y="4288"/>
                      </a:lnTo>
                      <a:lnTo>
                        <a:pt x="3919" y="4195"/>
                      </a:lnTo>
                      <a:lnTo>
                        <a:pt x="3752" y="4173"/>
                      </a:lnTo>
                      <a:lnTo>
                        <a:pt x="3682" y="4111"/>
                      </a:lnTo>
                      <a:lnTo>
                        <a:pt x="3658" y="4158"/>
                      </a:lnTo>
                      <a:lnTo>
                        <a:pt x="3612" y="4161"/>
                      </a:lnTo>
                      <a:lnTo>
                        <a:pt x="3551" y="4119"/>
                      </a:lnTo>
                      <a:lnTo>
                        <a:pt x="3498" y="4119"/>
                      </a:lnTo>
                      <a:lnTo>
                        <a:pt x="3388" y="4043"/>
                      </a:lnTo>
                      <a:lnTo>
                        <a:pt x="3301" y="4034"/>
                      </a:lnTo>
                      <a:lnTo>
                        <a:pt x="3271" y="4002"/>
                      </a:lnTo>
                      <a:lnTo>
                        <a:pt x="3267" y="4044"/>
                      </a:lnTo>
                      <a:lnTo>
                        <a:pt x="3214" y="4059"/>
                      </a:lnTo>
                      <a:lnTo>
                        <a:pt x="3175" y="4119"/>
                      </a:lnTo>
                      <a:lnTo>
                        <a:pt x="3138" y="4119"/>
                      </a:lnTo>
                      <a:lnTo>
                        <a:pt x="3145" y="4075"/>
                      </a:lnTo>
                      <a:lnTo>
                        <a:pt x="3127" y="4040"/>
                      </a:lnTo>
                      <a:lnTo>
                        <a:pt x="3234" y="4019"/>
                      </a:lnTo>
                      <a:lnTo>
                        <a:pt x="3220" y="3985"/>
                      </a:lnTo>
                      <a:lnTo>
                        <a:pt x="3130" y="3950"/>
                      </a:lnTo>
                      <a:lnTo>
                        <a:pt x="3083" y="3966"/>
                      </a:lnTo>
                      <a:lnTo>
                        <a:pt x="3037" y="3901"/>
                      </a:lnTo>
                      <a:lnTo>
                        <a:pt x="3029" y="3848"/>
                      </a:lnTo>
                      <a:lnTo>
                        <a:pt x="2838" y="3757"/>
                      </a:lnTo>
                      <a:lnTo>
                        <a:pt x="2781" y="3787"/>
                      </a:lnTo>
                      <a:lnTo>
                        <a:pt x="2771" y="3893"/>
                      </a:lnTo>
                      <a:lnTo>
                        <a:pt x="2672" y="3965"/>
                      </a:lnTo>
                      <a:lnTo>
                        <a:pt x="2682" y="4071"/>
                      </a:lnTo>
                      <a:lnTo>
                        <a:pt x="2754" y="4103"/>
                      </a:lnTo>
                      <a:lnTo>
                        <a:pt x="2859" y="4290"/>
                      </a:lnTo>
                      <a:lnTo>
                        <a:pt x="2923" y="4314"/>
                      </a:lnTo>
                      <a:lnTo>
                        <a:pt x="3027" y="4263"/>
                      </a:lnTo>
                      <a:lnTo>
                        <a:pt x="3076" y="4263"/>
                      </a:lnTo>
                      <a:lnTo>
                        <a:pt x="3083" y="4332"/>
                      </a:lnTo>
                      <a:lnTo>
                        <a:pt x="3137" y="4394"/>
                      </a:lnTo>
                      <a:lnTo>
                        <a:pt x="3108" y="4451"/>
                      </a:lnTo>
                      <a:lnTo>
                        <a:pt x="3163" y="4597"/>
                      </a:lnTo>
                      <a:lnTo>
                        <a:pt x="3229" y="4639"/>
                      </a:lnTo>
                      <a:lnTo>
                        <a:pt x="3177" y="4676"/>
                      </a:lnTo>
                      <a:lnTo>
                        <a:pt x="3132" y="4624"/>
                      </a:lnTo>
                      <a:lnTo>
                        <a:pt x="3020" y="4638"/>
                      </a:lnTo>
                      <a:lnTo>
                        <a:pt x="2986" y="4695"/>
                      </a:lnTo>
                      <a:lnTo>
                        <a:pt x="2943" y="4708"/>
                      </a:lnTo>
                      <a:lnTo>
                        <a:pt x="2900" y="4665"/>
                      </a:lnTo>
                      <a:lnTo>
                        <a:pt x="2810" y="4666"/>
                      </a:lnTo>
                      <a:lnTo>
                        <a:pt x="2709" y="4627"/>
                      </a:lnTo>
                      <a:lnTo>
                        <a:pt x="2672" y="4595"/>
                      </a:lnTo>
                      <a:lnTo>
                        <a:pt x="2595" y="4576"/>
                      </a:lnTo>
                      <a:lnTo>
                        <a:pt x="2575" y="4469"/>
                      </a:lnTo>
                      <a:lnTo>
                        <a:pt x="2507" y="4446"/>
                      </a:lnTo>
                      <a:lnTo>
                        <a:pt x="2467" y="4361"/>
                      </a:lnTo>
                      <a:lnTo>
                        <a:pt x="2420" y="4322"/>
                      </a:lnTo>
                      <a:lnTo>
                        <a:pt x="2390" y="4372"/>
                      </a:lnTo>
                      <a:lnTo>
                        <a:pt x="2337" y="4389"/>
                      </a:lnTo>
                      <a:lnTo>
                        <a:pt x="2273" y="4336"/>
                      </a:lnTo>
                      <a:lnTo>
                        <a:pt x="2233" y="4306"/>
                      </a:lnTo>
                      <a:lnTo>
                        <a:pt x="2217" y="4260"/>
                      </a:lnTo>
                      <a:lnTo>
                        <a:pt x="2092" y="4256"/>
                      </a:lnTo>
                      <a:lnTo>
                        <a:pt x="2015" y="4446"/>
                      </a:lnTo>
                      <a:lnTo>
                        <a:pt x="2026" y="4572"/>
                      </a:lnTo>
                      <a:lnTo>
                        <a:pt x="2039" y="4607"/>
                      </a:lnTo>
                      <a:lnTo>
                        <a:pt x="2073" y="4626"/>
                      </a:lnTo>
                      <a:lnTo>
                        <a:pt x="2191" y="4752"/>
                      </a:lnTo>
                      <a:lnTo>
                        <a:pt x="2218" y="4797"/>
                      </a:lnTo>
                      <a:lnTo>
                        <a:pt x="2251" y="4804"/>
                      </a:lnTo>
                      <a:lnTo>
                        <a:pt x="2259" y="4887"/>
                      </a:lnTo>
                      <a:lnTo>
                        <a:pt x="2366" y="4902"/>
                      </a:lnTo>
                      <a:lnTo>
                        <a:pt x="2393" y="4939"/>
                      </a:lnTo>
                      <a:lnTo>
                        <a:pt x="2272" y="4967"/>
                      </a:lnTo>
                      <a:lnTo>
                        <a:pt x="2229" y="4943"/>
                      </a:lnTo>
                      <a:lnTo>
                        <a:pt x="2240" y="5053"/>
                      </a:lnTo>
                      <a:lnTo>
                        <a:pt x="2251" y="5123"/>
                      </a:lnTo>
                      <a:lnTo>
                        <a:pt x="2224" y="5173"/>
                      </a:lnTo>
                      <a:lnTo>
                        <a:pt x="2243" y="5216"/>
                      </a:lnTo>
                      <a:lnTo>
                        <a:pt x="2205" y="5269"/>
                      </a:lnTo>
                      <a:lnTo>
                        <a:pt x="2188" y="5301"/>
                      </a:lnTo>
                      <a:lnTo>
                        <a:pt x="2190" y="5324"/>
                      </a:lnTo>
                      <a:lnTo>
                        <a:pt x="2240" y="5339"/>
                      </a:lnTo>
                      <a:lnTo>
                        <a:pt x="2267" y="5333"/>
                      </a:lnTo>
                      <a:lnTo>
                        <a:pt x="2317" y="5348"/>
                      </a:lnTo>
                      <a:lnTo>
                        <a:pt x="2335" y="5395"/>
                      </a:lnTo>
                      <a:lnTo>
                        <a:pt x="2375" y="5392"/>
                      </a:lnTo>
                      <a:lnTo>
                        <a:pt x="2427" y="5447"/>
                      </a:lnTo>
                      <a:lnTo>
                        <a:pt x="2435" y="5523"/>
                      </a:lnTo>
                      <a:lnTo>
                        <a:pt x="2414" y="5556"/>
                      </a:lnTo>
                      <a:lnTo>
                        <a:pt x="2410" y="5592"/>
                      </a:lnTo>
                      <a:lnTo>
                        <a:pt x="2439" y="5616"/>
                      </a:lnTo>
                      <a:lnTo>
                        <a:pt x="2442" y="5653"/>
                      </a:lnTo>
                      <a:lnTo>
                        <a:pt x="2414" y="5705"/>
                      </a:lnTo>
                      <a:lnTo>
                        <a:pt x="2403" y="5754"/>
                      </a:lnTo>
                      <a:lnTo>
                        <a:pt x="2412" y="5808"/>
                      </a:lnTo>
                      <a:lnTo>
                        <a:pt x="2525" y="5914"/>
                      </a:lnTo>
                      <a:lnTo>
                        <a:pt x="2564" y="5955"/>
                      </a:lnTo>
                      <a:lnTo>
                        <a:pt x="2584" y="6074"/>
                      </a:lnTo>
                      <a:lnTo>
                        <a:pt x="2672" y="6143"/>
                      </a:lnTo>
                      <a:lnTo>
                        <a:pt x="2668" y="6180"/>
                      </a:lnTo>
                      <a:lnTo>
                        <a:pt x="2638" y="6186"/>
                      </a:lnTo>
                      <a:lnTo>
                        <a:pt x="2667" y="6232"/>
                      </a:lnTo>
                      <a:lnTo>
                        <a:pt x="2633" y="6362"/>
                      </a:lnTo>
                      <a:lnTo>
                        <a:pt x="2576" y="6390"/>
                      </a:lnTo>
                      <a:lnTo>
                        <a:pt x="2547" y="6472"/>
                      </a:lnTo>
                      <a:lnTo>
                        <a:pt x="2449" y="6530"/>
                      </a:lnTo>
                      <a:lnTo>
                        <a:pt x="2384" y="6494"/>
                      </a:lnTo>
                      <a:lnTo>
                        <a:pt x="2368" y="6437"/>
                      </a:lnTo>
                      <a:lnTo>
                        <a:pt x="2397" y="6365"/>
                      </a:lnTo>
                      <a:lnTo>
                        <a:pt x="2398" y="6323"/>
                      </a:lnTo>
                      <a:lnTo>
                        <a:pt x="2368" y="6202"/>
                      </a:lnTo>
                      <a:lnTo>
                        <a:pt x="2318" y="6174"/>
                      </a:lnTo>
                      <a:lnTo>
                        <a:pt x="2131" y="6076"/>
                      </a:lnTo>
                      <a:lnTo>
                        <a:pt x="2019" y="5987"/>
                      </a:lnTo>
                      <a:lnTo>
                        <a:pt x="2020" y="5961"/>
                      </a:lnTo>
                      <a:lnTo>
                        <a:pt x="2064" y="5958"/>
                      </a:lnTo>
                      <a:lnTo>
                        <a:pt x="2047" y="5938"/>
                      </a:lnTo>
                      <a:lnTo>
                        <a:pt x="2062" y="5915"/>
                      </a:lnTo>
                      <a:lnTo>
                        <a:pt x="2097" y="5946"/>
                      </a:lnTo>
                      <a:lnTo>
                        <a:pt x="2088" y="5893"/>
                      </a:lnTo>
                      <a:lnTo>
                        <a:pt x="2066" y="5856"/>
                      </a:lnTo>
                      <a:lnTo>
                        <a:pt x="2014" y="5845"/>
                      </a:lnTo>
                      <a:lnTo>
                        <a:pt x="2018" y="5785"/>
                      </a:lnTo>
                      <a:lnTo>
                        <a:pt x="2048" y="5802"/>
                      </a:lnTo>
                      <a:lnTo>
                        <a:pt x="2071" y="5846"/>
                      </a:lnTo>
                      <a:lnTo>
                        <a:pt x="2096" y="5850"/>
                      </a:lnTo>
                      <a:lnTo>
                        <a:pt x="2139" y="5894"/>
                      </a:lnTo>
                      <a:lnTo>
                        <a:pt x="2159" y="5895"/>
                      </a:lnTo>
                      <a:lnTo>
                        <a:pt x="2127" y="5808"/>
                      </a:lnTo>
                      <a:lnTo>
                        <a:pt x="2085" y="5763"/>
                      </a:lnTo>
                      <a:lnTo>
                        <a:pt x="2083" y="5727"/>
                      </a:lnTo>
                      <a:lnTo>
                        <a:pt x="2133" y="5738"/>
                      </a:lnTo>
                      <a:lnTo>
                        <a:pt x="2107" y="5688"/>
                      </a:lnTo>
                      <a:lnTo>
                        <a:pt x="2046" y="5623"/>
                      </a:lnTo>
                      <a:lnTo>
                        <a:pt x="2054" y="5580"/>
                      </a:lnTo>
                      <a:lnTo>
                        <a:pt x="2093" y="5617"/>
                      </a:lnTo>
                      <a:lnTo>
                        <a:pt x="2108" y="5671"/>
                      </a:lnTo>
                      <a:lnTo>
                        <a:pt x="2141" y="5692"/>
                      </a:lnTo>
                      <a:lnTo>
                        <a:pt x="2139" y="5639"/>
                      </a:lnTo>
                      <a:lnTo>
                        <a:pt x="2133" y="5605"/>
                      </a:lnTo>
                      <a:lnTo>
                        <a:pt x="2065" y="5534"/>
                      </a:lnTo>
                      <a:lnTo>
                        <a:pt x="2069" y="5497"/>
                      </a:lnTo>
                      <a:lnTo>
                        <a:pt x="2077" y="5435"/>
                      </a:lnTo>
                      <a:lnTo>
                        <a:pt x="2112" y="5505"/>
                      </a:lnTo>
                      <a:lnTo>
                        <a:pt x="2141" y="5572"/>
                      </a:lnTo>
                      <a:lnTo>
                        <a:pt x="2139" y="5639"/>
                      </a:lnTo>
                      <a:lnTo>
                        <a:pt x="2168" y="5669"/>
                      </a:lnTo>
                      <a:lnTo>
                        <a:pt x="2186" y="5712"/>
                      </a:lnTo>
                      <a:lnTo>
                        <a:pt x="2205" y="5776"/>
                      </a:lnTo>
                      <a:lnTo>
                        <a:pt x="2228" y="5797"/>
                      </a:lnTo>
                      <a:lnTo>
                        <a:pt x="2261" y="5811"/>
                      </a:lnTo>
                      <a:lnTo>
                        <a:pt x="2249" y="5780"/>
                      </a:lnTo>
                      <a:lnTo>
                        <a:pt x="2256" y="5751"/>
                      </a:lnTo>
                      <a:lnTo>
                        <a:pt x="2263" y="5704"/>
                      </a:lnTo>
                      <a:lnTo>
                        <a:pt x="2238" y="5694"/>
                      </a:lnTo>
                      <a:lnTo>
                        <a:pt x="2232" y="5647"/>
                      </a:lnTo>
                      <a:lnTo>
                        <a:pt x="2256" y="5644"/>
                      </a:lnTo>
                      <a:lnTo>
                        <a:pt x="2281" y="5672"/>
                      </a:lnTo>
                      <a:lnTo>
                        <a:pt x="2300" y="5712"/>
                      </a:lnTo>
                      <a:lnTo>
                        <a:pt x="2327" y="5720"/>
                      </a:lnTo>
                      <a:lnTo>
                        <a:pt x="2334" y="5697"/>
                      </a:lnTo>
                      <a:lnTo>
                        <a:pt x="2370" y="5694"/>
                      </a:lnTo>
                      <a:lnTo>
                        <a:pt x="2385" y="5647"/>
                      </a:lnTo>
                      <a:lnTo>
                        <a:pt x="2380" y="5598"/>
                      </a:lnTo>
                      <a:lnTo>
                        <a:pt x="2324" y="5477"/>
                      </a:lnTo>
                      <a:lnTo>
                        <a:pt x="2338" y="5428"/>
                      </a:lnTo>
                      <a:lnTo>
                        <a:pt x="2291" y="5414"/>
                      </a:lnTo>
                      <a:lnTo>
                        <a:pt x="2234" y="5431"/>
                      </a:lnTo>
                      <a:lnTo>
                        <a:pt x="2192" y="5385"/>
                      </a:lnTo>
                      <a:lnTo>
                        <a:pt x="2155" y="5410"/>
                      </a:lnTo>
                      <a:lnTo>
                        <a:pt x="2112" y="5382"/>
                      </a:lnTo>
                      <a:lnTo>
                        <a:pt x="2104" y="5305"/>
                      </a:lnTo>
                      <a:lnTo>
                        <a:pt x="2052" y="5291"/>
                      </a:lnTo>
                      <a:lnTo>
                        <a:pt x="2075" y="5259"/>
                      </a:lnTo>
                      <a:lnTo>
                        <a:pt x="2108" y="5269"/>
                      </a:lnTo>
                      <a:lnTo>
                        <a:pt x="2135" y="5273"/>
                      </a:lnTo>
                      <a:lnTo>
                        <a:pt x="2170" y="5237"/>
                      </a:lnTo>
                      <a:lnTo>
                        <a:pt x="2205" y="5269"/>
                      </a:lnTo>
                      <a:lnTo>
                        <a:pt x="2196" y="5225"/>
                      </a:lnTo>
                      <a:lnTo>
                        <a:pt x="2224" y="5173"/>
                      </a:lnTo>
                      <a:lnTo>
                        <a:pt x="2198" y="5136"/>
                      </a:lnTo>
                      <a:lnTo>
                        <a:pt x="2180" y="4970"/>
                      </a:lnTo>
                      <a:lnTo>
                        <a:pt x="2133" y="4968"/>
                      </a:lnTo>
                      <a:lnTo>
                        <a:pt x="2074" y="4766"/>
                      </a:lnTo>
                      <a:lnTo>
                        <a:pt x="2051" y="4780"/>
                      </a:lnTo>
                      <a:lnTo>
                        <a:pt x="2052" y="4842"/>
                      </a:lnTo>
                      <a:lnTo>
                        <a:pt x="1991" y="4790"/>
                      </a:lnTo>
                      <a:lnTo>
                        <a:pt x="2017" y="4739"/>
                      </a:lnTo>
                      <a:lnTo>
                        <a:pt x="2016" y="4614"/>
                      </a:lnTo>
                      <a:lnTo>
                        <a:pt x="2005" y="4444"/>
                      </a:lnTo>
                      <a:lnTo>
                        <a:pt x="2083" y="4245"/>
                      </a:lnTo>
                      <a:lnTo>
                        <a:pt x="2192" y="4187"/>
                      </a:lnTo>
                      <a:lnTo>
                        <a:pt x="2232" y="4153"/>
                      </a:lnTo>
                      <a:lnTo>
                        <a:pt x="2168" y="4078"/>
                      </a:lnTo>
                      <a:lnTo>
                        <a:pt x="2204" y="4021"/>
                      </a:lnTo>
                      <a:lnTo>
                        <a:pt x="2193" y="3938"/>
                      </a:lnTo>
                      <a:lnTo>
                        <a:pt x="2137" y="3958"/>
                      </a:lnTo>
                      <a:lnTo>
                        <a:pt x="2085" y="3727"/>
                      </a:lnTo>
                      <a:lnTo>
                        <a:pt x="2048" y="3704"/>
                      </a:lnTo>
                      <a:lnTo>
                        <a:pt x="2047" y="3654"/>
                      </a:lnTo>
                      <a:lnTo>
                        <a:pt x="1990" y="3625"/>
                      </a:lnTo>
                      <a:lnTo>
                        <a:pt x="2017" y="3568"/>
                      </a:lnTo>
                      <a:lnTo>
                        <a:pt x="2096" y="3574"/>
                      </a:lnTo>
                      <a:lnTo>
                        <a:pt x="2102" y="3455"/>
                      </a:lnTo>
                      <a:lnTo>
                        <a:pt x="2132" y="3428"/>
                      </a:lnTo>
                      <a:lnTo>
                        <a:pt x="2095" y="3338"/>
                      </a:lnTo>
                      <a:lnTo>
                        <a:pt x="2164" y="3235"/>
                      </a:lnTo>
                      <a:lnTo>
                        <a:pt x="2133" y="3202"/>
                      </a:lnTo>
                      <a:lnTo>
                        <a:pt x="2103" y="3109"/>
                      </a:lnTo>
                      <a:lnTo>
                        <a:pt x="2009" y="3060"/>
                      </a:lnTo>
                      <a:lnTo>
                        <a:pt x="1952" y="3070"/>
                      </a:lnTo>
                      <a:lnTo>
                        <a:pt x="1965" y="3011"/>
                      </a:lnTo>
                      <a:lnTo>
                        <a:pt x="1928" y="2968"/>
                      </a:lnTo>
                      <a:lnTo>
                        <a:pt x="1821" y="2942"/>
                      </a:lnTo>
                      <a:lnTo>
                        <a:pt x="1747" y="2953"/>
                      </a:lnTo>
                      <a:lnTo>
                        <a:pt x="1707" y="2913"/>
                      </a:lnTo>
                      <a:lnTo>
                        <a:pt x="1794" y="2897"/>
                      </a:lnTo>
                      <a:lnTo>
                        <a:pt x="1806" y="2853"/>
                      </a:lnTo>
                      <a:lnTo>
                        <a:pt x="1679" y="2765"/>
                      </a:lnTo>
                      <a:lnTo>
                        <a:pt x="1613" y="2769"/>
                      </a:lnTo>
                      <a:lnTo>
                        <a:pt x="1609" y="2718"/>
                      </a:lnTo>
                      <a:lnTo>
                        <a:pt x="1652" y="2682"/>
                      </a:lnTo>
                      <a:lnTo>
                        <a:pt x="1575" y="2649"/>
                      </a:lnTo>
                      <a:lnTo>
                        <a:pt x="1521" y="2574"/>
                      </a:lnTo>
                      <a:lnTo>
                        <a:pt x="1484" y="2560"/>
                      </a:lnTo>
                      <a:lnTo>
                        <a:pt x="1443" y="2468"/>
                      </a:lnTo>
                      <a:lnTo>
                        <a:pt x="1462" y="2389"/>
                      </a:lnTo>
                      <a:lnTo>
                        <a:pt x="1413" y="2402"/>
                      </a:lnTo>
                      <a:lnTo>
                        <a:pt x="1355" y="2333"/>
                      </a:lnTo>
                      <a:lnTo>
                        <a:pt x="1318" y="2316"/>
                      </a:lnTo>
                      <a:lnTo>
                        <a:pt x="1332" y="2299"/>
                      </a:lnTo>
                      <a:lnTo>
                        <a:pt x="1482" y="2305"/>
                      </a:lnTo>
                      <a:lnTo>
                        <a:pt x="1559" y="2361"/>
                      </a:lnTo>
                      <a:lnTo>
                        <a:pt x="1597" y="2513"/>
                      </a:lnTo>
                      <a:lnTo>
                        <a:pt x="1661" y="2526"/>
                      </a:lnTo>
                      <a:lnTo>
                        <a:pt x="1677" y="2566"/>
                      </a:lnTo>
                      <a:lnTo>
                        <a:pt x="1778" y="2601"/>
                      </a:lnTo>
                      <a:lnTo>
                        <a:pt x="1791" y="2578"/>
                      </a:lnTo>
                      <a:lnTo>
                        <a:pt x="1884" y="2650"/>
                      </a:lnTo>
                      <a:lnTo>
                        <a:pt x="1928" y="2590"/>
                      </a:lnTo>
                      <a:lnTo>
                        <a:pt x="1978" y="2579"/>
                      </a:lnTo>
                      <a:lnTo>
                        <a:pt x="1991" y="2619"/>
                      </a:lnTo>
                      <a:lnTo>
                        <a:pt x="2052" y="2635"/>
                      </a:lnTo>
                      <a:lnTo>
                        <a:pt x="2023" y="2708"/>
                      </a:lnTo>
                      <a:lnTo>
                        <a:pt x="2100" y="2777"/>
                      </a:lnTo>
                      <a:lnTo>
                        <a:pt x="2155" y="2694"/>
                      </a:lnTo>
                      <a:lnTo>
                        <a:pt x="2247" y="2780"/>
                      </a:lnTo>
                      <a:lnTo>
                        <a:pt x="2326" y="2775"/>
                      </a:lnTo>
                      <a:lnTo>
                        <a:pt x="2357" y="2854"/>
                      </a:lnTo>
                      <a:lnTo>
                        <a:pt x="2387" y="2824"/>
                      </a:lnTo>
                      <a:lnTo>
                        <a:pt x="2497" y="2890"/>
                      </a:lnTo>
                      <a:lnTo>
                        <a:pt x="2536" y="2870"/>
                      </a:lnTo>
                      <a:lnTo>
                        <a:pt x="2668" y="2928"/>
                      </a:lnTo>
                      <a:lnTo>
                        <a:pt x="2864" y="2943"/>
                      </a:lnTo>
                      <a:lnTo>
                        <a:pt x="3089" y="3057"/>
                      </a:lnTo>
                      <a:lnTo>
                        <a:pt x="3369" y="3088"/>
                      </a:lnTo>
                      <a:lnTo>
                        <a:pt x="3588" y="3006"/>
                      </a:lnTo>
                      <a:lnTo>
                        <a:pt x="3813" y="2898"/>
                      </a:lnTo>
                      <a:lnTo>
                        <a:pt x="4007" y="2605"/>
                      </a:lnTo>
                      <a:lnTo>
                        <a:pt x="4139" y="2341"/>
                      </a:lnTo>
                      <a:lnTo>
                        <a:pt x="4127" y="2242"/>
                      </a:lnTo>
                      <a:lnTo>
                        <a:pt x="4071" y="2275"/>
                      </a:lnTo>
                      <a:lnTo>
                        <a:pt x="4054" y="2226"/>
                      </a:lnTo>
                      <a:lnTo>
                        <a:pt x="4066" y="2066"/>
                      </a:lnTo>
                      <a:lnTo>
                        <a:pt x="4018" y="2010"/>
                      </a:lnTo>
                      <a:lnTo>
                        <a:pt x="4047" y="1871"/>
                      </a:lnTo>
                      <a:lnTo>
                        <a:pt x="3967" y="1842"/>
                      </a:lnTo>
                      <a:lnTo>
                        <a:pt x="3900" y="1786"/>
                      </a:lnTo>
                      <a:lnTo>
                        <a:pt x="3863" y="1829"/>
                      </a:lnTo>
                      <a:lnTo>
                        <a:pt x="3827" y="1783"/>
                      </a:lnTo>
                      <a:lnTo>
                        <a:pt x="3837" y="1726"/>
                      </a:lnTo>
                      <a:lnTo>
                        <a:pt x="3799" y="1697"/>
                      </a:lnTo>
                      <a:lnTo>
                        <a:pt x="3789" y="1660"/>
                      </a:lnTo>
                      <a:lnTo>
                        <a:pt x="3644" y="1515"/>
                      </a:lnTo>
                      <a:lnTo>
                        <a:pt x="3655" y="1592"/>
                      </a:lnTo>
                      <a:lnTo>
                        <a:pt x="3602" y="1546"/>
                      </a:lnTo>
                      <a:lnTo>
                        <a:pt x="3438" y="1481"/>
                      </a:lnTo>
                      <a:lnTo>
                        <a:pt x="3397" y="1422"/>
                      </a:lnTo>
                      <a:lnTo>
                        <a:pt x="3397" y="1385"/>
                      </a:lnTo>
                      <a:lnTo>
                        <a:pt x="3306" y="1306"/>
                      </a:lnTo>
                      <a:lnTo>
                        <a:pt x="3306" y="1356"/>
                      </a:lnTo>
                      <a:lnTo>
                        <a:pt x="3353" y="1405"/>
                      </a:lnTo>
                      <a:lnTo>
                        <a:pt x="3333" y="1419"/>
                      </a:lnTo>
                      <a:lnTo>
                        <a:pt x="3290" y="1373"/>
                      </a:lnTo>
                      <a:lnTo>
                        <a:pt x="3246" y="1357"/>
                      </a:lnTo>
                      <a:lnTo>
                        <a:pt x="3223" y="1290"/>
                      </a:lnTo>
                      <a:lnTo>
                        <a:pt x="3003" y="1059"/>
                      </a:lnTo>
                      <a:lnTo>
                        <a:pt x="2913" y="995"/>
                      </a:lnTo>
                      <a:lnTo>
                        <a:pt x="2893" y="948"/>
                      </a:lnTo>
                      <a:lnTo>
                        <a:pt x="2813" y="919"/>
                      </a:lnTo>
                      <a:lnTo>
                        <a:pt x="2761" y="853"/>
                      </a:lnTo>
                      <a:lnTo>
                        <a:pt x="2698" y="827"/>
                      </a:lnTo>
                      <a:lnTo>
                        <a:pt x="2638" y="764"/>
                      </a:lnTo>
                      <a:lnTo>
                        <a:pt x="2574" y="725"/>
                      </a:lnTo>
                      <a:lnTo>
                        <a:pt x="2487" y="730"/>
                      </a:lnTo>
                      <a:lnTo>
                        <a:pt x="2464" y="666"/>
                      </a:lnTo>
                      <a:lnTo>
                        <a:pt x="2444" y="693"/>
                      </a:lnTo>
                      <a:lnTo>
                        <a:pt x="2384" y="647"/>
                      </a:lnTo>
                      <a:lnTo>
                        <a:pt x="2267" y="612"/>
                      </a:lnTo>
                      <a:lnTo>
                        <a:pt x="2253" y="668"/>
                      </a:lnTo>
                      <a:lnTo>
                        <a:pt x="2221" y="698"/>
                      </a:lnTo>
                      <a:lnTo>
                        <a:pt x="2190" y="636"/>
                      </a:lnTo>
                      <a:lnTo>
                        <a:pt x="2053" y="610"/>
                      </a:lnTo>
                      <a:lnTo>
                        <a:pt x="1889" y="569"/>
                      </a:lnTo>
                      <a:lnTo>
                        <a:pt x="1853" y="596"/>
                      </a:lnTo>
                      <a:lnTo>
                        <a:pt x="1796" y="603"/>
                      </a:lnTo>
                      <a:lnTo>
                        <a:pt x="1767" y="750"/>
                      </a:lnTo>
                      <a:lnTo>
                        <a:pt x="1652" y="793"/>
                      </a:lnTo>
                      <a:lnTo>
                        <a:pt x="1620" y="1003"/>
                      </a:lnTo>
                      <a:lnTo>
                        <a:pt x="1547" y="1043"/>
                      </a:lnTo>
                      <a:lnTo>
                        <a:pt x="1520" y="990"/>
                      </a:lnTo>
                      <a:lnTo>
                        <a:pt x="1599" y="917"/>
                      </a:lnTo>
                      <a:lnTo>
                        <a:pt x="1601" y="778"/>
                      </a:lnTo>
                      <a:lnTo>
                        <a:pt x="1640" y="737"/>
                      </a:lnTo>
                      <a:lnTo>
                        <a:pt x="1707" y="713"/>
                      </a:lnTo>
                      <a:lnTo>
                        <a:pt x="1736" y="630"/>
                      </a:lnTo>
                      <a:lnTo>
                        <a:pt x="1669" y="558"/>
                      </a:lnTo>
                      <a:lnTo>
                        <a:pt x="1662" y="471"/>
                      </a:lnTo>
                      <a:lnTo>
                        <a:pt x="1573" y="558"/>
                      </a:lnTo>
                      <a:lnTo>
                        <a:pt x="1559" y="529"/>
                      </a:lnTo>
                      <a:lnTo>
                        <a:pt x="1612" y="432"/>
                      </a:lnTo>
                      <a:lnTo>
                        <a:pt x="1461" y="420"/>
                      </a:lnTo>
                      <a:lnTo>
                        <a:pt x="1385" y="470"/>
                      </a:lnTo>
                      <a:lnTo>
                        <a:pt x="1355" y="434"/>
                      </a:lnTo>
                      <a:lnTo>
                        <a:pt x="1421" y="374"/>
                      </a:lnTo>
                      <a:lnTo>
                        <a:pt x="1378" y="361"/>
                      </a:lnTo>
                      <a:lnTo>
                        <a:pt x="1354" y="329"/>
                      </a:lnTo>
                      <a:lnTo>
                        <a:pt x="1297" y="375"/>
                      </a:lnTo>
                      <a:lnTo>
                        <a:pt x="1277" y="305"/>
                      </a:lnTo>
                      <a:lnTo>
                        <a:pt x="1333" y="232"/>
                      </a:lnTo>
                      <a:lnTo>
                        <a:pt x="1424" y="311"/>
                      </a:lnTo>
                      <a:lnTo>
                        <a:pt x="1544" y="330"/>
                      </a:lnTo>
                      <a:lnTo>
                        <a:pt x="1626" y="196"/>
                      </a:lnTo>
                      <a:lnTo>
                        <a:pt x="1579" y="197"/>
                      </a:lnTo>
                      <a:lnTo>
                        <a:pt x="1552" y="154"/>
                      </a:lnTo>
                      <a:lnTo>
                        <a:pt x="1502" y="154"/>
                      </a:lnTo>
                      <a:lnTo>
                        <a:pt x="1428" y="59"/>
                      </a:lnTo>
                      <a:lnTo>
                        <a:pt x="1287" y="0"/>
                      </a:lnTo>
                      <a:lnTo>
                        <a:pt x="1282" y="40"/>
                      </a:lnTo>
                      <a:lnTo>
                        <a:pt x="1305" y="90"/>
                      </a:lnTo>
                      <a:lnTo>
                        <a:pt x="1273" y="153"/>
                      </a:lnTo>
                      <a:lnTo>
                        <a:pt x="1223" y="134"/>
                      </a:lnTo>
                      <a:lnTo>
                        <a:pt x="1203" y="226"/>
                      </a:lnTo>
                      <a:lnTo>
                        <a:pt x="1240" y="259"/>
                      </a:lnTo>
                      <a:lnTo>
                        <a:pt x="1174" y="266"/>
                      </a:lnTo>
                      <a:lnTo>
                        <a:pt x="1094" y="344"/>
                      </a:lnTo>
                      <a:lnTo>
                        <a:pt x="1081" y="327"/>
                      </a:lnTo>
                      <a:lnTo>
                        <a:pt x="1133" y="271"/>
                      </a:lnTo>
                      <a:lnTo>
                        <a:pt x="1113" y="214"/>
                      </a:lnTo>
                      <a:lnTo>
                        <a:pt x="1013" y="192"/>
                      </a:lnTo>
                      <a:lnTo>
                        <a:pt x="936" y="199"/>
                      </a:lnTo>
                      <a:lnTo>
                        <a:pt x="942" y="389"/>
                      </a:lnTo>
                      <a:lnTo>
                        <a:pt x="902" y="432"/>
                      </a:lnTo>
                      <a:lnTo>
                        <a:pt x="758" y="363"/>
                      </a:lnTo>
                      <a:lnTo>
                        <a:pt x="679" y="490"/>
                      </a:lnTo>
                      <a:lnTo>
                        <a:pt x="499" y="561"/>
                      </a:lnTo>
                      <a:lnTo>
                        <a:pt x="503" y="598"/>
                      </a:lnTo>
                      <a:lnTo>
                        <a:pt x="465" y="717"/>
                      </a:lnTo>
                      <a:lnTo>
                        <a:pt x="381" y="782"/>
                      </a:lnTo>
                      <a:lnTo>
                        <a:pt x="276" y="882"/>
                      </a:lnTo>
                      <a:lnTo>
                        <a:pt x="233" y="906"/>
                      </a:lnTo>
                      <a:lnTo>
                        <a:pt x="165" y="940"/>
                      </a:lnTo>
                      <a:lnTo>
                        <a:pt x="164" y="942"/>
                      </a:lnTo>
                      <a:lnTo>
                        <a:pt x="161" y="942"/>
                      </a:lnTo>
                      <a:lnTo>
                        <a:pt x="126" y="960"/>
                      </a:lnTo>
                      <a:lnTo>
                        <a:pt x="204" y="1009"/>
                      </a:lnTo>
                      <a:lnTo>
                        <a:pt x="128" y="1202"/>
                      </a:lnTo>
                      <a:lnTo>
                        <a:pt x="308" y="1436"/>
                      </a:lnTo>
                      <a:lnTo>
                        <a:pt x="421" y="1515"/>
                      </a:lnTo>
                      <a:lnTo>
                        <a:pt x="486" y="1604"/>
                      </a:lnTo>
                      <a:lnTo>
                        <a:pt x="520" y="1680"/>
                      </a:lnTo>
                      <a:lnTo>
                        <a:pt x="588" y="1803"/>
                      </a:lnTo>
                      <a:lnTo>
                        <a:pt x="718" y="1867"/>
                      </a:lnTo>
                      <a:lnTo>
                        <a:pt x="387" y="2461"/>
                      </a:lnTo>
                      <a:lnTo>
                        <a:pt x="408" y="2637"/>
                      </a:lnTo>
                      <a:lnTo>
                        <a:pt x="650" y="3136"/>
                      </a:lnTo>
                      <a:lnTo>
                        <a:pt x="658" y="3249"/>
                      </a:lnTo>
                      <a:lnTo>
                        <a:pt x="731" y="3351"/>
                      </a:lnTo>
                      <a:lnTo>
                        <a:pt x="722" y="3397"/>
                      </a:lnTo>
                      <a:lnTo>
                        <a:pt x="619" y="3415"/>
                      </a:lnTo>
                      <a:lnTo>
                        <a:pt x="613" y="3472"/>
                      </a:lnTo>
                      <a:lnTo>
                        <a:pt x="640" y="3567"/>
                      </a:lnTo>
                      <a:lnTo>
                        <a:pt x="588" y="3681"/>
                      </a:lnTo>
                      <a:lnTo>
                        <a:pt x="647" y="3839"/>
                      </a:lnTo>
                      <a:lnTo>
                        <a:pt x="564" y="3990"/>
                      </a:lnTo>
                      <a:lnTo>
                        <a:pt x="625" y="4082"/>
                      </a:lnTo>
                      <a:lnTo>
                        <a:pt x="715" y="4078"/>
                      </a:lnTo>
                      <a:lnTo>
                        <a:pt x="722" y="4145"/>
                      </a:lnTo>
                      <a:lnTo>
                        <a:pt x="696" y="4178"/>
                      </a:lnTo>
                      <a:lnTo>
                        <a:pt x="704" y="4343"/>
                      </a:lnTo>
                      <a:lnTo>
                        <a:pt x="795" y="4419"/>
                      </a:lnTo>
                      <a:lnTo>
                        <a:pt x="838" y="4419"/>
                      </a:lnTo>
                      <a:lnTo>
                        <a:pt x="827" y="4667"/>
                      </a:lnTo>
                      <a:lnTo>
                        <a:pt x="684" y="4812"/>
                      </a:lnTo>
                      <a:lnTo>
                        <a:pt x="876" y="4996"/>
                      </a:lnTo>
                      <a:lnTo>
                        <a:pt x="1044" y="5060"/>
                      </a:lnTo>
                      <a:lnTo>
                        <a:pt x="1078" y="5163"/>
                      </a:lnTo>
                      <a:lnTo>
                        <a:pt x="1152" y="5232"/>
                      </a:lnTo>
                      <a:lnTo>
                        <a:pt x="1147" y="5371"/>
                      </a:lnTo>
                      <a:lnTo>
                        <a:pt x="1042" y="5595"/>
                      </a:lnTo>
                      <a:lnTo>
                        <a:pt x="798" y="5889"/>
                      </a:lnTo>
                      <a:lnTo>
                        <a:pt x="527" y="6121"/>
                      </a:lnTo>
                      <a:lnTo>
                        <a:pt x="488" y="6290"/>
                      </a:lnTo>
                      <a:lnTo>
                        <a:pt x="118" y="6586"/>
                      </a:lnTo>
                      <a:lnTo>
                        <a:pt x="30" y="6788"/>
                      </a:lnTo>
                      <a:lnTo>
                        <a:pt x="69" y="6785"/>
                      </a:lnTo>
                      <a:lnTo>
                        <a:pt x="124" y="6827"/>
                      </a:lnTo>
                      <a:lnTo>
                        <a:pt x="193" y="6807"/>
                      </a:lnTo>
                      <a:lnTo>
                        <a:pt x="226" y="6764"/>
                      </a:lnTo>
                      <a:lnTo>
                        <a:pt x="292" y="6751"/>
                      </a:lnTo>
                      <a:lnTo>
                        <a:pt x="346" y="6687"/>
                      </a:lnTo>
                      <a:lnTo>
                        <a:pt x="359" y="6696"/>
                      </a:lnTo>
                      <a:lnTo>
                        <a:pt x="326" y="6759"/>
                      </a:lnTo>
                      <a:lnTo>
                        <a:pt x="364" y="6862"/>
                      </a:lnTo>
                      <a:lnTo>
                        <a:pt x="343" y="6875"/>
                      </a:lnTo>
                      <a:lnTo>
                        <a:pt x="277" y="6823"/>
                      </a:lnTo>
                      <a:lnTo>
                        <a:pt x="257" y="6850"/>
                      </a:lnTo>
                      <a:lnTo>
                        <a:pt x="290" y="6856"/>
                      </a:lnTo>
                      <a:lnTo>
                        <a:pt x="271" y="6896"/>
                      </a:lnTo>
                      <a:lnTo>
                        <a:pt x="315" y="6939"/>
                      </a:lnTo>
                      <a:lnTo>
                        <a:pt x="358" y="6929"/>
                      </a:lnTo>
                      <a:lnTo>
                        <a:pt x="468" y="7050"/>
                      </a:lnTo>
                      <a:lnTo>
                        <a:pt x="495" y="7050"/>
                      </a:lnTo>
                      <a:lnTo>
                        <a:pt x="579" y="7020"/>
                      </a:lnTo>
                      <a:lnTo>
                        <a:pt x="722" y="7051"/>
                      </a:lnTo>
                      <a:lnTo>
                        <a:pt x="749" y="7085"/>
                      </a:lnTo>
                      <a:lnTo>
                        <a:pt x="712" y="7105"/>
                      </a:lnTo>
                      <a:lnTo>
                        <a:pt x="833" y="7127"/>
                      </a:lnTo>
                      <a:lnTo>
                        <a:pt x="829" y="7137"/>
                      </a:lnTo>
                      <a:lnTo>
                        <a:pt x="803" y="7154"/>
                      </a:lnTo>
                      <a:lnTo>
                        <a:pt x="813" y="7171"/>
                      </a:lnTo>
                      <a:lnTo>
                        <a:pt x="814" y="7181"/>
                      </a:lnTo>
                      <a:lnTo>
                        <a:pt x="774" y="7187"/>
                      </a:lnTo>
                      <a:lnTo>
                        <a:pt x="633" y="7175"/>
                      </a:lnTo>
                      <a:lnTo>
                        <a:pt x="503" y="7173"/>
                      </a:lnTo>
                      <a:lnTo>
                        <a:pt x="463" y="7150"/>
                      </a:lnTo>
                      <a:lnTo>
                        <a:pt x="365" y="7284"/>
                      </a:lnTo>
                      <a:lnTo>
                        <a:pt x="308" y="7257"/>
                      </a:lnTo>
                      <a:lnTo>
                        <a:pt x="261" y="7284"/>
                      </a:lnTo>
                      <a:lnTo>
                        <a:pt x="224" y="7341"/>
                      </a:lnTo>
                      <a:lnTo>
                        <a:pt x="161" y="7279"/>
                      </a:lnTo>
                      <a:lnTo>
                        <a:pt x="124" y="7302"/>
                      </a:lnTo>
                      <a:lnTo>
                        <a:pt x="165" y="7396"/>
                      </a:lnTo>
                      <a:lnTo>
                        <a:pt x="135" y="7432"/>
                      </a:lnTo>
                      <a:lnTo>
                        <a:pt x="99" y="7483"/>
                      </a:lnTo>
                      <a:lnTo>
                        <a:pt x="136" y="7529"/>
                      </a:lnTo>
                      <a:lnTo>
                        <a:pt x="134" y="7549"/>
                      </a:lnTo>
                      <a:lnTo>
                        <a:pt x="161" y="7565"/>
                      </a:lnTo>
                      <a:lnTo>
                        <a:pt x="184" y="7584"/>
                      </a:lnTo>
                      <a:lnTo>
                        <a:pt x="163" y="7591"/>
                      </a:lnTo>
                      <a:lnTo>
                        <a:pt x="180" y="7611"/>
                      </a:lnTo>
                      <a:lnTo>
                        <a:pt x="141" y="7664"/>
                      </a:lnTo>
                      <a:lnTo>
                        <a:pt x="156" y="7620"/>
                      </a:lnTo>
                      <a:lnTo>
                        <a:pt x="147" y="7608"/>
                      </a:lnTo>
                      <a:lnTo>
                        <a:pt x="128" y="7610"/>
                      </a:lnTo>
                      <a:lnTo>
                        <a:pt x="123" y="7679"/>
                      </a:lnTo>
                      <a:lnTo>
                        <a:pt x="82" y="7745"/>
                      </a:lnTo>
                      <a:lnTo>
                        <a:pt x="84" y="7757"/>
                      </a:lnTo>
                      <a:lnTo>
                        <a:pt x="68" y="7832"/>
                      </a:lnTo>
                      <a:lnTo>
                        <a:pt x="79" y="7926"/>
                      </a:lnTo>
                      <a:lnTo>
                        <a:pt x="81" y="8015"/>
                      </a:lnTo>
                      <a:lnTo>
                        <a:pt x="26" y="8051"/>
                      </a:lnTo>
                      <a:lnTo>
                        <a:pt x="11" y="8086"/>
                      </a:lnTo>
                      <a:lnTo>
                        <a:pt x="0" y="8126"/>
                      </a:lnTo>
                      <a:lnTo>
                        <a:pt x="33" y="8187"/>
                      </a:lnTo>
                      <a:lnTo>
                        <a:pt x="86" y="8186"/>
                      </a:lnTo>
                      <a:lnTo>
                        <a:pt x="136" y="8163"/>
                      </a:lnTo>
                      <a:lnTo>
                        <a:pt x="170" y="8187"/>
                      </a:lnTo>
                      <a:lnTo>
                        <a:pt x="191" y="8270"/>
                      </a:lnTo>
                      <a:lnTo>
                        <a:pt x="192" y="8324"/>
                      </a:lnTo>
                      <a:lnTo>
                        <a:pt x="165" y="8356"/>
                      </a:lnTo>
                      <a:lnTo>
                        <a:pt x="112" y="8348"/>
                      </a:lnTo>
                      <a:lnTo>
                        <a:pt x="99" y="8288"/>
                      </a:lnTo>
                      <a:lnTo>
                        <a:pt x="58" y="8241"/>
                      </a:lnTo>
                      <a:lnTo>
                        <a:pt x="39" y="8240"/>
                      </a:lnTo>
                      <a:lnTo>
                        <a:pt x="97" y="8311"/>
                      </a:lnTo>
                      <a:lnTo>
                        <a:pt x="79" y="8383"/>
                      </a:lnTo>
                      <a:lnTo>
                        <a:pt x="116" y="8426"/>
                      </a:lnTo>
                      <a:lnTo>
                        <a:pt x="228" y="8447"/>
                      </a:lnTo>
                      <a:lnTo>
                        <a:pt x="220" y="8647"/>
                      </a:lnTo>
                      <a:lnTo>
                        <a:pt x="278" y="8690"/>
                      </a:lnTo>
                      <a:lnTo>
                        <a:pt x="271" y="8872"/>
                      </a:lnTo>
                      <a:lnTo>
                        <a:pt x="182" y="8900"/>
                      </a:lnTo>
                      <a:lnTo>
                        <a:pt x="143" y="8940"/>
                      </a:lnTo>
                      <a:lnTo>
                        <a:pt x="171" y="9090"/>
                      </a:lnTo>
                      <a:lnTo>
                        <a:pt x="234" y="9196"/>
                      </a:lnTo>
                      <a:lnTo>
                        <a:pt x="213" y="9320"/>
                      </a:lnTo>
                      <a:lnTo>
                        <a:pt x="263" y="9352"/>
                      </a:lnTo>
                      <a:lnTo>
                        <a:pt x="343" y="9332"/>
                      </a:lnTo>
                      <a:lnTo>
                        <a:pt x="394" y="9378"/>
                      </a:lnTo>
                      <a:lnTo>
                        <a:pt x="493" y="9377"/>
                      </a:lnTo>
                      <a:lnTo>
                        <a:pt x="510" y="9350"/>
                      </a:lnTo>
                      <a:lnTo>
                        <a:pt x="600" y="9375"/>
                      </a:lnTo>
                      <a:lnTo>
                        <a:pt x="651" y="9501"/>
                      </a:lnTo>
                      <a:lnTo>
                        <a:pt x="738" y="9507"/>
                      </a:lnTo>
                      <a:lnTo>
                        <a:pt x="784" y="9460"/>
                      </a:lnTo>
                      <a:lnTo>
                        <a:pt x="951" y="9462"/>
                      </a:lnTo>
                      <a:lnTo>
                        <a:pt x="1058" y="9541"/>
                      </a:lnTo>
                      <a:lnTo>
                        <a:pt x="1047" y="9731"/>
                      </a:lnTo>
                      <a:lnTo>
                        <a:pt x="1087" y="9793"/>
                      </a:lnTo>
                      <a:lnTo>
                        <a:pt x="1044" y="9916"/>
                      </a:lnTo>
                      <a:lnTo>
                        <a:pt x="1184" y="10220"/>
                      </a:lnTo>
                      <a:lnTo>
                        <a:pt x="1185" y="10257"/>
                      </a:lnTo>
                      <a:lnTo>
                        <a:pt x="1332" y="10388"/>
                      </a:lnTo>
                      <a:lnTo>
                        <a:pt x="1363" y="10494"/>
                      </a:lnTo>
                      <a:lnTo>
                        <a:pt x="1357" y="10534"/>
                      </a:lnTo>
                      <a:lnTo>
                        <a:pt x="1417" y="10517"/>
                      </a:lnTo>
                      <a:lnTo>
                        <a:pt x="1500" y="10530"/>
                      </a:lnTo>
                      <a:lnTo>
                        <a:pt x="1521" y="10585"/>
                      </a:lnTo>
                      <a:lnTo>
                        <a:pt x="1601" y="10631"/>
                      </a:lnTo>
                      <a:lnTo>
                        <a:pt x="1589" y="10748"/>
                      </a:lnTo>
                      <a:lnTo>
                        <a:pt x="1417" y="10888"/>
                      </a:lnTo>
                      <a:lnTo>
                        <a:pt x="1261" y="10867"/>
                      </a:lnTo>
                      <a:lnTo>
                        <a:pt x="1214" y="10950"/>
                      </a:lnTo>
                      <a:lnTo>
                        <a:pt x="1292" y="11079"/>
                      </a:lnTo>
                      <a:lnTo>
                        <a:pt x="1246" y="11176"/>
                      </a:lnTo>
                      <a:lnTo>
                        <a:pt x="1283" y="11188"/>
                      </a:lnTo>
                      <a:lnTo>
                        <a:pt x="1274" y="11238"/>
                      </a:lnTo>
                      <a:lnTo>
                        <a:pt x="1331" y="11337"/>
                      </a:lnTo>
                      <a:lnTo>
                        <a:pt x="1428" y="11370"/>
                      </a:lnTo>
                      <a:lnTo>
                        <a:pt x="1484" y="11320"/>
                      </a:lnTo>
                      <a:lnTo>
                        <a:pt x="1487" y="11290"/>
                      </a:lnTo>
                      <a:lnTo>
                        <a:pt x="1520" y="11290"/>
                      </a:lnTo>
                      <a:lnTo>
                        <a:pt x="1560" y="11266"/>
                      </a:lnTo>
                      <a:lnTo>
                        <a:pt x="1637" y="11305"/>
                      </a:lnTo>
                      <a:lnTo>
                        <a:pt x="1840" y="11263"/>
                      </a:lnTo>
                      <a:lnTo>
                        <a:pt x="1940" y="11278"/>
                      </a:lnTo>
                      <a:lnTo>
                        <a:pt x="2085" y="11460"/>
                      </a:lnTo>
                      <a:lnTo>
                        <a:pt x="2026" y="11520"/>
                      </a:lnTo>
                      <a:lnTo>
                        <a:pt x="2069" y="11586"/>
                      </a:lnTo>
                      <a:lnTo>
                        <a:pt x="2074" y="11722"/>
                      </a:lnTo>
                      <a:lnTo>
                        <a:pt x="2321" y="11756"/>
                      </a:lnTo>
                      <a:lnTo>
                        <a:pt x="2349" y="11852"/>
                      </a:lnTo>
                      <a:lnTo>
                        <a:pt x="2427" y="12025"/>
                      </a:lnTo>
                      <a:lnTo>
                        <a:pt x="2454" y="12057"/>
                      </a:lnTo>
                      <a:lnTo>
                        <a:pt x="2465" y="12134"/>
                      </a:lnTo>
                      <a:lnTo>
                        <a:pt x="2445" y="12181"/>
                      </a:lnTo>
                      <a:lnTo>
                        <a:pt x="2525" y="12230"/>
                      </a:lnTo>
                      <a:lnTo>
                        <a:pt x="2638" y="12135"/>
                      </a:lnTo>
                      <a:lnTo>
                        <a:pt x="2816" y="12237"/>
                      </a:lnTo>
                      <a:lnTo>
                        <a:pt x="2945" y="12225"/>
                      </a:lnTo>
                      <a:lnTo>
                        <a:pt x="3011" y="12162"/>
                      </a:lnTo>
                      <a:lnTo>
                        <a:pt x="3112" y="12258"/>
                      </a:lnTo>
                      <a:lnTo>
                        <a:pt x="3132" y="12320"/>
                      </a:lnTo>
                      <a:lnTo>
                        <a:pt x="3194" y="12376"/>
                      </a:lnTo>
                      <a:lnTo>
                        <a:pt x="3286" y="12329"/>
                      </a:lnTo>
                      <a:lnTo>
                        <a:pt x="3387" y="12391"/>
                      </a:lnTo>
                      <a:lnTo>
                        <a:pt x="3431" y="12461"/>
                      </a:lnTo>
                      <a:lnTo>
                        <a:pt x="3564" y="12449"/>
                      </a:lnTo>
                      <a:lnTo>
                        <a:pt x="3595" y="12502"/>
                      </a:lnTo>
                      <a:lnTo>
                        <a:pt x="3709" y="12604"/>
                      </a:lnTo>
                      <a:lnTo>
                        <a:pt x="3812" y="12570"/>
                      </a:lnTo>
                      <a:lnTo>
                        <a:pt x="3869" y="12595"/>
                      </a:lnTo>
                      <a:lnTo>
                        <a:pt x="3822" y="12649"/>
                      </a:lnTo>
                      <a:lnTo>
                        <a:pt x="3857" y="12719"/>
                      </a:lnTo>
                      <a:lnTo>
                        <a:pt x="3738" y="12819"/>
                      </a:lnTo>
                      <a:lnTo>
                        <a:pt x="3714" y="12826"/>
                      </a:lnTo>
                      <a:lnTo>
                        <a:pt x="3754" y="12882"/>
                      </a:lnTo>
                      <a:lnTo>
                        <a:pt x="3841" y="12865"/>
                      </a:lnTo>
                      <a:lnTo>
                        <a:pt x="3834" y="12908"/>
                      </a:lnTo>
                      <a:lnTo>
                        <a:pt x="3762" y="12965"/>
                      </a:lnTo>
                      <a:lnTo>
                        <a:pt x="3812" y="13044"/>
                      </a:lnTo>
                      <a:lnTo>
                        <a:pt x="3818" y="13180"/>
                      </a:lnTo>
                      <a:lnTo>
                        <a:pt x="3738" y="13240"/>
                      </a:lnTo>
                      <a:lnTo>
                        <a:pt x="3699" y="13331"/>
                      </a:lnTo>
                      <a:lnTo>
                        <a:pt x="3452" y="13363"/>
                      </a:lnTo>
                      <a:lnTo>
                        <a:pt x="3307" y="13523"/>
                      </a:lnTo>
                      <a:lnTo>
                        <a:pt x="3285" y="13656"/>
                      </a:lnTo>
                      <a:lnTo>
                        <a:pt x="3352" y="13646"/>
                      </a:lnTo>
                      <a:lnTo>
                        <a:pt x="3438" y="13638"/>
                      </a:lnTo>
                      <a:lnTo>
                        <a:pt x="3481" y="13608"/>
                      </a:lnTo>
                      <a:lnTo>
                        <a:pt x="3555" y="13595"/>
                      </a:lnTo>
                      <a:lnTo>
                        <a:pt x="3568" y="13617"/>
                      </a:lnTo>
                      <a:lnTo>
                        <a:pt x="3561" y="13647"/>
                      </a:lnTo>
                      <a:lnTo>
                        <a:pt x="3598" y="13667"/>
                      </a:lnTo>
                      <a:lnTo>
                        <a:pt x="3598" y="13694"/>
                      </a:lnTo>
                      <a:lnTo>
                        <a:pt x="3459" y="13724"/>
                      </a:lnTo>
                      <a:lnTo>
                        <a:pt x="3426" y="13738"/>
                      </a:lnTo>
                      <a:lnTo>
                        <a:pt x="3387" y="13772"/>
                      </a:lnTo>
                      <a:lnTo>
                        <a:pt x="3313" y="13769"/>
                      </a:lnTo>
                      <a:lnTo>
                        <a:pt x="3296" y="13782"/>
                      </a:lnTo>
                      <a:lnTo>
                        <a:pt x="3286" y="13809"/>
                      </a:lnTo>
                      <a:lnTo>
                        <a:pt x="3306" y="13839"/>
                      </a:lnTo>
                      <a:lnTo>
                        <a:pt x="3326" y="13812"/>
                      </a:lnTo>
                      <a:lnTo>
                        <a:pt x="3366" y="13839"/>
                      </a:lnTo>
                      <a:lnTo>
                        <a:pt x="3366" y="13871"/>
                      </a:lnTo>
                      <a:lnTo>
                        <a:pt x="3301" y="13872"/>
                      </a:lnTo>
                      <a:lnTo>
                        <a:pt x="3277" y="13849"/>
                      </a:lnTo>
                      <a:lnTo>
                        <a:pt x="3247" y="13842"/>
                      </a:lnTo>
                      <a:lnTo>
                        <a:pt x="3237" y="13862"/>
                      </a:lnTo>
                      <a:lnTo>
                        <a:pt x="3184" y="13883"/>
                      </a:lnTo>
                      <a:lnTo>
                        <a:pt x="3127" y="13850"/>
                      </a:lnTo>
                      <a:lnTo>
                        <a:pt x="3137" y="13910"/>
                      </a:lnTo>
                      <a:lnTo>
                        <a:pt x="3165" y="13966"/>
                      </a:lnTo>
                      <a:lnTo>
                        <a:pt x="3205" y="14009"/>
                      </a:lnTo>
                      <a:lnTo>
                        <a:pt x="3218" y="13992"/>
                      </a:lnTo>
                      <a:lnTo>
                        <a:pt x="3315" y="14067"/>
                      </a:lnTo>
                      <a:lnTo>
                        <a:pt x="3322" y="14084"/>
                      </a:lnTo>
                      <a:lnTo>
                        <a:pt x="3375" y="14121"/>
                      </a:lnTo>
                      <a:lnTo>
                        <a:pt x="3350" y="14144"/>
                      </a:lnTo>
                      <a:lnTo>
                        <a:pt x="3320" y="14137"/>
                      </a:lnTo>
                      <a:lnTo>
                        <a:pt x="3293" y="14101"/>
                      </a:lnTo>
                      <a:lnTo>
                        <a:pt x="3273" y="14102"/>
                      </a:lnTo>
                      <a:lnTo>
                        <a:pt x="3243" y="14132"/>
                      </a:lnTo>
                      <a:lnTo>
                        <a:pt x="3233" y="14145"/>
                      </a:lnTo>
                      <a:lnTo>
                        <a:pt x="3239" y="14171"/>
                      </a:lnTo>
                      <a:lnTo>
                        <a:pt x="3263" y="14194"/>
                      </a:lnTo>
                      <a:lnTo>
                        <a:pt x="3259" y="14164"/>
                      </a:lnTo>
                      <a:lnTo>
                        <a:pt x="3273" y="14181"/>
                      </a:lnTo>
                      <a:lnTo>
                        <a:pt x="3276" y="14197"/>
                      </a:lnTo>
                      <a:lnTo>
                        <a:pt x="3247" y="14224"/>
                      </a:lnTo>
                      <a:lnTo>
                        <a:pt x="3204" y="14195"/>
                      </a:lnTo>
                      <a:lnTo>
                        <a:pt x="3196" y="14158"/>
                      </a:lnTo>
                      <a:lnTo>
                        <a:pt x="3216" y="14128"/>
                      </a:lnTo>
                      <a:lnTo>
                        <a:pt x="3189" y="14125"/>
                      </a:lnTo>
                      <a:lnTo>
                        <a:pt x="3124" y="14229"/>
                      </a:lnTo>
                      <a:lnTo>
                        <a:pt x="3115" y="14292"/>
                      </a:lnTo>
                      <a:lnTo>
                        <a:pt x="3068" y="14312"/>
                      </a:lnTo>
                      <a:lnTo>
                        <a:pt x="3038" y="14352"/>
                      </a:lnTo>
                      <a:lnTo>
                        <a:pt x="3029" y="14416"/>
                      </a:lnTo>
                      <a:lnTo>
                        <a:pt x="3009" y="14439"/>
                      </a:lnTo>
                      <a:lnTo>
                        <a:pt x="2952" y="14433"/>
                      </a:lnTo>
                      <a:lnTo>
                        <a:pt x="2982" y="14466"/>
                      </a:lnTo>
                      <a:lnTo>
                        <a:pt x="2926" y="14459"/>
                      </a:lnTo>
                      <a:lnTo>
                        <a:pt x="2929" y="14433"/>
                      </a:lnTo>
                      <a:lnTo>
                        <a:pt x="2895" y="14407"/>
                      </a:lnTo>
                      <a:lnTo>
                        <a:pt x="2835" y="14394"/>
                      </a:lnTo>
                      <a:lnTo>
                        <a:pt x="2826" y="14447"/>
                      </a:lnTo>
                      <a:lnTo>
                        <a:pt x="2842" y="14430"/>
                      </a:lnTo>
                      <a:lnTo>
                        <a:pt x="2872" y="14434"/>
                      </a:lnTo>
                      <a:lnTo>
                        <a:pt x="2880" y="14467"/>
                      </a:lnTo>
                      <a:lnTo>
                        <a:pt x="2783" y="14490"/>
                      </a:lnTo>
                      <a:lnTo>
                        <a:pt x="2799" y="14531"/>
                      </a:lnTo>
                      <a:lnTo>
                        <a:pt x="2853" y="14533"/>
                      </a:lnTo>
                      <a:lnTo>
                        <a:pt x="2910" y="14550"/>
                      </a:lnTo>
                      <a:lnTo>
                        <a:pt x="2964" y="14665"/>
                      </a:lnTo>
                      <a:lnTo>
                        <a:pt x="3015" y="14755"/>
                      </a:lnTo>
                      <a:lnTo>
                        <a:pt x="3046" y="14760"/>
                      </a:lnTo>
                      <a:lnTo>
                        <a:pt x="3096" y="14770"/>
                      </a:lnTo>
                      <a:lnTo>
                        <a:pt x="3132" y="14779"/>
                      </a:lnTo>
                      <a:lnTo>
                        <a:pt x="3145" y="14753"/>
                      </a:lnTo>
                      <a:lnTo>
                        <a:pt x="3188" y="14779"/>
                      </a:lnTo>
                      <a:lnTo>
                        <a:pt x="3189" y="14809"/>
                      </a:lnTo>
                      <a:lnTo>
                        <a:pt x="3253" y="14845"/>
                      </a:lnTo>
                      <a:lnTo>
                        <a:pt x="3330" y="14860"/>
                      </a:lnTo>
                      <a:lnTo>
                        <a:pt x="3420" y="14896"/>
                      </a:lnTo>
                      <a:lnTo>
                        <a:pt x="3557" y="14989"/>
                      </a:lnTo>
                      <a:lnTo>
                        <a:pt x="3665" y="15130"/>
                      </a:lnTo>
                      <a:lnTo>
                        <a:pt x="3736" y="15187"/>
                      </a:lnTo>
                      <a:lnTo>
                        <a:pt x="3830" y="15146"/>
                      </a:lnTo>
                      <a:lnTo>
                        <a:pt x="3946" y="15189"/>
                      </a:lnTo>
                      <a:lnTo>
                        <a:pt x="4110" y="15206"/>
                      </a:lnTo>
                      <a:lnTo>
                        <a:pt x="4199" y="15245"/>
                      </a:lnTo>
                      <a:lnTo>
                        <a:pt x="4324" y="15253"/>
                      </a:lnTo>
                      <a:lnTo>
                        <a:pt x="4529" y="15331"/>
                      </a:lnTo>
                      <a:lnTo>
                        <a:pt x="4720" y="15360"/>
                      </a:lnTo>
                      <a:lnTo>
                        <a:pt x="4814" y="15399"/>
                      </a:lnTo>
                      <a:lnTo>
                        <a:pt x="4876" y="15478"/>
                      </a:lnTo>
                      <a:lnTo>
                        <a:pt x="4971" y="15512"/>
                      </a:lnTo>
                      <a:lnTo>
                        <a:pt x="4984" y="15556"/>
                      </a:lnTo>
                      <a:lnTo>
                        <a:pt x="5038" y="15565"/>
                      </a:lnTo>
                      <a:lnTo>
                        <a:pt x="5162" y="15528"/>
                      </a:lnTo>
                      <a:lnTo>
                        <a:pt x="5224" y="15492"/>
                      </a:lnTo>
                      <a:lnTo>
                        <a:pt x="5304" y="15562"/>
                      </a:lnTo>
                      <a:lnTo>
                        <a:pt x="5429" y="15583"/>
                      </a:lnTo>
                      <a:lnTo>
                        <a:pt x="5469" y="15645"/>
                      </a:lnTo>
                      <a:lnTo>
                        <a:pt x="5461" y="15689"/>
                      </a:lnTo>
                      <a:lnTo>
                        <a:pt x="5555" y="15758"/>
                      </a:lnTo>
                      <a:lnTo>
                        <a:pt x="5613" y="15776"/>
                      </a:lnTo>
                      <a:lnTo>
                        <a:pt x="5729" y="15780"/>
                      </a:lnTo>
                      <a:lnTo>
                        <a:pt x="5880" y="15862"/>
                      </a:lnTo>
                      <a:lnTo>
                        <a:pt x="6069" y="16068"/>
                      </a:lnTo>
                      <a:lnTo>
                        <a:pt x="6250" y="16045"/>
                      </a:lnTo>
                      <a:lnTo>
                        <a:pt x="6307" y="15902"/>
                      </a:lnTo>
                      <a:lnTo>
                        <a:pt x="6349" y="15822"/>
                      </a:lnTo>
                      <a:lnTo>
                        <a:pt x="6309" y="15785"/>
                      </a:lnTo>
                      <a:lnTo>
                        <a:pt x="6260" y="15747"/>
                      </a:lnTo>
                      <a:lnTo>
                        <a:pt x="6211" y="15590"/>
                      </a:lnTo>
                      <a:lnTo>
                        <a:pt x="6177" y="15517"/>
                      </a:lnTo>
                      <a:lnTo>
                        <a:pt x="6134" y="15462"/>
                      </a:lnTo>
                      <a:lnTo>
                        <a:pt x="6031" y="15360"/>
                      </a:lnTo>
                      <a:lnTo>
                        <a:pt x="6015" y="15306"/>
                      </a:lnTo>
                      <a:lnTo>
                        <a:pt x="6033" y="15260"/>
                      </a:lnTo>
                      <a:lnTo>
                        <a:pt x="6064" y="15225"/>
                      </a:lnTo>
                      <a:lnTo>
                        <a:pt x="6062" y="15185"/>
                      </a:lnTo>
                      <a:lnTo>
                        <a:pt x="6041" y="15214"/>
                      </a:lnTo>
                      <a:lnTo>
                        <a:pt x="6035" y="15173"/>
                      </a:lnTo>
                      <a:lnTo>
                        <a:pt x="6060" y="15124"/>
                      </a:lnTo>
                      <a:lnTo>
                        <a:pt x="6079" y="15052"/>
                      </a:lnTo>
                      <a:lnTo>
                        <a:pt x="6066" y="15009"/>
                      </a:lnTo>
                      <a:lnTo>
                        <a:pt x="6062" y="15045"/>
                      </a:lnTo>
                      <a:lnTo>
                        <a:pt x="6041" y="15084"/>
                      </a:lnTo>
                      <a:lnTo>
                        <a:pt x="6006" y="15143"/>
                      </a:lnTo>
                      <a:lnTo>
                        <a:pt x="5986" y="15130"/>
                      </a:lnTo>
                      <a:lnTo>
                        <a:pt x="5992" y="15053"/>
                      </a:lnTo>
                      <a:lnTo>
                        <a:pt x="6013" y="15007"/>
                      </a:lnTo>
                      <a:lnTo>
                        <a:pt x="6004" y="14977"/>
                      </a:lnTo>
                      <a:lnTo>
                        <a:pt x="5991" y="14977"/>
                      </a:lnTo>
                      <a:lnTo>
                        <a:pt x="5950" y="14946"/>
                      </a:lnTo>
                      <a:lnTo>
                        <a:pt x="5945" y="14913"/>
                      </a:lnTo>
                      <a:lnTo>
                        <a:pt x="5930" y="14823"/>
                      </a:lnTo>
                      <a:lnTo>
                        <a:pt x="5878" y="14811"/>
                      </a:lnTo>
                      <a:lnTo>
                        <a:pt x="5860" y="14840"/>
                      </a:lnTo>
                      <a:lnTo>
                        <a:pt x="5823" y="14847"/>
                      </a:lnTo>
                      <a:lnTo>
                        <a:pt x="5801" y="14802"/>
                      </a:lnTo>
                      <a:lnTo>
                        <a:pt x="5777" y="14706"/>
                      </a:lnTo>
                      <a:lnTo>
                        <a:pt x="5819" y="14658"/>
                      </a:lnTo>
                      <a:lnTo>
                        <a:pt x="5837" y="14611"/>
                      </a:lnTo>
                      <a:lnTo>
                        <a:pt x="5877" y="14589"/>
                      </a:lnTo>
                      <a:lnTo>
                        <a:pt x="5901" y="14560"/>
                      </a:lnTo>
                      <a:lnTo>
                        <a:pt x="5901" y="14560"/>
                      </a:lnTo>
                      <a:lnTo>
                        <a:pt x="5891" y="14533"/>
                      </a:lnTo>
                      <a:lnTo>
                        <a:pt x="5891" y="14533"/>
                      </a:lnTo>
                      <a:lnTo>
                        <a:pt x="5891" y="14527"/>
                      </a:lnTo>
                      <a:lnTo>
                        <a:pt x="5891" y="14518"/>
                      </a:lnTo>
                      <a:lnTo>
                        <a:pt x="5892" y="14496"/>
                      </a:lnTo>
                      <a:lnTo>
                        <a:pt x="5897" y="14467"/>
                      </a:lnTo>
                      <a:lnTo>
                        <a:pt x="5947" y="14441"/>
                      </a:lnTo>
                      <a:lnTo>
                        <a:pt x="5954" y="14455"/>
                      </a:lnTo>
                      <a:lnTo>
                        <a:pt x="5953" y="14488"/>
                      </a:lnTo>
                      <a:lnTo>
                        <a:pt x="5991" y="14459"/>
                      </a:lnTo>
                      <a:lnTo>
                        <a:pt x="5995" y="14423"/>
                      </a:lnTo>
                      <a:lnTo>
                        <a:pt x="5956" y="14349"/>
                      </a:lnTo>
                      <a:lnTo>
                        <a:pt x="5982" y="14290"/>
                      </a:lnTo>
                      <a:lnTo>
                        <a:pt x="6008" y="14260"/>
                      </a:lnTo>
                      <a:lnTo>
                        <a:pt x="6024" y="14323"/>
                      </a:lnTo>
                      <a:lnTo>
                        <a:pt x="6036" y="14341"/>
                      </a:lnTo>
                      <a:lnTo>
                        <a:pt x="6065" y="14289"/>
                      </a:lnTo>
                      <a:lnTo>
                        <a:pt x="6055" y="14262"/>
                      </a:lnTo>
                      <a:lnTo>
                        <a:pt x="6072" y="14252"/>
                      </a:lnTo>
                      <a:lnTo>
                        <a:pt x="6093" y="14223"/>
                      </a:lnTo>
                      <a:lnTo>
                        <a:pt x="6054" y="14199"/>
                      </a:lnTo>
                      <a:lnTo>
                        <a:pt x="6067" y="14172"/>
                      </a:lnTo>
                      <a:lnTo>
                        <a:pt x="6091" y="14190"/>
                      </a:lnTo>
                      <a:lnTo>
                        <a:pt x="6134" y="14191"/>
                      </a:lnTo>
                      <a:lnTo>
                        <a:pt x="6151" y="14157"/>
                      </a:lnTo>
                      <a:lnTo>
                        <a:pt x="6129" y="14147"/>
                      </a:lnTo>
                      <a:lnTo>
                        <a:pt x="6115" y="14117"/>
                      </a:lnTo>
                      <a:lnTo>
                        <a:pt x="6142" y="14114"/>
                      </a:lnTo>
                      <a:lnTo>
                        <a:pt x="6188" y="14152"/>
                      </a:lnTo>
                      <a:lnTo>
                        <a:pt x="6218" y="14166"/>
                      </a:lnTo>
                      <a:lnTo>
                        <a:pt x="6261" y="14174"/>
                      </a:lnTo>
                      <a:lnTo>
                        <a:pt x="6285" y="14161"/>
                      </a:lnTo>
                      <a:lnTo>
                        <a:pt x="6276" y="14131"/>
                      </a:lnTo>
                      <a:lnTo>
                        <a:pt x="6286" y="14118"/>
                      </a:lnTo>
                      <a:lnTo>
                        <a:pt x="6323" y="14126"/>
                      </a:lnTo>
                      <a:lnTo>
                        <a:pt x="6334" y="14089"/>
                      </a:lnTo>
                      <a:lnTo>
                        <a:pt x="6324" y="14059"/>
                      </a:lnTo>
                      <a:lnTo>
                        <a:pt x="6340" y="14053"/>
                      </a:lnTo>
                      <a:lnTo>
                        <a:pt x="6355" y="14014"/>
                      </a:lnTo>
                      <a:lnTo>
                        <a:pt x="6393" y="13998"/>
                      </a:lnTo>
                      <a:lnTo>
                        <a:pt x="6388" y="14028"/>
                      </a:lnTo>
                      <a:lnTo>
                        <a:pt x="6412" y="14025"/>
                      </a:lnTo>
                      <a:lnTo>
                        <a:pt x="6432" y="13999"/>
                      </a:lnTo>
                      <a:lnTo>
                        <a:pt x="6469" y="14004"/>
                      </a:lnTo>
                      <a:lnTo>
                        <a:pt x="6490" y="13980"/>
                      </a:lnTo>
                      <a:lnTo>
                        <a:pt x="6338" y="13898"/>
                      </a:lnTo>
                      <a:lnTo>
                        <a:pt x="6342" y="13840"/>
                      </a:lnTo>
                      <a:lnTo>
                        <a:pt x="6462" y="13825"/>
                      </a:lnTo>
                      <a:lnTo>
                        <a:pt x="6470" y="13812"/>
                      </a:lnTo>
                      <a:lnTo>
                        <a:pt x="6206" y="13497"/>
                      </a:lnTo>
                      <a:lnTo>
                        <a:pt x="6116" y="13457"/>
                      </a:lnTo>
                      <a:lnTo>
                        <a:pt x="5928" y="13322"/>
                      </a:lnTo>
                      <a:lnTo>
                        <a:pt x="5927" y="13250"/>
                      </a:lnTo>
                      <a:lnTo>
                        <a:pt x="5899" y="13127"/>
                      </a:lnTo>
                      <a:lnTo>
                        <a:pt x="5734" y="13018"/>
                      </a:lnTo>
                      <a:lnTo>
                        <a:pt x="5812" y="12769"/>
                      </a:lnTo>
                      <a:lnTo>
                        <a:pt x="5874" y="12702"/>
                      </a:lnTo>
                      <a:lnTo>
                        <a:pt x="5838" y="12637"/>
                      </a:lnTo>
                      <a:lnTo>
                        <a:pt x="5850" y="12539"/>
                      </a:lnTo>
                      <a:lnTo>
                        <a:pt x="5840" y="12455"/>
                      </a:lnTo>
                      <a:lnTo>
                        <a:pt x="5919" y="12330"/>
                      </a:lnTo>
                      <a:lnTo>
                        <a:pt x="5905" y="12264"/>
                      </a:lnTo>
                      <a:lnTo>
                        <a:pt x="5962" y="12157"/>
                      </a:lnTo>
                      <a:lnTo>
                        <a:pt x="6212" y="12368"/>
                      </a:lnTo>
                      <a:lnTo>
                        <a:pt x="6284" y="12376"/>
                      </a:lnTo>
                      <a:lnTo>
                        <a:pt x="6385" y="12282"/>
                      </a:lnTo>
                      <a:lnTo>
                        <a:pt x="6214" y="12058"/>
                      </a:lnTo>
                      <a:lnTo>
                        <a:pt x="6250" y="12057"/>
                      </a:lnTo>
                      <a:lnTo>
                        <a:pt x="6311" y="12008"/>
                      </a:lnTo>
                      <a:lnTo>
                        <a:pt x="6365" y="12013"/>
                      </a:lnTo>
                      <a:lnTo>
                        <a:pt x="6580" y="11771"/>
                      </a:lnTo>
                      <a:lnTo>
                        <a:pt x="6784" y="11690"/>
                      </a:lnTo>
                      <a:lnTo>
                        <a:pt x="6873" y="11649"/>
                      </a:lnTo>
                      <a:lnTo>
                        <a:pt x="6872" y="11583"/>
                      </a:lnTo>
                      <a:lnTo>
                        <a:pt x="6903" y="11591"/>
                      </a:lnTo>
                      <a:lnTo>
                        <a:pt x="6899" y="11529"/>
                      </a:lnTo>
                      <a:lnTo>
                        <a:pt x="6969" y="11538"/>
                      </a:lnTo>
                      <a:lnTo>
                        <a:pt x="6988" y="11577"/>
                      </a:lnTo>
                      <a:lnTo>
                        <a:pt x="7148" y="11668"/>
                      </a:lnTo>
                      <a:lnTo>
                        <a:pt x="7201" y="11571"/>
                      </a:lnTo>
                      <a:lnTo>
                        <a:pt x="7321" y="11544"/>
                      </a:lnTo>
                      <a:lnTo>
                        <a:pt x="7446" y="11617"/>
                      </a:lnTo>
                      <a:lnTo>
                        <a:pt x="7516" y="11564"/>
                      </a:lnTo>
                      <a:lnTo>
                        <a:pt x="7632" y="11594"/>
                      </a:lnTo>
                      <a:lnTo>
                        <a:pt x="7788" y="11579"/>
                      </a:lnTo>
                      <a:lnTo>
                        <a:pt x="7890" y="11679"/>
                      </a:lnTo>
                      <a:lnTo>
                        <a:pt x="8070" y="11811"/>
                      </a:lnTo>
                      <a:lnTo>
                        <a:pt x="8062" y="11970"/>
                      </a:lnTo>
                      <a:lnTo>
                        <a:pt x="8089" y="12027"/>
                      </a:lnTo>
                      <a:lnTo>
                        <a:pt x="8138" y="12040"/>
                      </a:lnTo>
                      <a:lnTo>
                        <a:pt x="8129" y="11983"/>
                      </a:lnTo>
                      <a:lnTo>
                        <a:pt x="8186" y="11863"/>
                      </a:lnTo>
                      <a:lnTo>
                        <a:pt x="8287" y="11862"/>
                      </a:lnTo>
                      <a:lnTo>
                        <a:pt x="8342" y="11964"/>
                      </a:lnTo>
                      <a:lnTo>
                        <a:pt x="8484" y="12042"/>
                      </a:lnTo>
                      <a:lnTo>
                        <a:pt x="8533" y="12042"/>
                      </a:lnTo>
                      <a:lnTo>
                        <a:pt x="8608" y="11903"/>
                      </a:lnTo>
                      <a:lnTo>
                        <a:pt x="8630" y="11912"/>
                      </a:lnTo>
                      <a:lnTo>
                        <a:pt x="8687" y="11859"/>
                      </a:lnTo>
                      <a:lnTo>
                        <a:pt x="8749" y="11849"/>
                      </a:lnTo>
                      <a:lnTo>
                        <a:pt x="8781" y="11827"/>
                      </a:lnTo>
                      <a:lnTo>
                        <a:pt x="8856" y="11874"/>
                      </a:lnTo>
                      <a:lnTo>
                        <a:pt x="9057" y="11921"/>
                      </a:lnTo>
                      <a:lnTo>
                        <a:pt x="9128" y="11917"/>
                      </a:lnTo>
                      <a:lnTo>
                        <a:pt x="9190" y="11832"/>
                      </a:lnTo>
                      <a:lnTo>
                        <a:pt x="9283" y="11835"/>
                      </a:lnTo>
                      <a:lnTo>
                        <a:pt x="9350" y="11964"/>
                      </a:lnTo>
                      <a:lnTo>
                        <a:pt x="9619" y="12129"/>
                      </a:lnTo>
                      <a:lnTo>
                        <a:pt x="9738" y="12022"/>
                      </a:lnTo>
                      <a:lnTo>
                        <a:pt x="9809" y="12110"/>
                      </a:lnTo>
                      <a:lnTo>
                        <a:pt x="10084" y="12032"/>
                      </a:lnTo>
                      <a:lnTo>
                        <a:pt x="10159" y="11987"/>
                      </a:lnTo>
                      <a:lnTo>
                        <a:pt x="10201" y="11765"/>
                      </a:lnTo>
                      <a:lnTo>
                        <a:pt x="10232" y="11730"/>
                      </a:lnTo>
                      <a:lnTo>
                        <a:pt x="10215" y="11676"/>
                      </a:lnTo>
                      <a:lnTo>
                        <a:pt x="10166" y="11673"/>
                      </a:lnTo>
                      <a:lnTo>
                        <a:pt x="10045" y="11656"/>
                      </a:lnTo>
                      <a:lnTo>
                        <a:pt x="10001" y="11625"/>
                      </a:lnTo>
                      <a:lnTo>
                        <a:pt x="9863" y="11630"/>
                      </a:lnTo>
                      <a:lnTo>
                        <a:pt x="9822" y="11587"/>
                      </a:lnTo>
                      <a:lnTo>
                        <a:pt x="9853" y="11454"/>
                      </a:lnTo>
                      <a:lnTo>
                        <a:pt x="10050" y="11214"/>
                      </a:lnTo>
                      <a:lnTo>
                        <a:pt x="9995" y="10980"/>
                      </a:lnTo>
                      <a:lnTo>
                        <a:pt x="10064" y="10855"/>
                      </a:lnTo>
                      <a:lnTo>
                        <a:pt x="10278" y="10822"/>
                      </a:lnTo>
                      <a:lnTo>
                        <a:pt x="10304" y="10759"/>
                      </a:lnTo>
                      <a:lnTo>
                        <a:pt x="10152" y="10663"/>
                      </a:lnTo>
                      <a:lnTo>
                        <a:pt x="10165" y="10562"/>
                      </a:lnTo>
                      <a:lnTo>
                        <a:pt x="10181" y="10535"/>
                      </a:lnTo>
                      <a:lnTo>
                        <a:pt x="10186" y="10477"/>
                      </a:lnTo>
                      <a:lnTo>
                        <a:pt x="10140" y="10403"/>
                      </a:lnTo>
                      <a:lnTo>
                        <a:pt x="10202" y="10336"/>
                      </a:lnTo>
                      <a:lnTo>
                        <a:pt x="10161" y="10288"/>
                      </a:lnTo>
                      <a:lnTo>
                        <a:pt x="10197" y="10208"/>
                      </a:lnTo>
                      <a:lnTo>
                        <a:pt x="10268" y="10269"/>
                      </a:lnTo>
                      <a:lnTo>
                        <a:pt x="10562" y="10315"/>
                      </a:lnTo>
                      <a:lnTo>
                        <a:pt x="11338" y="10135"/>
                      </a:lnTo>
                      <a:lnTo>
                        <a:pt x="11587" y="10002"/>
                      </a:lnTo>
                      <a:lnTo>
                        <a:pt x="11751" y="9986"/>
                      </a:lnTo>
                      <a:lnTo>
                        <a:pt x="11788" y="9976"/>
                      </a:lnTo>
                      <a:lnTo>
                        <a:pt x="11788" y="2743"/>
                      </a:lnTo>
                      <a:lnTo>
                        <a:pt x="11741" y="2841"/>
                      </a:lnTo>
                      <a:lnTo>
                        <a:pt x="11582" y="2929"/>
                      </a:lnTo>
                      <a:lnTo>
                        <a:pt x="11777" y="2707"/>
                      </a:lnTo>
                      <a:lnTo>
                        <a:pt x="11788" y="2679"/>
                      </a:lnTo>
                      <a:lnTo>
                        <a:pt x="11788" y="1389"/>
                      </a:lnTo>
                      <a:lnTo>
                        <a:pt x="11788" y="1389"/>
                      </a:lnTo>
                      <a:lnTo>
                        <a:pt x="11788" y="795"/>
                      </a:lnTo>
                      <a:lnTo>
                        <a:pt x="11682" y="7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341">
                <a:extLst>
                  <a:ext uri="{FF2B5EF4-FFF2-40B4-BE49-F238E27FC236}">
                    <a16:creationId xmlns:a16="http://schemas.microsoft.com/office/drawing/2014/main" id="{DF5C7CF1-D415-C441-BE77-9DE6C1187AE6}"/>
                  </a:ext>
                </a:extLst>
              </p:cNvPr>
              <p:cNvGrpSpPr/>
              <p:nvPr userDrawn="1"/>
            </p:nvGrpSpPr>
            <p:grpSpPr>
              <a:xfrm>
                <a:off x="9892842" y="2032647"/>
                <a:ext cx="749247" cy="456414"/>
                <a:chOff x="4846638" y="2724150"/>
                <a:chExt cx="588963" cy="358775"/>
              </a:xfrm>
              <a:grpFill/>
            </p:grpSpPr>
            <p:sp>
              <p:nvSpPr>
                <p:cNvPr id="260" name="Freeform 108">
                  <a:extLst>
                    <a:ext uri="{FF2B5EF4-FFF2-40B4-BE49-F238E27FC236}">
                      <a16:creationId xmlns:a16="http://schemas.microsoft.com/office/drawing/2014/main" id="{5FF24984-2240-284C-87F5-B82F8B885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9038" y="2724150"/>
                  <a:ext cx="436563" cy="358775"/>
                </a:xfrm>
                <a:custGeom>
                  <a:avLst/>
                  <a:gdLst>
                    <a:gd name="T0" fmla="*/ 1373 w 1375"/>
                    <a:gd name="T1" fmla="*/ 188 h 1131"/>
                    <a:gd name="T2" fmla="*/ 1338 w 1375"/>
                    <a:gd name="T3" fmla="*/ 122 h 1131"/>
                    <a:gd name="T4" fmla="*/ 1268 w 1375"/>
                    <a:gd name="T5" fmla="*/ 138 h 1131"/>
                    <a:gd name="T6" fmla="*/ 1065 w 1375"/>
                    <a:gd name="T7" fmla="*/ 124 h 1131"/>
                    <a:gd name="T8" fmla="*/ 872 w 1375"/>
                    <a:gd name="T9" fmla="*/ 42 h 1131"/>
                    <a:gd name="T10" fmla="*/ 711 w 1375"/>
                    <a:gd name="T11" fmla="*/ 27 h 1131"/>
                    <a:gd name="T12" fmla="*/ 644 w 1375"/>
                    <a:gd name="T13" fmla="*/ 25 h 1131"/>
                    <a:gd name="T14" fmla="*/ 594 w 1375"/>
                    <a:gd name="T15" fmla="*/ 35 h 1131"/>
                    <a:gd name="T16" fmla="*/ 492 w 1375"/>
                    <a:gd name="T17" fmla="*/ 76 h 1131"/>
                    <a:gd name="T18" fmla="*/ 428 w 1375"/>
                    <a:gd name="T19" fmla="*/ 62 h 1131"/>
                    <a:gd name="T20" fmla="*/ 292 w 1375"/>
                    <a:gd name="T21" fmla="*/ 107 h 1131"/>
                    <a:gd name="T22" fmla="*/ 185 w 1375"/>
                    <a:gd name="T23" fmla="*/ 145 h 1131"/>
                    <a:gd name="T24" fmla="*/ 126 w 1375"/>
                    <a:gd name="T25" fmla="*/ 215 h 1131"/>
                    <a:gd name="T26" fmla="*/ 0 w 1375"/>
                    <a:gd name="T27" fmla="*/ 332 h 1131"/>
                    <a:gd name="T28" fmla="*/ 21 w 1375"/>
                    <a:gd name="T29" fmla="*/ 392 h 1131"/>
                    <a:gd name="T30" fmla="*/ 39 w 1375"/>
                    <a:gd name="T31" fmla="*/ 488 h 1131"/>
                    <a:gd name="T32" fmla="*/ 116 w 1375"/>
                    <a:gd name="T33" fmla="*/ 524 h 1131"/>
                    <a:gd name="T34" fmla="*/ 9 w 1375"/>
                    <a:gd name="T35" fmla="*/ 577 h 1131"/>
                    <a:gd name="T36" fmla="*/ 67 w 1375"/>
                    <a:gd name="T37" fmla="*/ 651 h 1131"/>
                    <a:gd name="T38" fmla="*/ 82 w 1375"/>
                    <a:gd name="T39" fmla="*/ 747 h 1131"/>
                    <a:gd name="T40" fmla="*/ 141 w 1375"/>
                    <a:gd name="T41" fmla="*/ 732 h 1131"/>
                    <a:gd name="T42" fmla="*/ 245 w 1375"/>
                    <a:gd name="T43" fmla="*/ 794 h 1131"/>
                    <a:gd name="T44" fmla="*/ 321 w 1375"/>
                    <a:gd name="T45" fmla="*/ 718 h 1131"/>
                    <a:gd name="T46" fmla="*/ 328 w 1375"/>
                    <a:gd name="T47" fmla="*/ 817 h 1131"/>
                    <a:gd name="T48" fmla="*/ 273 w 1375"/>
                    <a:gd name="T49" fmla="*/ 991 h 1131"/>
                    <a:gd name="T50" fmla="*/ 545 w 1375"/>
                    <a:gd name="T51" fmla="*/ 905 h 1131"/>
                    <a:gd name="T52" fmla="*/ 674 w 1375"/>
                    <a:gd name="T53" fmla="*/ 966 h 1131"/>
                    <a:gd name="T54" fmla="*/ 1026 w 1375"/>
                    <a:gd name="T55" fmla="*/ 1086 h 1131"/>
                    <a:gd name="T56" fmla="*/ 1262 w 1375"/>
                    <a:gd name="T57" fmla="*/ 1120 h 1131"/>
                    <a:gd name="T58" fmla="*/ 1336 w 1375"/>
                    <a:gd name="T59" fmla="*/ 950 h 1131"/>
                    <a:gd name="T60" fmla="*/ 1244 w 1375"/>
                    <a:gd name="T61" fmla="*/ 878 h 1131"/>
                    <a:gd name="T62" fmla="*/ 1199 w 1375"/>
                    <a:gd name="T63" fmla="*/ 798 h 1131"/>
                    <a:gd name="T64" fmla="*/ 1121 w 1375"/>
                    <a:gd name="T65" fmla="*/ 589 h 1131"/>
                    <a:gd name="T66" fmla="*/ 1067 w 1375"/>
                    <a:gd name="T67" fmla="*/ 496 h 1131"/>
                    <a:gd name="T68" fmla="*/ 1068 w 1375"/>
                    <a:gd name="T69" fmla="*/ 486 h 1131"/>
                    <a:gd name="T70" fmla="*/ 1072 w 1375"/>
                    <a:gd name="T71" fmla="*/ 451 h 1131"/>
                    <a:gd name="T72" fmla="*/ 1080 w 1375"/>
                    <a:gd name="T73" fmla="*/ 426 h 1131"/>
                    <a:gd name="T74" fmla="*/ 1086 w 1375"/>
                    <a:gd name="T75" fmla="*/ 416 h 1131"/>
                    <a:gd name="T76" fmla="*/ 1133 w 1375"/>
                    <a:gd name="T77" fmla="*/ 361 h 1131"/>
                    <a:gd name="T78" fmla="*/ 1254 w 1375"/>
                    <a:gd name="T79" fmla="*/ 348 h 1131"/>
                    <a:gd name="T80" fmla="*/ 1314 w 1375"/>
                    <a:gd name="T81" fmla="*/ 355 h 1131"/>
                    <a:gd name="T82" fmla="*/ 1362 w 1375"/>
                    <a:gd name="T83" fmla="*/ 318 h 1131"/>
                    <a:gd name="T84" fmla="*/ 1342 w 1375"/>
                    <a:gd name="T85" fmla="*/ 250 h 1131"/>
                    <a:gd name="T86" fmla="*/ 1351 w 1375"/>
                    <a:gd name="T87" fmla="*/ 218 h 1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75" h="1131">
                      <a:moveTo>
                        <a:pt x="1360" y="182"/>
                      </a:moveTo>
                      <a:lnTo>
                        <a:pt x="1373" y="188"/>
                      </a:lnTo>
                      <a:lnTo>
                        <a:pt x="1375" y="168"/>
                      </a:lnTo>
                      <a:lnTo>
                        <a:pt x="1338" y="122"/>
                      </a:lnTo>
                      <a:lnTo>
                        <a:pt x="1287" y="134"/>
                      </a:lnTo>
                      <a:lnTo>
                        <a:pt x="1268" y="138"/>
                      </a:lnTo>
                      <a:lnTo>
                        <a:pt x="1215" y="116"/>
                      </a:lnTo>
                      <a:lnTo>
                        <a:pt x="1065" y="124"/>
                      </a:lnTo>
                      <a:lnTo>
                        <a:pt x="954" y="51"/>
                      </a:lnTo>
                      <a:lnTo>
                        <a:pt x="872" y="42"/>
                      </a:lnTo>
                      <a:lnTo>
                        <a:pt x="761" y="0"/>
                      </a:lnTo>
                      <a:lnTo>
                        <a:pt x="711" y="27"/>
                      </a:lnTo>
                      <a:lnTo>
                        <a:pt x="664" y="8"/>
                      </a:lnTo>
                      <a:lnTo>
                        <a:pt x="644" y="25"/>
                      </a:lnTo>
                      <a:lnTo>
                        <a:pt x="614" y="11"/>
                      </a:lnTo>
                      <a:lnTo>
                        <a:pt x="594" y="35"/>
                      </a:lnTo>
                      <a:lnTo>
                        <a:pt x="625" y="68"/>
                      </a:lnTo>
                      <a:lnTo>
                        <a:pt x="492" y="76"/>
                      </a:lnTo>
                      <a:lnTo>
                        <a:pt x="465" y="86"/>
                      </a:lnTo>
                      <a:lnTo>
                        <a:pt x="428" y="62"/>
                      </a:lnTo>
                      <a:lnTo>
                        <a:pt x="388" y="106"/>
                      </a:lnTo>
                      <a:lnTo>
                        <a:pt x="292" y="107"/>
                      </a:lnTo>
                      <a:lnTo>
                        <a:pt x="249" y="134"/>
                      </a:lnTo>
                      <a:lnTo>
                        <a:pt x="185" y="145"/>
                      </a:lnTo>
                      <a:lnTo>
                        <a:pt x="183" y="194"/>
                      </a:lnTo>
                      <a:lnTo>
                        <a:pt x="126" y="215"/>
                      </a:lnTo>
                      <a:lnTo>
                        <a:pt x="10" y="272"/>
                      </a:lnTo>
                      <a:lnTo>
                        <a:pt x="0" y="332"/>
                      </a:lnTo>
                      <a:lnTo>
                        <a:pt x="51" y="371"/>
                      </a:lnTo>
                      <a:lnTo>
                        <a:pt x="21" y="392"/>
                      </a:lnTo>
                      <a:lnTo>
                        <a:pt x="18" y="461"/>
                      </a:lnTo>
                      <a:lnTo>
                        <a:pt x="39" y="488"/>
                      </a:lnTo>
                      <a:lnTo>
                        <a:pt x="109" y="510"/>
                      </a:lnTo>
                      <a:lnTo>
                        <a:pt x="116" y="524"/>
                      </a:lnTo>
                      <a:lnTo>
                        <a:pt x="53" y="544"/>
                      </a:lnTo>
                      <a:lnTo>
                        <a:pt x="9" y="577"/>
                      </a:lnTo>
                      <a:lnTo>
                        <a:pt x="14" y="601"/>
                      </a:lnTo>
                      <a:lnTo>
                        <a:pt x="67" y="651"/>
                      </a:lnTo>
                      <a:lnTo>
                        <a:pt x="75" y="737"/>
                      </a:lnTo>
                      <a:lnTo>
                        <a:pt x="82" y="747"/>
                      </a:lnTo>
                      <a:lnTo>
                        <a:pt x="102" y="757"/>
                      </a:lnTo>
                      <a:lnTo>
                        <a:pt x="141" y="732"/>
                      </a:lnTo>
                      <a:lnTo>
                        <a:pt x="215" y="808"/>
                      </a:lnTo>
                      <a:lnTo>
                        <a:pt x="245" y="794"/>
                      </a:lnTo>
                      <a:lnTo>
                        <a:pt x="261" y="754"/>
                      </a:lnTo>
                      <a:lnTo>
                        <a:pt x="321" y="718"/>
                      </a:lnTo>
                      <a:lnTo>
                        <a:pt x="345" y="754"/>
                      </a:lnTo>
                      <a:lnTo>
                        <a:pt x="328" y="817"/>
                      </a:lnTo>
                      <a:lnTo>
                        <a:pt x="302" y="860"/>
                      </a:lnTo>
                      <a:lnTo>
                        <a:pt x="273" y="991"/>
                      </a:lnTo>
                      <a:lnTo>
                        <a:pt x="491" y="861"/>
                      </a:lnTo>
                      <a:lnTo>
                        <a:pt x="545" y="905"/>
                      </a:lnTo>
                      <a:lnTo>
                        <a:pt x="642" y="921"/>
                      </a:lnTo>
                      <a:lnTo>
                        <a:pt x="674" y="966"/>
                      </a:lnTo>
                      <a:lnTo>
                        <a:pt x="960" y="1131"/>
                      </a:lnTo>
                      <a:lnTo>
                        <a:pt x="1026" y="1086"/>
                      </a:lnTo>
                      <a:lnTo>
                        <a:pt x="1182" y="1129"/>
                      </a:lnTo>
                      <a:lnTo>
                        <a:pt x="1262" y="1120"/>
                      </a:lnTo>
                      <a:lnTo>
                        <a:pt x="1318" y="1022"/>
                      </a:lnTo>
                      <a:lnTo>
                        <a:pt x="1336" y="950"/>
                      </a:lnTo>
                      <a:lnTo>
                        <a:pt x="1278" y="879"/>
                      </a:lnTo>
                      <a:lnTo>
                        <a:pt x="1244" y="878"/>
                      </a:lnTo>
                      <a:lnTo>
                        <a:pt x="1228" y="825"/>
                      </a:lnTo>
                      <a:lnTo>
                        <a:pt x="1199" y="798"/>
                      </a:lnTo>
                      <a:lnTo>
                        <a:pt x="1155" y="723"/>
                      </a:lnTo>
                      <a:lnTo>
                        <a:pt x="1121" y="589"/>
                      </a:lnTo>
                      <a:lnTo>
                        <a:pt x="1129" y="524"/>
                      </a:lnTo>
                      <a:lnTo>
                        <a:pt x="1067" y="496"/>
                      </a:lnTo>
                      <a:lnTo>
                        <a:pt x="1067" y="496"/>
                      </a:lnTo>
                      <a:lnTo>
                        <a:pt x="1068" y="486"/>
                      </a:lnTo>
                      <a:lnTo>
                        <a:pt x="1070" y="465"/>
                      </a:lnTo>
                      <a:lnTo>
                        <a:pt x="1072" y="451"/>
                      </a:lnTo>
                      <a:lnTo>
                        <a:pt x="1075" y="438"/>
                      </a:lnTo>
                      <a:lnTo>
                        <a:pt x="1080" y="426"/>
                      </a:lnTo>
                      <a:lnTo>
                        <a:pt x="1086" y="416"/>
                      </a:lnTo>
                      <a:lnTo>
                        <a:pt x="1086" y="416"/>
                      </a:lnTo>
                      <a:lnTo>
                        <a:pt x="1106" y="392"/>
                      </a:lnTo>
                      <a:lnTo>
                        <a:pt x="1133" y="361"/>
                      </a:lnTo>
                      <a:lnTo>
                        <a:pt x="1168" y="322"/>
                      </a:lnTo>
                      <a:lnTo>
                        <a:pt x="1254" y="348"/>
                      </a:lnTo>
                      <a:lnTo>
                        <a:pt x="1259" y="381"/>
                      </a:lnTo>
                      <a:lnTo>
                        <a:pt x="1314" y="355"/>
                      </a:lnTo>
                      <a:lnTo>
                        <a:pt x="1321" y="384"/>
                      </a:lnTo>
                      <a:lnTo>
                        <a:pt x="1362" y="318"/>
                      </a:lnTo>
                      <a:lnTo>
                        <a:pt x="1367" y="249"/>
                      </a:lnTo>
                      <a:lnTo>
                        <a:pt x="1342" y="250"/>
                      </a:lnTo>
                      <a:lnTo>
                        <a:pt x="1331" y="241"/>
                      </a:lnTo>
                      <a:lnTo>
                        <a:pt x="1351" y="218"/>
                      </a:lnTo>
                      <a:lnTo>
                        <a:pt x="1360" y="18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1" name="Freeform 109">
                  <a:extLst>
                    <a:ext uri="{FF2B5EF4-FFF2-40B4-BE49-F238E27FC236}">
                      <a16:creationId xmlns:a16="http://schemas.microsoft.com/office/drawing/2014/main" id="{AD318F08-B3D8-3349-A3CB-0ACD8DD19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638" y="2914650"/>
                  <a:ext cx="133350" cy="125413"/>
                </a:xfrm>
                <a:custGeom>
                  <a:avLst/>
                  <a:gdLst>
                    <a:gd name="T0" fmla="*/ 383 w 419"/>
                    <a:gd name="T1" fmla="*/ 30 h 394"/>
                    <a:gd name="T2" fmla="*/ 419 w 419"/>
                    <a:gd name="T3" fmla="*/ 72 h 394"/>
                    <a:gd name="T4" fmla="*/ 417 w 419"/>
                    <a:gd name="T5" fmla="*/ 102 h 394"/>
                    <a:gd name="T6" fmla="*/ 384 w 419"/>
                    <a:gd name="T7" fmla="*/ 93 h 394"/>
                    <a:gd name="T8" fmla="*/ 354 w 419"/>
                    <a:gd name="T9" fmla="*/ 120 h 394"/>
                    <a:gd name="T10" fmla="*/ 327 w 419"/>
                    <a:gd name="T11" fmla="*/ 153 h 394"/>
                    <a:gd name="T12" fmla="*/ 281 w 419"/>
                    <a:gd name="T13" fmla="*/ 174 h 394"/>
                    <a:gd name="T14" fmla="*/ 271 w 419"/>
                    <a:gd name="T15" fmla="*/ 224 h 394"/>
                    <a:gd name="T16" fmla="*/ 171 w 419"/>
                    <a:gd name="T17" fmla="*/ 201 h 394"/>
                    <a:gd name="T18" fmla="*/ 148 w 419"/>
                    <a:gd name="T19" fmla="*/ 221 h 394"/>
                    <a:gd name="T20" fmla="*/ 139 w 419"/>
                    <a:gd name="T21" fmla="*/ 297 h 394"/>
                    <a:gd name="T22" fmla="*/ 66 w 419"/>
                    <a:gd name="T23" fmla="*/ 394 h 394"/>
                    <a:gd name="T24" fmla="*/ 26 w 419"/>
                    <a:gd name="T25" fmla="*/ 338 h 394"/>
                    <a:gd name="T26" fmla="*/ 48 w 419"/>
                    <a:gd name="T27" fmla="*/ 298 h 394"/>
                    <a:gd name="T28" fmla="*/ 109 w 419"/>
                    <a:gd name="T29" fmla="*/ 275 h 394"/>
                    <a:gd name="T30" fmla="*/ 112 w 419"/>
                    <a:gd name="T31" fmla="*/ 255 h 394"/>
                    <a:gd name="T32" fmla="*/ 37 w 419"/>
                    <a:gd name="T33" fmla="*/ 189 h 394"/>
                    <a:gd name="T34" fmla="*/ 0 w 419"/>
                    <a:gd name="T35" fmla="*/ 136 h 394"/>
                    <a:gd name="T36" fmla="*/ 57 w 419"/>
                    <a:gd name="T37" fmla="*/ 132 h 394"/>
                    <a:gd name="T38" fmla="*/ 9 w 419"/>
                    <a:gd name="T39" fmla="*/ 57 h 394"/>
                    <a:gd name="T40" fmla="*/ 26 w 419"/>
                    <a:gd name="T41" fmla="*/ 40 h 394"/>
                    <a:gd name="T42" fmla="*/ 93 w 419"/>
                    <a:gd name="T43" fmla="*/ 85 h 394"/>
                    <a:gd name="T44" fmla="*/ 100 w 419"/>
                    <a:gd name="T45" fmla="*/ 52 h 394"/>
                    <a:gd name="T46" fmla="*/ 146 w 419"/>
                    <a:gd name="T47" fmla="*/ 75 h 394"/>
                    <a:gd name="T48" fmla="*/ 113 w 419"/>
                    <a:gd name="T49" fmla="*/ 52 h 394"/>
                    <a:gd name="T50" fmla="*/ 185 w 419"/>
                    <a:gd name="T51" fmla="*/ 2 h 394"/>
                    <a:gd name="T52" fmla="*/ 236 w 419"/>
                    <a:gd name="T53" fmla="*/ 14 h 394"/>
                    <a:gd name="T54" fmla="*/ 349 w 419"/>
                    <a:gd name="T55" fmla="*/ 0 h 394"/>
                    <a:gd name="T56" fmla="*/ 383 w 419"/>
                    <a:gd name="T57" fmla="*/ 3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19" h="394">
                      <a:moveTo>
                        <a:pt x="383" y="30"/>
                      </a:moveTo>
                      <a:lnTo>
                        <a:pt x="419" y="72"/>
                      </a:lnTo>
                      <a:lnTo>
                        <a:pt x="417" y="102"/>
                      </a:lnTo>
                      <a:lnTo>
                        <a:pt x="384" y="93"/>
                      </a:lnTo>
                      <a:lnTo>
                        <a:pt x="354" y="120"/>
                      </a:lnTo>
                      <a:lnTo>
                        <a:pt x="327" y="153"/>
                      </a:lnTo>
                      <a:lnTo>
                        <a:pt x="281" y="174"/>
                      </a:lnTo>
                      <a:lnTo>
                        <a:pt x="271" y="224"/>
                      </a:lnTo>
                      <a:lnTo>
                        <a:pt x="171" y="201"/>
                      </a:lnTo>
                      <a:lnTo>
                        <a:pt x="148" y="221"/>
                      </a:lnTo>
                      <a:lnTo>
                        <a:pt x="139" y="297"/>
                      </a:lnTo>
                      <a:lnTo>
                        <a:pt x="66" y="394"/>
                      </a:lnTo>
                      <a:lnTo>
                        <a:pt x="26" y="338"/>
                      </a:lnTo>
                      <a:lnTo>
                        <a:pt x="48" y="298"/>
                      </a:lnTo>
                      <a:lnTo>
                        <a:pt x="109" y="275"/>
                      </a:lnTo>
                      <a:lnTo>
                        <a:pt x="112" y="255"/>
                      </a:lnTo>
                      <a:lnTo>
                        <a:pt x="37" y="189"/>
                      </a:lnTo>
                      <a:lnTo>
                        <a:pt x="0" y="136"/>
                      </a:lnTo>
                      <a:lnTo>
                        <a:pt x="57" y="132"/>
                      </a:lnTo>
                      <a:lnTo>
                        <a:pt x="9" y="57"/>
                      </a:lnTo>
                      <a:lnTo>
                        <a:pt x="26" y="40"/>
                      </a:lnTo>
                      <a:lnTo>
                        <a:pt x="93" y="85"/>
                      </a:lnTo>
                      <a:lnTo>
                        <a:pt x="100" y="52"/>
                      </a:lnTo>
                      <a:lnTo>
                        <a:pt x="146" y="75"/>
                      </a:lnTo>
                      <a:lnTo>
                        <a:pt x="113" y="52"/>
                      </a:lnTo>
                      <a:lnTo>
                        <a:pt x="185" y="2"/>
                      </a:lnTo>
                      <a:lnTo>
                        <a:pt x="236" y="14"/>
                      </a:lnTo>
                      <a:lnTo>
                        <a:pt x="349" y="0"/>
                      </a:lnTo>
                      <a:lnTo>
                        <a:pt x="383" y="3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2" name="Freeform 110">
                  <a:extLst>
                    <a:ext uri="{FF2B5EF4-FFF2-40B4-BE49-F238E27FC236}">
                      <a16:creationId xmlns:a16="http://schemas.microsoft.com/office/drawing/2014/main" id="{C074A42D-84EC-6C48-9842-7898F77089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8875" y="2900363"/>
                  <a:ext cx="23813" cy="26988"/>
                </a:xfrm>
                <a:custGeom>
                  <a:avLst/>
                  <a:gdLst>
                    <a:gd name="T0" fmla="*/ 49 w 73"/>
                    <a:gd name="T1" fmla="*/ 0 h 87"/>
                    <a:gd name="T2" fmla="*/ 73 w 73"/>
                    <a:gd name="T3" fmla="*/ 59 h 87"/>
                    <a:gd name="T4" fmla="*/ 43 w 73"/>
                    <a:gd name="T5" fmla="*/ 87 h 87"/>
                    <a:gd name="T6" fmla="*/ 3 w 73"/>
                    <a:gd name="T7" fmla="*/ 60 h 87"/>
                    <a:gd name="T8" fmla="*/ 0 w 73"/>
                    <a:gd name="T9" fmla="*/ 23 h 87"/>
                    <a:gd name="T10" fmla="*/ 49 w 73"/>
                    <a:gd name="T11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87">
                      <a:moveTo>
                        <a:pt x="49" y="0"/>
                      </a:moveTo>
                      <a:lnTo>
                        <a:pt x="73" y="59"/>
                      </a:lnTo>
                      <a:lnTo>
                        <a:pt x="43" y="87"/>
                      </a:lnTo>
                      <a:lnTo>
                        <a:pt x="3" y="60"/>
                      </a:lnTo>
                      <a:lnTo>
                        <a:pt x="0" y="2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3" name="Freeform 111">
                  <a:extLst>
                    <a:ext uri="{FF2B5EF4-FFF2-40B4-BE49-F238E27FC236}">
                      <a16:creationId xmlns:a16="http://schemas.microsoft.com/office/drawing/2014/main" id="{8BB2F154-5283-014D-806A-F8E551C35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7288" y="2832100"/>
                  <a:ext cx="22225" cy="19050"/>
                </a:xfrm>
                <a:custGeom>
                  <a:avLst/>
                  <a:gdLst>
                    <a:gd name="T0" fmla="*/ 0 w 70"/>
                    <a:gd name="T1" fmla="*/ 31 h 61"/>
                    <a:gd name="T2" fmla="*/ 7 w 70"/>
                    <a:gd name="T3" fmla="*/ 4 h 61"/>
                    <a:gd name="T4" fmla="*/ 64 w 70"/>
                    <a:gd name="T5" fmla="*/ 0 h 61"/>
                    <a:gd name="T6" fmla="*/ 70 w 70"/>
                    <a:gd name="T7" fmla="*/ 43 h 61"/>
                    <a:gd name="T8" fmla="*/ 37 w 70"/>
                    <a:gd name="T9" fmla="*/ 40 h 61"/>
                    <a:gd name="T10" fmla="*/ 37 w 70"/>
                    <a:gd name="T11" fmla="*/ 40 h 61"/>
                    <a:gd name="T12" fmla="*/ 36 w 70"/>
                    <a:gd name="T13" fmla="*/ 43 h 61"/>
                    <a:gd name="T14" fmla="*/ 32 w 70"/>
                    <a:gd name="T15" fmla="*/ 49 h 61"/>
                    <a:gd name="T16" fmla="*/ 27 w 70"/>
                    <a:gd name="T17" fmla="*/ 55 h 61"/>
                    <a:gd name="T18" fmla="*/ 23 w 70"/>
                    <a:gd name="T19" fmla="*/ 59 h 61"/>
                    <a:gd name="T20" fmla="*/ 20 w 70"/>
                    <a:gd name="T21" fmla="*/ 60 h 61"/>
                    <a:gd name="T22" fmla="*/ 20 w 70"/>
                    <a:gd name="T23" fmla="*/ 60 h 61"/>
                    <a:gd name="T24" fmla="*/ 18 w 70"/>
                    <a:gd name="T25" fmla="*/ 61 h 61"/>
                    <a:gd name="T26" fmla="*/ 17 w 70"/>
                    <a:gd name="T27" fmla="*/ 60 h 61"/>
                    <a:gd name="T28" fmla="*/ 13 w 70"/>
                    <a:gd name="T29" fmla="*/ 57 h 61"/>
                    <a:gd name="T30" fmla="*/ 9 w 70"/>
                    <a:gd name="T31" fmla="*/ 52 h 61"/>
                    <a:gd name="T32" fmla="*/ 7 w 70"/>
                    <a:gd name="T33" fmla="*/ 47 h 61"/>
                    <a:gd name="T34" fmla="*/ 2 w 70"/>
                    <a:gd name="T35" fmla="*/ 35 h 61"/>
                    <a:gd name="T36" fmla="*/ 0 w 70"/>
                    <a:gd name="T37" fmla="*/ 31 h 61"/>
                    <a:gd name="T38" fmla="*/ 0 w 70"/>
                    <a:gd name="T39" fmla="*/ 3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61">
                      <a:moveTo>
                        <a:pt x="0" y="31"/>
                      </a:moveTo>
                      <a:lnTo>
                        <a:pt x="7" y="4"/>
                      </a:lnTo>
                      <a:lnTo>
                        <a:pt x="64" y="0"/>
                      </a:lnTo>
                      <a:lnTo>
                        <a:pt x="70" y="43"/>
                      </a:lnTo>
                      <a:lnTo>
                        <a:pt x="37" y="40"/>
                      </a:lnTo>
                      <a:lnTo>
                        <a:pt x="37" y="40"/>
                      </a:lnTo>
                      <a:lnTo>
                        <a:pt x="36" y="43"/>
                      </a:lnTo>
                      <a:lnTo>
                        <a:pt x="32" y="49"/>
                      </a:lnTo>
                      <a:lnTo>
                        <a:pt x="27" y="55"/>
                      </a:lnTo>
                      <a:lnTo>
                        <a:pt x="23" y="59"/>
                      </a:lnTo>
                      <a:lnTo>
                        <a:pt x="20" y="60"/>
                      </a:lnTo>
                      <a:lnTo>
                        <a:pt x="20" y="60"/>
                      </a:lnTo>
                      <a:lnTo>
                        <a:pt x="18" y="61"/>
                      </a:lnTo>
                      <a:lnTo>
                        <a:pt x="17" y="60"/>
                      </a:lnTo>
                      <a:lnTo>
                        <a:pt x="13" y="57"/>
                      </a:lnTo>
                      <a:lnTo>
                        <a:pt x="9" y="52"/>
                      </a:lnTo>
                      <a:lnTo>
                        <a:pt x="7" y="47"/>
                      </a:lnTo>
                      <a:lnTo>
                        <a:pt x="2" y="35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4" name="Freeform 112">
                  <a:extLst>
                    <a:ext uri="{FF2B5EF4-FFF2-40B4-BE49-F238E27FC236}">
                      <a16:creationId xmlns:a16="http://schemas.microsoft.com/office/drawing/2014/main" id="{9D628C9F-BBBB-FF4D-8646-9CE6DD5C8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5688" y="2840038"/>
                  <a:ext cx="87313" cy="60325"/>
                </a:xfrm>
                <a:custGeom>
                  <a:avLst/>
                  <a:gdLst>
                    <a:gd name="T0" fmla="*/ 11 w 274"/>
                    <a:gd name="T1" fmla="*/ 95 h 190"/>
                    <a:gd name="T2" fmla="*/ 0 w 274"/>
                    <a:gd name="T3" fmla="*/ 72 h 190"/>
                    <a:gd name="T4" fmla="*/ 57 w 274"/>
                    <a:gd name="T5" fmla="*/ 55 h 190"/>
                    <a:gd name="T6" fmla="*/ 97 w 274"/>
                    <a:gd name="T7" fmla="*/ 54 h 190"/>
                    <a:gd name="T8" fmla="*/ 127 w 274"/>
                    <a:gd name="T9" fmla="*/ 27 h 190"/>
                    <a:gd name="T10" fmla="*/ 143 w 274"/>
                    <a:gd name="T11" fmla="*/ 0 h 190"/>
                    <a:gd name="T12" fmla="*/ 223 w 274"/>
                    <a:gd name="T13" fmla="*/ 6 h 190"/>
                    <a:gd name="T14" fmla="*/ 254 w 274"/>
                    <a:gd name="T15" fmla="*/ 49 h 190"/>
                    <a:gd name="T16" fmla="*/ 274 w 274"/>
                    <a:gd name="T17" fmla="*/ 102 h 190"/>
                    <a:gd name="T18" fmla="*/ 258 w 274"/>
                    <a:gd name="T19" fmla="*/ 113 h 190"/>
                    <a:gd name="T20" fmla="*/ 241 w 274"/>
                    <a:gd name="T21" fmla="*/ 96 h 190"/>
                    <a:gd name="T22" fmla="*/ 214 w 274"/>
                    <a:gd name="T23" fmla="*/ 116 h 190"/>
                    <a:gd name="T24" fmla="*/ 192 w 274"/>
                    <a:gd name="T25" fmla="*/ 156 h 190"/>
                    <a:gd name="T26" fmla="*/ 172 w 274"/>
                    <a:gd name="T27" fmla="*/ 190 h 190"/>
                    <a:gd name="T28" fmla="*/ 132 w 274"/>
                    <a:gd name="T29" fmla="*/ 190 h 190"/>
                    <a:gd name="T30" fmla="*/ 98 w 274"/>
                    <a:gd name="T31" fmla="*/ 161 h 190"/>
                    <a:gd name="T32" fmla="*/ 104 w 274"/>
                    <a:gd name="T33" fmla="*/ 111 h 190"/>
                    <a:gd name="T34" fmla="*/ 52 w 274"/>
                    <a:gd name="T35" fmla="*/ 101 h 190"/>
                    <a:gd name="T36" fmla="*/ 11 w 274"/>
                    <a:gd name="T37" fmla="*/ 9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" h="190">
                      <a:moveTo>
                        <a:pt x="11" y="95"/>
                      </a:moveTo>
                      <a:lnTo>
                        <a:pt x="0" y="72"/>
                      </a:lnTo>
                      <a:lnTo>
                        <a:pt x="57" y="55"/>
                      </a:lnTo>
                      <a:lnTo>
                        <a:pt x="97" y="54"/>
                      </a:lnTo>
                      <a:lnTo>
                        <a:pt x="127" y="27"/>
                      </a:lnTo>
                      <a:lnTo>
                        <a:pt x="143" y="0"/>
                      </a:lnTo>
                      <a:lnTo>
                        <a:pt x="223" y="6"/>
                      </a:lnTo>
                      <a:lnTo>
                        <a:pt x="254" y="49"/>
                      </a:lnTo>
                      <a:lnTo>
                        <a:pt x="274" y="102"/>
                      </a:lnTo>
                      <a:lnTo>
                        <a:pt x="258" y="113"/>
                      </a:lnTo>
                      <a:lnTo>
                        <a:pt x="241" y="96"/>
                      </a:lnTo>
                      <a:lnTo>
                        <a:pt x="214" y="116"/>
                      </a:lnTo>
                      <a:lnTo>
                        <a:pt x="192" y="156"/>
                      </a:lnTo>
                      <a:lnTo>
                        <a:pt x="172" y="190"/>
                      </a:lnTo>
                      <a:lnTo>
                        <a:pt x="132" y="190"/>
                      </a:lnTo>
                      <a:lnTo>
                        <a:pt x="98" y="161"/>
                      </a:lnTo>
                      <a:lnTo>
                        <a:pt x="104" y="111"/>
                      </a:lnTo>
                      <a:lnTo>
                        <a:pt x="52" y="101"/>
                      </a:lnTo>
                      <a:lnTo>
                        <a:pt x="11" y="9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Freeform 113">
                <a:extLst>
                  <a:ext uri="{FF2B5EF4-FFF2-40B4-BE49-F238E27FC236}">
                    <a16:creationId xmlns:a16="http://schemas.microsoft.com/office/drawing/2014/main" id="{657F42A2-E970-EB45-B40D-6583006ADE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779748" y="2380006"/>
                <a:ext cx="918887" cy="523059"/>
              </a:xfrm>
              <a:custGeom>
                <a:avLst/>
                <a:gdLst>
                  <a:gd name="T0" fmla="*/ 545 w 2273"/>
                  <a:gd name="T1" fmla="*/ 975 h 1292"/>
                  <a:gd name="T2" fmla="*/ 869 w 2273"/>
                  <a:gd name="T3" fmla="*/ 973 h 1292"/>
                  <a:gd name="T4" fmla="*/ 1184 w 2273"/>
                  <a:gd name="T5" fmla="*/ 952 h 1292"/>
                  <a:gd name="T6" fmla="*/ 1453 w 2273"/>
                  <a:gd name="T7" fmla="*/ 1096 h 1292"/>
                  <a:gd name="T8" fmla="*/ 1752 w 2273"/>
                  <a:gd name="T9" fmla="*/ 1292 h 1292"/>
                  <a:gd name="T10" fmla="*/ 1992 w 2273"/>
                  <a:gd name="T11" fmla="*/ 1277 h 1292"/>
                  <a:gd name="T12" fmla="*/ 2111 w 2273"/>
                  <a:gd name="T13" fmla="*/ 1165 h 1292"/>
                  <a:gd name="T14" fmla="*/ 2229 w 2273"/>
                  <a:gd name="T15" fmla="*/ 974 h 1292"/>
                  <a:gd name="T16" fmla="*/ 2138 w 2273"/>
                  <a:gd name="T17" fmla="*/ 718 h 1292"/>
                  <a:gd name="T18" fmla="*/ 2266 w 2273"/>
                  <a:gd name="T19" fmla="*/ 650 h 1292"/>
                  <a:gd name="T20" fmla="*/ 2215 w 2273"/>
                  <a:gd name="T21" fmla="*/ 425 h 1292"/>
                  <a:gd name="T22" fmla="*/ 2111 w 2273"/>
                  <a:gd name="T23" fmla="*/ 204 h 1292"/>
                  <a:gd name="T24" fmla="*/ 2018 w 2273"/>
                  <a:gd name="T25" fmla="*/ 259 h 1292"/>
                  <a:gd name="T26" fmla="*/ 1782 w 2273"/>
                  <a:gd name="T27" fmla="*/ 225 h 1292"/>
                  <a:gd name="T28" fmla="*/ 1430 w 2273"/>
                  <a:gd name="T29" fmla="*/ 105 h 1292"/>
                  <a:gd name="T30" fmla="*/ 1301 w 2273"/>
                  <a:gd name="T31" fmla="*/ 44 h 1292"/>
                  <a:gd name="T32" fmla="*/ 1029 w 2273"/>
                  <a:gd name="T33" fmla="*/ 130 h 1292"/>
                  <a:gd name="T34" fmla="*/ 1033 w 2273"/>
                  <a:gd name="T35" fmla="*/ 531 h 1292"/>
                  <a:gd name="T36" fmla="*/ 953 w 2273"/>
                  <a:gd name="T37" fmla="*/ 631 h 1292"/>
                  <a:gd name="T38" fmla="*/ 844 w 2273"/>
                  <a:gd name="T39" fmla="*/ 652 h 1292"/>
                  <a:gd name="T40" fmla="*/ 717 w 2273"/>
                  <a:gd name="T41" fmla="*/ 573 h 1292"/>
                  <a:gd name="T42" fmla="*/ 693 w 2273"/>
                  <a:gd name="T43" fmla="*/ 514 h 1292"/>
                  <a:gd name="T44" fmla="*/ 656 w 2273"/>
                  <a:gd name="T45" fmla="*/ 448 h 1292"/>
                  <a:gd name="T46" fmla="*/ 659 w 2273"/>
                  <a:gd name="T47" fmla="*/ 531 h 1292"/>
                  <a:gd name="T48" fmla="*/ 646 w 2273"/>
                  <a:gd name="T49" fmla="*/ 435 h 1292"/>
                  <a:gd name="T50" fmla="*/ 511 w 2273"/>
                  <a:gd name="T51" fmla="*/ 307 h 1292"/>
                  <a:gd name="T52" fmla="*/ 490 w 2273"/>
                  <a:gd name="T53" fmla="*/ 226 h 1292"/>
                  <a:gd name="T54" fmla="*/ 367 w 2273"/>
                  <a:gd name="T55" fmla="*/ 294 h 1292"/>
                  <a:gd name="T56" fmla="*/ 172 w 2273"/>
                  <a:gd name="T57" fmla="*/ 403 h 1292"/>
                  <a:gd name="T58" fmla="*/ 133 w 2273"/>
                  <a:gd name="T59" fmla="*/ 602 h 1292"/>
                  <a:gd name="T60" fmla="*/ 0 w 2273"/>
                  <a:gd name="T61" fmla="*/ 846 h 1292"/>
                  <a:gd name="T62" fmla="*/ 62 w 2273"/>
                  <a:gd name="T63" fmla="*/ 1113 h 1292"/>
                  <a:gd name="T64" fmla="*/ 407 w 2273"/>
                  <a:gd name="T65" fmla="*/ 994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73" h="1292">
                    <a:moveTo>
                      <a:pt x="407" y="994"/>
                    </a:moveTo>
                    <a:lnTo>
                      <a:pt x="545" y="975"/>
                    </a:lnTo>
                    <a:lnTo>
                      <a:pt x="665" y="996"/>
                    </a:lnTo>
                    <a:lnTo>
                      <a:pt x="869" y="973"/>
                    </a:lnTo>
                    <a:lnTo>
                      <a:pt x="1069" y="1002"/>
                    </a:lnTo>
                    <a:lnTo>
                      <a:pt x="1184" y="952"/>
                    </a:lnTo>
                    <a:lnTo>
                      <a:pt x="1292" y="1071"/>
                    </a:lnTo>
                    <a:lnTo>
                      <a:pt x="1453" y="1096"/>
                    </a:lnTo>
                    <a:lnTo>
                      <a:pt x="1632" y="1245"/>
                    </a:lnTo>
                    <a:lnTo>
                      <a:pt x="1752" y="1292"/>
                    </a:lnTo>
                    <a:lnTo>
                      <a:pt x="1885" y="1220"/>
                    </a:lnTo>
                    <a:lnTo>
                      <a:pt x="1992" y="1277"/>
                    </a:lnTo>
                    <a:lnTo>
                      <a:pt x="2067" y="1254"/>
                    </a:lnTo>
                    <a:lnTo>
                      <a:pt x="2111" y="1165"/>
                    </a:lnTo>
                    <a:lnTo>
                      <a:pt x="2208" y="1098"/>
                    </a:lnTo>
                    <a:lnTo>
                      <a:pt x="2229" y="974"/>
                    </a:lnTo>
                    <a:lnTo>
                      <a:pt x="2166" y="868"/>
                    </a:lnTo>
                    <a:lnTo>
                      <a:pt x="2138" y="718"/>
                    </a:lnTo>
                    <a:lnTo>
                      <a:pt x="2177" y="678"/>
                    </a:lnTo>
                    <a:lnTo>
                      <a:pt x="2266" y="650"/>
                    </a:lnTo>
                    <a:lnTo>
                      <a:pt x="2273" y="468"/>
                    </a:lnTo>
                    <a:lnTo>
                      <a:pt x="2215" y="425"/>
                    </a:lnTo>
                    <a:lnTo>
                      <a:pt x="2223" y="225"/>
                    </a:lnTo>
                    <a:lnTo>
                      <a:pt x="2111" y="204"/>
                    </a:lnTo>
                    <a:lnTo>
                      <a:pt x="2074" y="161"/>
                    </a:lnTo>
                    <a:lnTo>
                      <a:pt x="2018" y="259"/>
                    </a:lnTo>
                    <a:lnTo>
                      <a:pt x="1938" y="268"/>
                    </a:lnTo>
                    <a:lnTo>
                      <a:pt x="1782" y="225"/>
                    </a:lnTo>
                    <a:lnTo>
                      <a:pt x="1716" y="270"/>
                    </a:lnTo>
                    <a:lnTo>
                      <a:pt x="1430" y="105"/>
                    </a:lnTo>
                    <a:lnTo>
                      <a:pt x="1398" y="60"/>
                    </a:lnTo>
                    <a:lnTo>
                      <a:pt x="1301" y="44"/>
                    </a:lnTo>
                    <a:lnTo>
                      <a:pt x="1247" y="0"/>
                    </a:lnTo>
                    <a:lnTo>
                      <a:pt x="1029" y="130"/>
                    </a:lnTo>
                    <a:lnTo>
                      <a:pt x="1043" y="445"/>
                    </a:lnTo>
                    <a:lnTo>
                      <a:pt x="1033" y="531"/>
                    </a:lnTo>
                    <a:lnTo>
                      <a:pt x="963" y="587"/>
                    </a:lnTo>
                    <a:lnTo>
                      <a:pt x="953" y="631"/>
                    </a:lnTo>
                    <a:lnTo>
                      <a:pt x="927" y="628"/>
                    </a:lnTo>
                    <a:lnTo>
                      <a:pt x="844" y="652"/>
                    </a:lnTo>
                    <a:lnTo>
                      <a:pt x="747" y="616"/>
                    </a:lnTo>
                    <a:lnTo>
                      <a:pt x="717" y="573"/>
                    </a:lnTo>
                    <a:lnTo>
                      <a:pt x="703" y="547"/>
                    </a:lnTo>
                    <a:lnTo>
                      <a:pt x="693" y="514"/>
                    </a:lnTo>
                    <a:lnTo>
                      <a:pt x="686" y="487"/>
                    </a:lnTo>
                    <a:lnTo>
                      <a:pt x="656" y="448"/>
                    </a:lnTo>
                    <a:lnTo>
                      <a:pt x="649" y="465"/>
                    </a:lnTo>
                    <a:lnTo>
                      <a:pt x="659" y="531"/>
                    </a:lnTo>
                    <a:lnTo>
                      <a:pt x="629" y="512"/>
                    </a:lnTo>
                    <a:lnTo>
                      <a:pt x="646" y="435"/>
                    </a:lnTo>
                    <a:lnTo>
                      <a:pt x="541" y="346"/>
                    </a:lnTo>
                    <a:lnTo>
                      <a:pt x="511" y="307"/>
                    </a:lnTo>
                    <a:lnTo>
                      <a:pt x="507" y="243"/>
                    </a:lnTo>
                    <a:lnTo>
                      <a:pt x="490" y="226"/>
                    </a:lnTo>
                    <a:lnTo>
                      <a:pt x="448" y="258"/>
                    </a:lnTo>
                    <a:lnTo>
                      <a:pt x="367" y="294"/>
                    </a:lnTo>
                    <a:lnTo>
                      <a:pt x="287" y="296"/>
                    </a:lnTo>
                    <a:lnTo>
                      <a:pt x="172" y="403"/>
                    </a:lnTo>
                    <a:lnTo>
                      <a:pt x="136" y="473"/>
                    </a:lnTo>
                    <a:lnTo>
                      <a:pt x="133" y="602"/>
                    </a:lnTo>
                    <a:lnTo>
                      <a:pt x="45" y="739"/>
                    </a:lnTo>
                    <a:lnTo>
                      <a:pt x="0" y="846"/>
                    </a:lnTo>
                    <a:lnTo>
                      <a:pt x="4" y="989"/>
                    </a:lnTo>
                    <a:lnTo>
                      <a:pt x="62" y="1113"/>
                    </a:lnTo>
                    <a:lnTo>
                      <a:pt x="296" y="977"/>
                    </a:lnTo>
                    <a:lnTo>
                      <a:pt x="407" y="9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Freeform 114">
                <a:extLst>
                  <a:ext uri="{FF2B5EF4-FFF2-40B4-BE49-F238E27FC236}">
                    <a16:creationId xmlns:a16="http://schemas.microsoft.com/office/drawing/2014/main" id="{CA734B83-F540-6C46-A8BE-0440E75FF8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806002" y="2765737"/>
                <a:ext cx="682602" cy="557391"/>
              </a:xfrm>
              <a:custGeom>
                <a:avLst/>
                <a:gdLst>
                  <a:gd name="T0" fmla="*/ 249 w 1690"/>
                  <a:gd name="T1" fmla="*/ 694 h 1384"/>
                  <a:gd name="T2" fmla="*/ 333 w 1690"/>
                  <a:gd name="T3" fmla="*/ 720 h 1384"/>
                  <a:gd name="T4" fmla="*/ 462 w 1690"/>
                  <a:gd name="T5" fmla="*/ 718 h 1384"/>
                  <a:gd name="T6" fmla="*/ 557 w 1690"/>
                  <a:gd name="T7" fmla="*/ 833 h 1384"/>
                  <a:gd name="T8" fmla="*/ 514 w 1690"/>
                  <a:gd name="T9" fmla="*/ 957 h 1384"/>
                  <a:gd name="T10" fmla="*/ 555 w 1690"/>
                  <a:gd name="T11" fmla="*/ 1098 h 1384"/>
                  <a:gd name="T12" fmla="*/ 595 w 1690"/>
                  <a:gd name="T13" fmla="*/ 1094 h 1384"/>
                  <a:gd name="T14" fmla="*/ 680 w 1690"/>
                  <a:gd name="T15" fmla="*/ 1151 h 1384"/>
                  <a:gd name="T16" fmla="*/ 788 w 1690"/>
                  <a:gd name="T17" fmla="*/ 1251 h 1384"/>
                  <a:gd name="T18" fmla="*/ 789 w 1690"/>
                  <a:gd name="T19" fmla="*/ 1384 h 1384"/>
                  <a:gd name="T20" fmla="*/ 819 w 1690"/>
                  <a:gd name="T21" fmla="*/ 1357 h 1384"/>
                  <a:gd name="T22" fmla="*/ 966 w 1690"/>
                  <a:gd name="T23" fmla="*/ 1342 h 1384"/>
                  <a:gd name="T24" fmla="*/ 1045 w 1690"/>
                  <a:gd name="T25" fmla="*/ 1316 h 1384"/>
                  <a:gd name="T26" fmla="*/ 1089 w 1690"/>
                  <a:gd name="T27" fmla="*/ 1195 h 1384"/>
                  <a:gd name="T28" fmla="*/ 1142 w 1690"/>
                  <a:gd name="T29" fmla="*/ 1186 h 1384"/>
                  <a:gd name="T30" fmla="*/ 1138 w 1690"/>
                  <a:gd name="T31" fmla="*/ 1155 h 1384"/>
                  <a:gd name="T32" fmla="*/ 1266 w 1690"/>
                  <a:gd name="T33" fmla="*/ 1092 h 1384"/>
                  <a:gd name="T34" fmla="*/ 1319 w 1690"/>
                  <a:gd name="T35" fmla="*/ 1140 h 1384"/>
                  <a:gd name="T36" fmla="*/ 1346 w 1690"/>
                  <a:gd name="T37" fmla="*/ 1122 h 1384"/>
                  <a:gd name="T38" fmla="*/ 1323 w 1690"/>
                  <a:gd name="T39" fmla="*/ 989 h 1384"/>
                  <a:gd name="T40" fmla="*/ 1414 w 1690"/>
                  <a:gd name="T41" fmla="*/ 772 h 1384"/>
                  <a:gd name="T42" fmla="*/ 1466 w 1690"/>
                  <a:gd name="T43" fmla="*/ 723 h 1384"/>
                  <a:gd name="T44" fmla="*/ 1538 w 1690"/>
                  <a:gd name="T45" fmla="*/ 726 h 1384"/>
                  <a:gd name="T46" fmla="*/ 1556 w 1690"/>
                  <a:gd name="T47" fmla="*/ 659 h 1384"/>
                  <a:gd name="T48" fmla="*/ 1652 w 1690"/>
                  <a:gd name="T49" fmla="*/ 650 h 1384"/>
                  <a:gd name="T50" fmla="*/ 1666 w 1690"/>
                  <a:gd name="T51" fmla="*/ 566 h 1384"/>
                  <a:gd name="T52" fmla="*/ 1607 w 1690"/>
                  <a:gd name="T53" fmla="*/ 536 h 1384"/>
                  <a:gd name="T54" fmla="*/ 1690 w 1690"/>
                  <a:gd name="T55" fmla="*/ 340 h 1384"/>
                  <a:gd name="T56" fmla="*/ 1570 w 1690"/>
                  <a:gd name="T57" fmla="*/ 293 h 1384"/>
                  <a:gd name="T58" fmla="*/ 1391 w 1690"/>
                  <a:gd name="T59" fmla="*/ 144 h 1384"/>
                  <a:gd name="T60" fmla="*/ 1230 w 1690"/>
                  <a:gd name="T61" fmla="*/ 119 h 1384"/>
                  <a:gd name="T62" fmla="*/ 1122 w 1690"/>
                  <a:gd name="T63" fmla="*/ 0 h 1384"/>
                  <a:gd name="T64" fmla="*/ 1007 w 1690"/>
                  <a:gd name="T65" fmla="*/ 50 h 1384"/>
                  <a:gd name="T66" fmla="*/ 807 w 1690"/>
                  <a:gd name="T67" fmla="*/ 21 h 1384"/>
                  <a:gd name="T68" fmla="*/ 603 w 1690"/>
                  <a:gd name="T69" fmla="*/ 44 h 1384"/>
                  <a:gd name="T70" fmla="*/ 483 w 1690"/>
                  <a:gd name="T71" fmla="*/ 23 h 1384"/>
                  <a:gd name="T72" fmla="*/ 345 w 1690"/>
                  <a:gd name="T73" fmla="*/ 42 h 1384"/>
                  <a:gd name="T74" fmla="*/ 234 w 1690"/>
                  <a:gd name="T75" fmla="*/ 25 h 1384"/>
                  <a:gd name="T76" fmla="*/ 0 w 1690"/>
                  <a:gd name="T77" fmla="*/ 161 h 1384"/>
                  <a:gd name="T78" fmla="*/ 8 w 1690"/>
                  <a:gd name="T79" fmla="*/ 321 h 1384"/>
                  <a:gd name="T80" fmla="*/ 59 w 1690"/>
                  <a:gd name="T81" fmla="*/ 396 h 1384"/>
                  <a:gd name="T82" fmla="*/ 66 w 1690"/>
                  <a:gd name="T83" fmla="*/ 467 h 1384"/>
                  <a:gd name="T84" fmla="*/ 40 w 1690"/>
                  <a:gd name="T85" fmla="*/ 566 h 1384"/>
                  <a:gd name="T86" fmla="*/ 94 w 1690"/>
                  <a:gd name="T87" fmla="*/ 619 h 1384"/>
                  <a:gd name="T88" fmla="*/ 137 w 1690"/>
                  <a:gd name="T89" fmla="*/ 619 h 1384"/>
                  <a:gd name="T90" fmla="*/ 249 w 1690"/>
                  <a:gd name="T91" fmla="*/ 694 h 1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90" h="1384">
                    <a:moveTo>
                      <a:pt x="249" y="694"/>
                    </a:moveTo>
                    <a:lnTo>
                      <a:pt x="333" y="720"/>
                    </a:lnTo>
                    <a:lnTo>
                      <a:pt x="462" y="718"/>
                    </a:lnTo>
                    <a:lnTo>
                      <a:pt x="557" y="833"/>
                    </a:lnTo>
                    <a:lnTo>
                      <a:pt x="514" y="957"/>
                    </a:lnTo>
                    <a:lnTo>
                      <a:pt x="555" y="1098"/>
                    </a:lnTo>
                    <a:lnTo>
                      <a:pt x="595" y="1094"/>
                    </a:lnTo>
                    <a:lnTo>
                      <a:pt x="680" y="1151"/>
                    </a:lnTo>
                    <a:lnTo>
                      <a:pt x="788" y="1251"/>
                    </a:lnTo>
                    <a:lnTo>
                      <a:pt x="789" y="1384"/>
                    </a:lnTo>
                    <a:lnTo>
                      <a:pt x="819" y="1357"/>
                    </a:lnTo>
                    <a:lnTo>
                      <a:pt x="966" y="1342"/>
                    </a:lnTo>
                    <a:lnTo>
                      <a:pt x="1045" y="1316"/>
                    </a:lnTo>
                    <a:lnTo>
                      <a:pt x="1089" y="1195"/>
                    </a:lnTo>
                    <a:lnTo>
                      <a:pt x="1142" y="1186"/>
                    </a:lnTo>
                    <a:lnTo>
                      <a:pt x="1138" y="1155"/>
                    </a:lnTo>
                    <a:lnTo>
                      <a:pt x="1266" y="1092"/>
                    </a:lnTo>
                    <a:lnTo>
                      <a:pt x="1319" y="1140"/>
                    </a:lnTo>
                    <a:lnTo>
                      <a:pt x="1346" y="1122"/>
                    </a:lnTo>
                    <a:lnTo>
                      <a:pt x="1323" y="989"/>
                    </a:lnTo>
                    <a:lnTo>
                      <a:pt x="1414" y="772"/>
                    </a:lnTo>
                    <a:lnTo>
                      <a:pt x="1466" y="723"/>
                    </a:lnTo>
                    <a:lnTo>
                      <a:pt x="1538" y="726"/>
                    </a:lnTo>
                    <a:lnTo>
                      <a:pt x="1556" y="659"/>
                    </a:lnTo>
                    <a:lnTo>
                      <a:pt x="1652" y="650"/>
                    </a:lnTo>
                    <a:lnTo>
                      <a:pt x="1666" y="566"/>
                    </a:lnTo>
                    <a:lnTo>
                      <a:pt x="1607" y="536"/>
                    </a:lnTo>
                    <a:lnTo>
                      <a:pt x="1690" y="340"/>
                    </a:lnTo>
                    <a:lnTo>
                      <a:pt x="1570" y="293"/>
                    </a:lnTo>
                    <a:lnTo>
                      <a:pt x="1391" y="144"/>
                    </a:lnTo>
                    <a:lnTo>
                      <a:pt x="1230" y="119"/>
                    </a:lnTo>
                    <a:lnTo>
                      <a:pt x="1122" y="0"/>
                    </a:lnTo>
                    <a:lnTo>
                      <a:pt x="1007" y="50"/>
                    </a:lnTo>
                    <a:lnTo>
                      <a:pt x="807" y="21"/>
                    </a:lnTo>
                    <a:lnTo>
                      <a:pt x="603" y="44"/>
                    </a:lnTo>
                    <a:lnTo>
                      <a:pt x="483" y="23"/>
                    </a:lnTo>
                    <a:lnTo>
                      <a:pt x="345" y="42"/>
                    </a:lnTo>
                    <a:lnTo>
                      <a:pt x="234" y="25"/>
                    </a:lnTo>
                    <a:lnTo>
                      <a:pt x="0" y="161"/>
                    </a:lnTo>
                    <a:lnTo>
                      <a:pt x="8" y="321"/>
                    </a:lnTo>
                    <a:lnTo>
                      <a:pt x="59" y="396"/>
                    </a:lnTo>
                    <a:lnTo>
                      <a:pt x="66" y="467"/>
                    </a:lnTo>
                    <a:lnTo>
                      <a:pt x="40" y="566"/>
                    </a:lnTo>
                    <a:lnTo>
                      <a:pt x="94" y="619"/>
                    </a:lnTo>
                    <a:lnTo>
                      <a:pt x="137" y="619"/>
                    </a:lnTo>
                    <a:lnTo>
                      <a:pt x="249" y="6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Freeform 115">
                <a:extLst>
                  <a:ext uri="{FF2B5EF4-FFF2-40B4-BE49-F238E27FC236}">
                    <a16:creationId xmlns:a16="http://schemas.microsoft.com/office/drawing/2014/main" id="{FEF473CC-D891-0643-B5A9-A8D9C151E9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072580" y="2824303"/>
                <a:ext cx="1161231" cy="1003708"/>
              </a:xfrm>
              <a:custGeom>
                <a:avLst/>
                <a:gdLst>
                  <a:gd name="T0" fmla="*/ 1268 w 2872"/>
                  <a:gd name="T1" fmla="*/ 179 h 2487"/>
                  <a:gd name="T2" fmla="*/ 1028 w 2872"/>
                  <a:gd name="T3" fmla="*/ 194 h 2487"/>
                  <a:gd name="T4" fmla="*/ 1004 w 2872"/>
                  <a:gd name="T5" fmla="*/ 420 h 2487"/>
                  <a:gd name="T6" fmla="*/ 894 w 2872"/>
                  <a:gd name="T7" fmla="*/ 513 h 2487"/>
                  <a:gd name="T8" fmla="*/ 804 w 2872"/>
                  <a:gd name="T9" fmla="*/ 577 h 2487"/>
                  <a:gd name="T10" fmla="*/ 661 w 2872"/>
                  <a:gd name="T11" fmla="*/ 843 h 2487"/>
                  <a:gd name="T12" fmla="*/ 657 w 2872"/>
                  <a:gd name="T13" fmla="*/ 994 h 2487"/>
                  <a:gd name="T14" fmla="*/ 476 w 2872"/>
                  <a:gd name="T15" fmla="*/ 1009 h 2487"/>
                  <a:gd name="T16" fmla="*/ 427 w 2872"/>
                  <a:gd name="T17" fmla="*/ 1049 h 2487"/>
                  <a:gd name="T18" fmla="*/ 304 w 2872"/>
                  <a:gd name="T19" fmla="*/ 1196 h 2487"/>
                  <a:gd name="T20" fmla="*/ 127 w 2872"/>
                  <a:gd name="T21" fmla="*/ 1238 h 2487"/>
                  <a:gd name="T22" fmla="*/ 192 w 2872"/>
                  <a:gd name="T23" fmla="*/ 1512 h 2487"/>
                  <a:gd name="T24" fmla="*/ 219 w 2872"/>
                  <a:gd name="T25" fmla="*/ 1666 h 2487"/>
                  <a:gd name="T26" fmla="*/ 30 w 2872"/>
                  <a:gd name="T27" fmla="*/ 1880 h 2487"/>
                  <a:gd name="T28" fmla="*/ 151 w 2872"/>
                  <a:gd name="T29" fmla="*/ 2070 h 2487"/>
                  <a:gd name="T30" fmla="*/ 133 w 2872"/>
                  <a:gd name="T31" fmla="*/ 2385 h 2487"/>
                  <a:gd name="T32" fmla="*/ 193 w 2872"/>
                  <a:gd name="T33" fmla="*/ 2355 h 2487"/>
                  <a:gd name="T34" fmla="*/ 255 w 2872"/>
                  <a:gd name="T35" fmla="*/ 2357 h 2487"/>
                  <a:gd name="T36" fmla="*/ 328 w 2872"/>
                  <a:gd name="T37" fmla="*/ 2207 h 2487"/>
                  <a:gd name="T38" fmla="*/ 738 w 2872"/>
                  <a:gd name="T39" fmla="*/ 2207 h 2487"/>
                  <a:gd name="T40" fmla="*/ 1055 w 2872"/>
                  <a:gd name="T41" fmla="*/ 2287 h 2487"/>
                  <a:gd name="T42" fmla="*/ 1214 w 2872"/>
                  <a:gd name="T43" fmla="*/ 2249 h 2487"/>
                  <a:gd name="T44" fmla="*/ 1502 w 2872"/>
                  <a:gd name="T45" fmla="*/ 2323 h 2487"/>
                  <a:gd name="T46" fmla="*/ 1665 w 2872"/>
                  <a:gd name="T47" fmla="*/ 2332 h 2487"/>
                  <a:gd name="T48" fmla="*/ 1762 w 2872"/>
                  <a:gd name="T49" fmla="*/ 2300 h 2487"/>
                  <a:gd name="T50" fmla="*/ 1818 w 2872"/>
                  <a:gd name="T51" fmla="*/ 2370 h 2487"/>
                  <a:gd name="T52" fmla="*/ 1909 w 2872"/>
                  <a:gd name="T53" fmla="*/ 2388 h 2487"/>
                  <a:gd name="T54" fmla="*/ 2079 w 2872"/>
                  <a:gd name="T55" fmla="*/ 2466 h 2487"/>
                  <a:gd name="T56" fmla="*/ 2176 w 2872"/>
                  <a:gd name="T57" fmla="*/ 2487 h 2487"/>
                  <a:gd name="T58" fmla="*/ 2183 w 2872"/>
                  <a:gd name="T59" fmla="*/ 2400 h 2487"/>
                  <a:gd name="T60" fmla="*/ 2342 w 2872"/>
                  <a:gd name="T61" fmla="*/ 2053 h 2487"/>
                  <a:gd name="T62" fmla="*/ 2545 w 2872"/>
                  <a:gd name="T63" fmla="*/ 1918 h 2487"/>
                  <a:gd name="T64" fmla="*/ 2517 w 2872"/>
                  <a:gd name="T65" fmla="*/ 1856 h 2487"/>
                  <a:gd name="T66" fmla="*/ 2485 w 2872"/>
                  <a:gd name="T67" fmla="*/ 1630 h 2487"/>
                  <a:gd name="T68" fmla="*/ 2688 w 2872"/>
                  <a:gd name="T69" fmla="*/ 1568 h 2487"/>
                  <a:gd name="T70" fmla="*/ 2872 w 2872"/>
                  <a:gd name="T71" fmla="*/ 1311 h 2487"/>
                  <a:gd name="T72" fmla="*/ 2771 w 2872"/>
                  <a:gd name="T73" fmla="*/ 1210 h 2487"/>
                  <a:gd name="T74" fmla="*/ 2628 w 2872"/>
                  <a:gd name="T75" fmla="*/ 1214 h 2487"/>
                  <a:gd name="T76" fmla="*/ 2603 w 2872"/>
                  <a:gd name="T77" fmla="*/ 1068 h 2487"/>
                  <a:gd name="T78" fmla="*/ 2455 w 2872"/>
                  <a:gd name="T79" fmla="*/ 900 h 2487"/>
                  <a:gd name="T80" fmla="*/ 2358 w 2872"/>
                  <a:gd name="T81" fmla="*/ 473 h 2487"/>
                  <a:gd name="T82" fmla="*/ 2329 w 2872"/>
                  <a:gd name="T83" fmla="*/ 221 h 2487"/>
                  <a:gd name="T84" fmla="*/ 2055 w 2872"/>
                  <a:gd name="T85" fmla="*/ 140 h 2487"/>
                  <a:gd name="T86" fmla="*/ 1922 w 2872"/>
                  <a:gd name="T87" fmla="*/ 181 h 2487"/>
                  <a:gd name="T88" fmla="*/ 1781 w 2872"/>
                  <a:gd name="T89" fmla="*/ 30 h 2487"/>
                  <a:gd name="T90" fmla="*/ 1665 w 2872"/>
                  <a:gd name="T91" fmla="*/ 58 h 2487"/>
                  <a:gd name="T92" fmla="*/ 1534 w 2872"/>
                  <a:gd name="T93" fmla="*/ 32 h 2487"/>
                  <a:gd name="T94" fmla="*/ 1387 w 2872"/>
                  <a:gd name="T95" fmla="*/ 67 h 2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72" h="2487">
                    <a:moveTo>
                      <a:pt x="1343" y="156"/>
                    </a:moveTo>
                    <a:lnTo>
                      <a:pt x="1268" y="179"/>
                    </a:lnTo>
                    <a:lnTo>
                      <a:pt x="1161" y="122"/>
                    </a:lnTo>
                    <a:lnTo>
                      <a:pt x="1028" y="194"/>
                    </a:lnTo>
                    <a:lnTo>
                      <a:pt x="945" y="390"/>
                    </a:lnTo>
                    <a:lnTo>
                      <a:pt x="1004" y="420"/>
                    </a:lnTo>
                    <a:lnTo>
                      <a:pt x="990" y="504"/>
                    </a:lnTo>
                    <a:lnTo>
                      <a:pt x="894" y="513"/>
                    </a:lnTo>
                    <a:lnTo>
                      <a:pt x="876" y="580"/>
                    </a:lnTo>
                    <a:lnTo>
                      <a:pt x="804" y="577"/>
                    </a:lnTo>
                    <a:lnTo>
                      <a:pt x="752" y="626"/>
                    </a:lnTo>
                    <a:lnTo>
                      <a:pt x="661" y="843"/>
                    </a:lnTo>
                    <a:lnTo>
                      <a:pt x="684" y="976"/>
                    </a:lnTo>
                    <a:lnTo>
                      <a:pt x="657" y="994"/>
                    </a:lnTo>
                    <a:lnTo>
                      <a:pt x="604" y="946"/>
                    </a:lnTo>
                    <a:lnTo>
                      <a:pt x="476" y="1009"/>
                    </a:lnTo>
                    <a:lnTo>
                      <a:pt x="480" y="1040"/>
                    </a:lnTo>
                    <a:lnTo>
                      <a:pt x="427" y="1049"/>
                    </a:lnTo>
                    <a:lnTo>
                      <a:pt x="383" y="1170"/>
                    </a:lnTo>
                    <a:lnTo>
                      <a:pt x="304" y="1196"/>
                    </a:lnTo>
                    <a:lnTo>
                      <a:pt x="157" y="1211"/>
                    </a:lnTo>
                    <a:lnTo>
                      <a:pt x="127" y="1238"/>
                    </a:lnTo>
                    <a:lnTo>
                      <a:pt x="118" y="1282"/>
                    </a:lnTo>
                    <a:lnTo>
                      <a:pt x="192" y="1512"/>
                    </a:lnTo>
                    <a:lnTo>
                      <a:pt x="237" y="1626"/>
                    </a:lnTo>
                    <a:lnTo>
                      <a:pt x="219" y="1666"/>
                    </a:lnTo>
                    <a:lnTo>
                      <a:pt x="212" y="1781"/>
                    </a:lnTo>
                    <a:lnTo>
                      <a:pt x="30" y="1880"/>
                    </a:lnTo>
                    <a:lnTo>
                      <a:pt x="0" y="2000"/>
                    </a:lnTo>
                    <a:lnTo>
                      <a:pt x="151" y="2070"/>
                    </a:lnTo>
                    <a:lnTo>
                      <a:pt x="109" y="2225"/>
                    </a:lnTo>
                    <a:lnTo>
                      <a:pt x="133" y="2385"/>
                    </a:lnTo>
                    <a:lnTo>
                      <a:pt x="193" y="2374"/>
                    </a:lnTo>
                    <a:lnTo>
                      <a:pt x="193" y="2355"/>
                    </a:lnTo>
                    <a:lnTo>
                      <a:pt x="205" y="2332"/>
                    </a:lnTo>
                    <a:lnTo>
                      <a:pt x="255" y="2357"/>
                    </a:lnTo>
                    <a:lnTo>
                      <a:pt x="338" y="2250"/>
                    </a:lnTo>
                    <a:lnTo>
                      <a:pt x="328" y="2207"/>
                    </a:lnTo>
                    <a:lnTo>
                      <a:pt x="368" y="2173"/>
                    </a:lnTo>
                    <a:lnTo>
                      <a:pt x="738" y="2207"/>
                    </a:lnTo>
                    <a:lnTo>
                      <a:pt x="878" y="2206"/>
                    </a:lnTo>
                    <a:lnTo>
                      <a:pt x="1055" y="2287"/>
                    </a:lnTo>
                    <a:lnTo>
                      <a:pt x="1128" y="2273"/>
                    </a:lnTo>
                    <a:lnTo>
                      <a:pt x="1214" y="2249"/>
                    </a:lnTo>
                    <a:lnTo>
                      <a:pt x="1291" y="2328"/>
                    </a:lnTo>
                    <a:lnTo>
                      <a:pt x="1502" y="2323"/>
                    </a:lnTo>
                    <a:lnTo>
                      <a:pt x="1549" y="2358"/>
                    </a:lnTo>
                    <a:lnTo>
                      <a:pt x="1665" y="2332"/>
                    </a:lnTo>
                    <a:lnTo>
                      <a:pt x="1703" y="2371"/>
                    </a:lnTo>
                    <a:lnTo>
                      <a:pt x="1762" y="2300"/>
                    </a:lnTo>
                    <a:lnTo>
                      <a:pt x="1825" y="2329"/>
                    </a:lnTo>
                    <a:lnTo>
                      <a:pt x="1818" y="2370"/>
                    </a:lnTo>
                    <a:lnTo>
                      <a:pt x="1885" y="2359"/>
                    </a:lnTo>
                    <a:lnTo>
                      <a:pt x="1909" y="2388"/>
                    </a:lnTo>
                    <a:lnTo>
                      <a:pt x="2022" y="2365"/>
                    </a:lnTo>
                    <a:lnTo>
                      <a:pt x="2079" y="2466"/>
                    </a:lnTo>
                    <a:lnTo>
                      <a:pt x="2149" y="2470"/>
                    </a:lnTo>
                    <a:lnTo>
                      <a:pt x="2176" y="2487"/>
                    </a:lnTo>
                    <a:lnTo>
                      <a:pt x="2213" y="2426"/>
                    </a:lnTo>
                    <a:lnTo>
                      <a:pt x="2183" y="2400"/>
                    </a:lnTo>
                    <a:lnTo>
                      <a:pt x="2204" y="2247"/>
                    </a:lnTo>
                    <a:lnTo>
                      <a:pt x="2342" y="2053"/>
                    </a:lnTo>
                    <a:lnTo>
                      <a:pt x="2602" y="2017"/>
                    </a:lnTo>
                    <a:lnTo>
                      <a:pt x="2545" y="1918"/>
                    </a:lnTo>
                    <a:lnTo>
                      <a:pt x="2554" y="1868"/>
                    </a:lnTo>
                    <a:lnTo>
                      <a:pt x="2517" y="1856"/>
                    </a:lnTo>
                    <a:lnTo>
                      <a:pt x="2563" y="1759"/>
                    </a:lnTo>
                    <a:lnTo>
                      <a:pt x="2485" y="1630"/>
                    </a:lnTo>
                    <a:lnTo>
                      <a:pt x="2532" y="1547"/>
                    </a:lnTo>
                    <a:lnTo>
                      <a:pt x="2688" y="1568"/>
                    </a:lnTo>
                    <a:lnTo>
                      <a:pt x="2860" y="1428"/>
                    </a:lnTo>
                    <a:lnTo>
                      <a:pt x="2872" y="1311"/>
                    </a:lnTo>
                    <a:lnTo>
                      <a:pt x="2792" y="1265"/>
                    </a:lnTo>
                    <a:lnTo>
                      <a:pt x="2771" y="1210"/>
                    </a:lnTo>
                    <a:lnTo>
                      <a:pt x="2688" y="1197"/>
                    </a:lnTo>
                    <a:lnTo>
                      <a:pt x="2628" y="1214"/>
                    </a:lnTo>
                    <a:lnTo>
                      <a:pt x="2634" y="1174"/>
                    </a:lnTo>
                    <a:lnTo>
                      <a:pt x="2603" y="1068"/>
                    </a:lnTo>
                    <a:lnTo>
                      <a:pt x="2456" y="937"/>
                    </a:lnTo>
                    <a:lnTo>
                      <a:pt x="2455" y="900"/>
                    </a:lnTo>
                    <a:lnTo>
                      <a:pt x="2315" y="596"/>
                    </a:lnTo>
                    <a:lnTo>
                      <a:pt x="2358" y="473"/>
                    </a:lnTo>
                    <a:lnTo>
                      <a:pt x="2318" y="411"/>
                    </a:lnTo>
                    <a:lnTo>
                      <a:pt x="2329" y="221"/>
                    </a:lnTo>
                    <a:lnTo>
                      <a:pt x="2222" y="142"/>
                    </a:lnTo>
                    <a:lnTo>
                      <a:pt x="2055" y="140"/>
                    </a:lnTo>
                    <a:lnTo>
                      <a:pt x="2009" y="187"/>
                    </a:lnTo>
                    <a:lnTo>
                      <a:pt x="1922" y="181"/>
                    </a:lnTo>
                    <a:lnTo>
                      <a:pt x="1871" y="55"/>
                    </a:lnTo>
                    <a:lnTo>
                      <a:pt x="1781" y="30"/>
                    </a:lnTo>
                    <a:lnTo>
                      <a:pt x="1764" y="57"/>
                    </a:lnTo>
                    <a:lnTo>
                      <a:pt x="1665" y="58"/>
                    </a:lnTo>
                    <a:lnTo>
                      <a:pt x="1614" y="12"/>
                    </a:lnTo>
                    <a:lnTo>
                      <a:pt x="1534" y="32"/>
                    </a:lnTo>
                    <a:lnTo>
                      <a:pt x="1484" y="0"/>
                    </a:lnTo>
                    <a:lnTo>
                      <a:pt x="1387" y="67"/>
                    </a:lnTo>
                    <a:lnTo>
                      <a:pt x="1343" y="15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Freeform 134">
                <a:extLst>
                  <a:ext uri="{FF2B5EF4-FFF2-40B4-BE49-F238E27FC236}">
                    <a16:creationId xmlns:a16="http://schemas.microsoft.com/office/drawing/2014/main" id="{EF39A462-A4BF-314D-B9BE-FFFDDDB86C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66388" y="259576"/>
                <a:ext cx="1349047" cy="910809"/>
              </a:xfrm>
              <a:custGeom>
                <a:avLst/>
                <a:gdLst>
                  <a:gd name="T0" fmla="*/ 3260 w 3340"/>
                  <a:gd name="T1" fmla="*/ 960 h 2255"/>
                  <a:gd name="T2" fmla="*/ 3268 w 3340"/>
                  <a:gd name="T3" fmla="*/ 730 h 2255"/>
                  <a:gd name="T4" fmla="*/ 3142 w 3340"/>
                  <a:gd name="T5" fmla="*/ 751 h 2255"/>
                  <a:gd name="T6" fmla="*/ 3087 w 3340"/>
                  <a:gd name="T7" fmla="*/ 606 h 2255"/>
                  <a:gd name="T8" fmla="*/ 2994 w 3340"/>
                  <a:gd name="T9" fmla="*/ 567 h 2255"/>
                  <a:gd name="T10" fmla="*/ 2852 w 3340"/>
                  <a:gd name="T11" fmla="*/ 409 h 2255"/>
                  <a:gd name="T12" fmla="*/ 2940 w 3340"/>
                  <a:gd name="T13" fmla="*/ 202 h 2255"/>
                  <a:gd name="T14" fmla="*/ 2783 w 3340"/>
                  <a:gd name="T15" fmla="*/ 230 h 2255"/>
                  <a:gd name="T16" fmla="*/ 2650 w 3340"/>
                  <a:gd name="T17" fmla="*/ 251 h 2255"/>
                  <a:gd name="T18" fmla="*/ 2515 w 3340"/>
                  <a:gd name="T19" fmla="*/ 0 h 2255"/>
                  <a:gd name="T20" fmla="*/ 2399 w 3340"/>
                  <a:gd name="T21" fmla="*/ 75 h 2255"/>
                  <a:gd name="T22" fmla="*/ 2282 w 3340"/>
                  <a:gd name="T23" fmla="*/ 358 h 2255"/>
                  <a:gd name="T24" fmla="*/ 2136 w 3340"/>
                  <a:gd name="T25" fmla="*/ 435 h 2255"/>
                  <a:gd name="T26" fmla="*/ 1892 w 3340"/>
                  <a:gd name="T27" fmla="*/ 417 h 2255"/>
                  <a:gd name="T28" fmla="*/ 1914 w 3340"/>
                  <a:gd name="T29" fmla="*/ 600 h 2255"/>
                  <a:gd name="T30" fmla="*/ 1738 w 3340"/>
                  <a:gd name="T31" fmla="*/ 309 h 2255"/>
                  <a:gd name="T32" fmla="*/ 1669 w 3340"/>
                  <a:gd name="T33" fmla="*/ 409 h 2255"/>
                  <a:gd name="T34" fmla="*/ 1583 w 3340"/>
                  <a:gd name="T35" fmla="*/ 556 h 2255"/>
                  <a:gd name="T36" fmla="*/ 1338 w 3340"/>
                  <a:gd name="T37" fmla="*/ 352 h 2255"/>
                  <a:gd name="T38" fmla="*/ 1255 w 3340"/>
                  <a:gd name="T39" fmla="*/ 798 h 2255"/>
                  <a:gd name="T40" fmla="*/ 1104 w 3340"/>
                  <a:gd name="T41" fmla="*/ 920 h 2255"/>
                  <a:gd name="T42" fmla="*/ 972 w 3340"/>
                  <a:gd name="T43" fmla="*/ 847 h 2255"/>
                  <a:gd name="T44" fmla="*/ 961 w 3340"/>
                  <a:gd name="T45" fmla="*/ 662 h 2255"/>
                  <a:gd name="T46" fmla="*/ 950 w 3340"/>
                  <a:gd name="T47" fmla="*/ 483 h 2255"/>
                  <a:gd name="T48" fmla="*/ 916 w 3340"/>
                  <a:gd name="T49" fmla="*/ 374 h 2255"/>
                  <a:gd name="T50" fmla="*/ 694 w 3340"/>
                  <a:gd name="T51" fmla="*/ 235 h 2255"/>
                  <a:gd name="T52" fmla="*/ 433 w 3340"/>
                  <a:gd name="T53" fmla="*/ 142 h 2255"/>
                  <a:gd name="T54" fmla="*/ 477 w 3340"/>
                  <a:gd name="T55" fmla="*/ 194 h 2255"/>
                  <a:gd name="T56" fmla="*/ 531 w 3340"/>
                  <a:gd name="T57" fmla="*/ 258 h 2255"/>
                  <a:gd name="T58" fmla="*/ 657 w 3340"/>
                  <a:gd name="T59" fmla="*/ 532 h 2255"/>
                  <a:gd name="T60" fmla="*/ 562 w 3340"/>
                  <a:gd name="T61" fmla="*/ 449 h 2255"/>
                  <a:gd name="T62" fmla="*/ 318 w 3340"/>
                  <a:gd name="T63" fmla="*/ 299 h 2255"/>
                  <a:gd name="T64" fmla="*/ 263 w 3340"/>
                  <a:gd name="T65" fmla="*/ 386 h 2255"/>
                  <a:gd name="T66" fmla="*/ 317 w 3340"/>
                  <a:gd name="T67" fmla="*/ 552 h 2255"/>
                  <a:gd name="T68" fmla="*/ 348 w 3340"/>
                  <a:gd name="T69" fmla="*/ 651 h 2255"/>
                  <a:gd name="T70" fmla="*/ 128 w 3340"/>
                  <a:gd name="T71" fmla="*/ 630 h 2255"/>
                  <a:gd name="T72" fmla="*/ 209 w 3340"/>
                  <a:gd name="T73" fmla="*/ 798 h 2255"/>
                  <a:gd name="T74" fmla="*/ 117 w 3340"/>
                  <a:gd name="T75" fmla="*/ 825 h 2255"/>
                  <a:gd name="T76" fmla="*/ 602 w 3340"/>
                  <a:gd name="T77" fmla="*/ 775 h 2255"/>
                  <a:gd name="T78" fmla="*/ 830 w 3340"/>
                  <a:gd name="T79" fmla="*/ 823 h 2255"/>
                  <a:gd name="T80" fmla="*/ 828 w 3340"/>
                  <a:gd name="T81" fmla="*/ 1014 h 2255"/>
                  <a:gd name="T82" fmla="*/ 592 w 3340"/>
                  <a:gd name="T83" fmla="*/ 1130 h 2255"/>
                  <a:gd name="T84" fmla="*/ 370 w 3340"/>
                  <a:gd name="T85" fmla="*/ 1218 h 2255"/>
                  <a:gd name="T86" fmla="*/ 311 w 3340"/>
                  <a:gd name="T87" fmla="*/ 1305 h 2255"/>
                  <a:gd name="T88" fmla="*/ 630 w 3340"/>
                  <a:gd name="T89" fmla="*/ 1302 h 2255"/>
                  <a:gd name="T90" fmla="*/ 772 w 3340"/>
                  <a:gd name="T91" fmla="*/ 1470 h 2255"/>
                  <a:gd name="T92" fmla="*/ 760 w 3340"/>
                  <a:gd name="T93" fmla="*/ 1633 h 2255"/>
                  <a:gd name="T94" fmla="*/ 738 w 3340"/>
                  <a:gd name="T95" fmla="*/ 1852 h 2255"/>
                  <a:gd name="T96" fmla="*/ 566 w 3340"/>
                  <a:gd name="T97" fmla="*/ 1933 h 2255"/>
                  <a:gd name="T98" fmla="*/ 900 w 3340"/>
                  <a:gd name="T99" fmla="*/ 1967 h 2255"/>
                  <a:gd name="T100" fmla="*/ 1074 w 3340"/>
                  <a:gd name="T101" fmla="*/ 2008 h 2255"/>
                  <a:gd name="T102" fmla="*/ 1655 w 3340"/>
                  <a:gd name="T103" fmla="*/ 2255 h 2255"/>
                  <a:gd name="T104" fmla="*/ 2310 w 3340"/>
                  <a:gd name="T105" fmla="*/ 1957 h 2255"/>
                  <a:gd name="T106" fmla="*/ 2740 w 3340"/>
                  <a:gd name="T107" fmla="*/ 1638 h 2255"/>
                  <a:gd name="T108" fmla="*/ 2816 w 3340"/>
                  <a:gd name="T109" fmla="*/ 1614 h 2255"/>
                  <a:gd name="T110" fmla="*/ 2873 w 3340"/>
                  <a:gd name="T111" fmla="*/ 1679 h 2255"/>
                  <a:gd name="T112" fmla="*/ 3097 w 3340"/>
                  <a:gd name="T113" fmla="*/ 1392 h 2255"/>
                  <a:gd name="T114" fmla="*/ 3029 w 3340"/>
                  <a:gd name="T115" fmla="*/ 1281 h 2255"/>
                  <a:gd name="T116" fmla="*/ 3170 w 3340"/>
                  <a:gd name="T117" fmla="*/ 1302 h 2255"/>
                  <a:gd name="T118" fmla="*/ 3261 w 3340"/>
                  <a:gd name="T119" fmla="*/ 1122 h 2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40" h="2255">
                    <a:moveTo>
                      <a:pt x="3340" y="1029"/>
                    </a:moveTo>
                    <a:lnTo>
                      <a:pt x="3323" y="992"/>
                    </a:lnTo>
                    <a:lnTo>
                      <a:pt x="3283" y="995"/>
                    </a:lnTo>
                    <a:lnTo>
                      <a:pt x="3271" y="1032"/>
                    </a:lnTo>
                    <a:lnTo>
                      <a:pt x="3260" y="960"/>
                    </a:lnTo>
                    <a:lnTo>
                      <a:pt x="3213" y="950"/>
                    </a:lnTo>
                    <a:lnTo>
                      <a:pt x="3260" y="906"/>
                    </a:lnTo>
                    <a:lnTo>
                      <a:pt x="3272" y="810"/>
                    </a:lnTo>
                    <a:lnTo>
                      <a:pt x="3235" y="777"/>
                    </a:lnTo>
                    <a:lnTo>
                      <a:pt x="3268" y="730"/>
                    </a:lnTo>
                    <a:lnTo>
                      <a:pt x="3212" y="748"/>
                    </a:lnTo>
                    <a:lnTo>
                      <a:pt x="3214" y="701"/>
                    </a:lnTo>
                    <a:lnTo>
                      <a:pt x="3171" y="642"/>
                    </a:lnTo>
                    <a:lnTo>
                      <a:pt x="3147" y="682"/>
                    </a:lnTo>
                    <a:lnTo>
                      <a:pt x="3142" y="751"/>
                    </a:lnTo>
                    <a:lnTo>
                      <a:pt x="3105" y="755"/>
                    </a:lnTo>
                    <a:lnTo>
                      <a:pt x="3107" y="706"/>
                    </a:lnTo>
                    <a:lnTo>
                      <a:pt x="3084" y="699"/>
                    </a:lnTo>
                    <a:lnTo>
                      <a:pt x="3071" y="655"/>
                    </a:lnTo>
                    <a:lnTo>
                      <a:pt x="3087" y="606"/>
                    </a:lnTo>
                    <a:lnTo>
                      <a:pt x="3067" y="593"/>
                    </a:lnTo>
                    <a:lnTo>
                      <a:pt x="2970" y="623"/>
                    </a:lnTo>
                    <a:lnTo>
                      <a:pt x="2935" y="653"/>
                    </a:lnTo>
                    <a:lnTo>
                      <a:pt x="2910" y="618"/>
                    </a:lnTo>
                    <a:lnTo>
                      <a:pt x="2994" y="567"/>
                    </a:lnTo>
                    <a:lnTo>
                      <a:pt x="2981" y="408"/>
                    </a:lnTo>
                    <a:lnTo>
                      <a:pt x="2965" y="401"/>
                    </a:lnTo>
                    <a:lnTo>
                      <a:pt x="2902" y="452"/>
                    </a:lnTo>
                    <a:lnTo>
                      <a:pt x="2882" y="403"/>
                    </a:lnTo>
                    <a:lnTo>
                      <a:pt x="2852" y="409"/>
                    </a:lnTo>
                    <a:lnTo>
                      <a:pt x="2851" y="379"/>
                    </a:lnTo>
                    <a:lnTo>
                      <a:pt x="2814" y="339"/>
                    </a:lnTo>
                    <a:lnTo>
                      <a:pt x="2901" y="286"/>
                    </a:lnTo>
                    <a:lnTo>
                      <a:pt x="2887" y="223"/>
                    </a:lnTo>
                    <a:lnTo>
                      <a:pt x="2940" y="202"/>
                    </a:lnTo>
                    <a:lnTo>
                      <a:pt x="3006" y="182"/>
                    </a:lnTo>
                    <a:lnTo>
                      <a:pt x="2993" y="145"/>
                    </a:lnTo>
                    <a:lnTo>
                      <a:pt x="2902" y="140"/>
                    </a:lnTo>
                    <a:lnTo>
                      <a:pt x="2827" y="250"/>
                    </a:lnTo>
                    <a:lnTo>
                      <a:pt x="2783" y="230"/>
                    </a:lnTo>
                    <a:lnTo>
                      <a:pt x="2764" y="263"/>
                    </a:lnTo>
                    <a:lnTo>
                      <a:pt x="2767" y="317"/>
                    </a:lnTo>
                    <a:lnTo>
                      <a:pt x="2714" y="298"/>
                    </a:lnTo>
                    <a:lnTo>
                      <a:pt x="2697" y="254"/>
                    </a:lnTo>
                    <a:lnTo>
                      <a:pt x="2650" y="251"/>
                    </a:lnTo>
                    <a:lnTo>
                      <a:pt x="2604" y="219"/>
                    </a:lnTo>
                    <a:lnTo>
                      <a:pt x="2633" y="162"/>
                    </a:lnTo>
                    <a:lnTo>
                      <a:pt x="2589" y="146"/>
                    </a:lnTo>
                    <a:lnTo>
                      <a:pt x="2586" y="89"/>
                    </a:lnTo>
                    <a:lnTo>
                      <a:pt x="2515" y="0"/>
                    </a:lnTo>
                    <a:lnTo>
                      <a:pt x="2489" y="27"/>
                    </a:lnTo>
                    <a:lnTo>
                      <a:pt x="2496" y="57"/>
                    </a:lnTo>
                    <a:lnTo>
                      <a:pt x="2442" y="87"/>
                    </a:lnTo>
                    <a:lnTo>
                      <a:pt x="2419" y="61"/>
                    </a:lnTo>
                    <a:lnTo>
                      <a:pt x="2399" y="75"/>
                    </a:lnTo>
                    <a:lnTo>
                      <a:pt x="2444" y="287"/>
                    </a:lnTo>
                    <a:lnTo>
                      <a:pt x="2431" y="327"/>
                    </a:lnTo>
                    <a:lnTo>
                      <a:pt x="2377" y="330"/>
                    </a:lnTo>
                    <a:lnTo>
                      <a:pt x="2352" y="357"/>
                    </a:lnTo>
                    <a:lnTo>
                      <a:pt x="2282" y="358"/>
                    </a:lnTo>
                    <a:lnTo>
                      <a:pt x="2260" y="288"/>
                    </a:lnTo>
                    <a:lnTo>
                      <a:pt x="2214" y="289"/>
                    </a:lnTo>
                    <a:lnTo>
                      <a:pt x="2191" y="361"/>
                    </a:lnTo>
                    <a:lnTo>
                      <a:pt x="2146" y="396"/>
                    </a:lnTo>
                    <a:lnTo>
                      <a:pt x="2136" y="435"/>
                    </a:lnTo>
                    <a:lnTo>
                      <a:pt x="2099" y="426"/>
                    </a:lnTo>
                    <a:lnTo>
                      <a:pt x="1991" y="330"/>
                    </a:lnTo>
                    <a:lnTo>
                      <a:pt x="1928" y="355"/>
                    </a:lnTo>
                    <a:lnTo>
                      <a:pt x="1882" y="315"/>
                    </a:lnTo>
                    <a:lnTo>
                      <a:pt x="1892" y="417"/>
                    </a:lnTo>
                    <a:lnTo>
                      <a:pt x="1956" y="526"/>
                    </a:lnTo>
                    <a:lnTo>
                      <a:pt x="1927" y="576"/>
                    </a:lnTo>
                    <a:lnTo>
                      <a:pt x="1981" y="679"/>
                    </a:lnTo>
                    <a:lnTo>
                      <a:pt x="1925" y="696"/>
                    </a:lnTo>
                    <a:lnTo>
                      <a:pt x="1914" y="600"/>
                    </a:lnTo>
                    <a:lnTo>
                      <a:pt x="1879" y="501"/>
                    </a:lnTo>
                    <a:lnTo>
                      <a:pt x="1819" y="438"/>
                    </a:lnTo>
                    <a:lnTo>
                      <a:pt x="1811" y="375"/>
                    </a:lnTo>
                    <a:lnTo>
                      <a:pt x="1778" y="376"/>
                    </a:lnTo>
                    <a:lnTo>
                      <a:pt x="1738" y="309"/>
                    </a:lnTo>
                    <a:lnTo>
                      <a:pt x="1704" y="317"/>
                    </a:lnTo>
                    <a:lnTo>
                      <a:pt x="1701" y="337"/>
                    </a:lnTo>
                    <a:lnTo>
                      <a:pt x="1664" y="313"/>
                    </a:lnTo>
                    <a:lnTo>
                      <a:pt x="1652" y="350"/>
                    </a:lnTo>
                    <a:lnTo>
                      <a:pt x="1669" y="409"/>
                    </a:lnTo>
                    <a:lnTo>
                      <a:pt x="1615" y="390"/>
                    </a:lnTo>
                    <a:lnTo>
                      <a:pt x="1542" y="410"/>
                    </a:lnTo>
                    <a:lnTo>
                      <a:pt x="1560" y="467"/>
                    </a:lnTo>
                    <a:lnTo>
                      <a:pt x="1536" y="501"/>
                    </a:lnTo>
                    <a:lnTo>
                      <a:pt x="1583" y="556"/>
                    </a:lnTo>
                    <a:lnTo>
                      <a:pt x="1545" y="729"/>
                    </a:lnTo>
                    <a:lnTo>
                      <a:pt x="1474" y="634"/>
                    </a:lnTo>
                    <a:lnTo>
                      <a:pt x="1457" y="554"/>
                    </a:lnTo>
                    <a:lnTo>
                      <a:pt x="1476" y="514"/>
                    </a:lnTo>
                    <a:lnTo>
                      <a:pt x="1338" y="352"/>
                    </a:lnTo>
                    <a:lnTo>
                      <a:pt x="1262" y="390"/>
                    </a:lnTo>
                    <a:lnTo>
                      <a:pt x="1270" y="503"/>
                    </a:lnTo>
                    <a:lnTo>
                      <a:pt x="1318" y="632"/>
                    </a:lnTo>
                    <a:lnTo>
                      <a:pt x="1272" y="751"/>
                    </a:lnTo>
                    <a:lnTo>
                      <a:pt x="1255" y="798"/>
                    </a:lnTo>
                    <a:lnTo>
                      <a:pt x="1225" y="762"/>
                    </a:lnTo>
                    <a:lnTo>
                      <a:pt x="1192" y="719"/>
                    </a:lnTo>
                    <a:lnTo>
                      <a:pt x="1187" y="660"/>
                    </a:lnTo>
                    <a:lnTo>
                      <a:pt x="1099" y="797"/>
                    </a:lnTo>
                    <a:lnTo>
                      <a:pt x="1104" y="920"/>
                    </a:lnTo>
                    <a:lnTo>
                      <a:pt x="1063" y="869"/>
                    </a:lnTo>
                    <a:lnTo>
                      <a:pt x="1047" y="883"/>
                    </a:lnTo>
                    <a:lnTo>
                      <a:pt x="1030" y="960"/>
                    </a:lnTo>
                    <a:lnTo>
                      <a:pt x="1007" y="871"/>
                    </a:lnTo>
                    <a:lnTo>
                      <a:pt x="972" y="847"/>
                    </a:lnTo>
                    <a:lnTo>
                      <a:pt x="972" y="738"/>
                    </a:lnTo>
                    <a:lnTo>
                      <a:pt x="916" y="735"/>
                    </a:lnTo>
                    <a:lnTo>
                      <a:pt x="854" y="652"/>
                    </a:lnTo>
                    <a:lnTo>
                      <a:pt x="938" y="701"/>
                    </a:lnTo>
                    <a:lnTo>
                      <a:pt x="961" y="662"/>
                    </a:lnTo>
                    <a:lnTo>
                      <a:pt x="941" y="605"/>
                    </a:lnTo>
                    <a:lnTo>
                      <a:pt x="977" y="599"/>
                    </a:lnTo>
                    <a:lnTo>
                      <a:pt x="963" y="545"/>
                    </a:lnTo>
                    <a:lnTo>
                      <a:pt x="984" y="528"/>
                    </a:lnTo>
                    <a:lnTo>
                      <a:pt x="950" y="483"/>
                    </a:lnTo>
                    <a:lnTo>
                      <a:pt x="952" y="459"/>
                    </a:lnTo>
                    <a:lnTo>
                      <a:pt x="979" y="436"/>
                    </a:lnTo>
                    <a:lnTo>
                      <a:pt x="942" y="426"/>
                    </a:lnTo>
                    <a:lnTo>
                      <a:pt x="922" y="453"/>
                    </a:lnTo>
                    <a:lnTo>
                      <a:pt x="916" y="374"/>
                    </a:lnTo>
                    <a:lnTo>
                      <a:pt x="869" y="390"/>
                    </a:lnTo>
                    <a:lnTo>
                      <a:pt x="855" y="364"/>
                    </a:lnTo>
                    <a:lnTo>
                      <a:pt x="849" y="354"/>
                    </a:lnTo>
                    <a:lnTo>
                      <a:pt x="828" y="291"/>
                    </a:lnTo>
                    <a:lnTo>
                      <a:pt x="694" y="235"/>
                    </a:lnTo>
                    <a:lnTo>
                      <a:pt x="684" y="166"/>
                    </a:lnTo>
                    <a:lnTo>
                      <a:pt x="626" y="121"/>
                    </a:lnTo>
                    <a:lnTo>
                      <a:pt x="570" y="134"/>
                    </a:lnTo>
                    <a:lnTo>
                      <a:pt x="530" y="105"/>
                    </a:lnTo>
                    <a:lnTo>
                      <a:pt x="433" y="142"/>
                    </a:lnTo>
                    <a:lnTo>
                      <a:pt x="407" y="182"/>
                    </a:lnTo>
                    <a:lnTo>
                      <a:pt x="440" y="182"/>
                    </a:lnTo>
                    <a:lnTo>
                      <a:pt x="424" y="199"/>
                    </a:lnTo>
                    <a:lnTo>
                      <a:pt x="451" y="231"/>
                    </a:lnTo>
                    <a:lnTo>
                      <a:pt x="477" y="194"/>
                    </a:lnTo>
                    <a:lnTo>
                      <a:pt x="590" y="188"/>
                    </a:lnTo>
                    <a:lnTo>
                      <a:pt x="584" y="213"/>
                    </a:lnTo>
                    <a:lnTo>
                      <a:pt x="631" y="260"/>
                    </a:lnTo>
                    <a:lnTo>
                      <a:pt x="605" y="270"/>
                    </a:lnTo>
                    <a:lnTo>
                      <a:pt x="531" y="258"/>
                    </a:lnTo>
                    <a:lnTo>
                      <a:pt x="488" y="284"/>
                    </a:lnTo>
                    <a:lnTo>
                      <a:pt x="606" y="376"/>
                    </a:lnTo>
                    <a:lnTo>
                      <a:pt x="663" y="383"/>
                    </a:lnTo>
                    <a:lnTo>
                      <a:pt x="633" y="436"/>
                    </a:lnTo>
                    <a:lnTo>
                      <a:pt x="657" y="532"/>
                    </a:lnTo>
                    <a:lnTo>
                      <a:pt x="620" y="572"/>
                    </a:lnTo>
                    <a:lnTo>
                      <a:pt x="594" y="525"/>
                    </a:lnTo>
                    <a:lnTo>
                      <a:pt x="563" y="565"/>
                    </a:lnTo>
                    <a:lnTo>
                      <a:pt x="553" y="523"/>
                    </a:lnTo>
                    <a:lnTo>
                      <a:pt x="562" y="449"/>
                    </a:lnTo>
                    <a:lnTo>
                      <a:pt x="529" y="437"/>
                    </a:lnTo>
                    <a:lnTo>
                      <a:pt x="507" y="469"/>
                    </a:lnTo>
                    <a:lnTo>
                      <a:pt x="443" y="440"/>
                    </a:lnTo>
                    <a:lnTo>
                      <a:pt x="449" y="381"/>
                    </a:lnTo>
                    <a:lnTo>
                      <a:pt x="318" y="299"/>
                    </a:lnTo>
                    <a:lnTo>
                      <a:pt x="288" y="342"/>
                    </a:lnTo>
                    <a:lnTo>
                      <a:pt x="368" y="395"/>
                    </a:lnTo>
                    <a:lnTo>
                      <a:pt x="333" y="422"/>
                    </a:lnTo>
                    <a:lnTo>
                      <a:pt x="292" y="376"/>
                    </a:lnTo>
                    <a:lnTo>
                      <a:pt x="263" y="386"/>
                    </a:lnTo>
                    <a:lnTo>
                      <a:pt x="336" y="442"/>
                    </a:lnTo>
                    <a:lnTo>
                      <a:pt x="299" y="452"/>
                    </a:lnTo>
                    <a:lnTo>
                      <a:pt x="206" y="406"/>
                    </a:lnTo>
                    <a:lnTo>
                      <a:pt x="324" y="535"/>
                    </a:lnTo>
                    <a:lnTo>
                      <a:pt x="317" y="552"/>
                    </a:lnTo>
                    <a:lnTo>
                      <a:pt x="240" y="512"/>
                    </a:lnTo>
                    <a:lnTo>
                      <a:pt x="234" y="532"/>
                    </a:lnTo>
                    <a:lnTo>
                      <a:pt x="304" y="621"/>
                    </a:lnTo>
                    <a:lnTo>
                      <a:pt x="397" y="601"/>
                    </a:lnTo>
                    <a:lnTo>
                      <a:pt x="348" y="651"/>
                    </a:lnTo>
                    <a:lnTo>
                      <a:pt x="409" y="673"/>
                    </a:lnTo>
                    <a:lnTo>
                      <a:pt x="292" y="721"/>
                    </a:lnTo>
                    <a:lnTo>
                      <a:pt x="282" y="654"/>
                    </a:lnTo>
                    <a:lnTo>
                      <a:pt x="128" y="593"/>
                    </a:lnTo>
                    <a:lnTo>
                      <a:pt x="128" y="630"/>
                    </a:lnTo>
                    <a:lnTo>
                      <a:pt x="161" y="682"/>
                    </a:lnTo>
                    <a:lnTo>
                      <a:pt x="225" y="715"/>
                    </a:lnTo>
                    <a:lnTo>
                      <a:pt x="186" y="745"/>
                    </a:lnTo>
                    <a:lnTo>
                      <a:pt x="239" y="788"/>
                    </a:lnTo>
                    <a:lnTo>
                      <a:pt x="209" y="798"/>
                    </a:lnTo>
                    <a:lnTo>
                      <a:pt x="69" y="707"/>
                    </a:lnTo>
                    <a:lnTo>
                      <a:pt x="55" y="786"/>
                    </a:lnTo>
                    <a:lnTo>
                      <a:pt x="0" y="829"/>
                    </a:lnTo>
                    <a:lnTo>
                      <a:pt x="26" y="849"/>
                    </a:lnTo>
                    <a:lnTo>
                      <a:pt x="117" y="825"/>
                    </a:lnTo>
                    <a:lnTo>
                      <a:pt x="214" y="854"/>
                    </a:lnTo>
                    <a:lnTo>
                      <a:pt x="410" y="809"/>
                    </a:lnTo>
                    <a:lnTo>
                      <a:pt x="499" y="719"/>
                    </a:lnTo>
                    <a:lnTo>
                      <a:pt x="566" y="741"/>
                    </a:lnTo>
                    <a:lnTo>
                      <a:pt x="602" y="775"/>
                    </a:lnTo>
                    <a:lnTo>
                      <a:pt x="678" y="750"/>
                    </a:lnTo>
                    <a:lnTo>
                      <a:pt x="686" y="824"/>
                    </a:lnTo>
                    <a:lnTo>
                      <a:pt x="726" y="843"/>
                    </a:lnTo>
                    <a:lnTo>
                      <a:pt x="760" y="813"/>
                    </a:lnTo>
                    <a:lnTo>
                      <a:pt x="830" y="823"/>
                    </a:lnTo>
                    <a:lnTo>
                      <a:pt x="625" y="1033"/>
                    </a:lnTo>
                    <a:lnTo>
                      <a:pt x="648" y="1070"/>
                    </a:lnTo>
                    <a:lnTo>
                      <a:pt x="695" y="1065"/>
                    </a:lnTo>
                    <a:lnTo>
                      <a:pt x="779" y="1078"/>
                    </a:lnTo>
                    <a:lnTo>
                      <a:pt x="828" y="1014"/>
                    </a:lnTo>
                    <a:lnTo>
                      <a:pt x="858" y="1018"/>
                    </a:lnTo>
                    <a:lnTo>
                      <a:pt x="796" y="1161"/>
                    </a:lnTo>
                    <a:lnTo>
                      <a:pt x="663" y="1159"/>
                    </a:lnTo>
                    <a:lnTo>
                      <a:pt x="629" y="1116"/>
                    </a:lnTo>
                    <a:lnTo>
                      <a:pt x="592" y="1130"/>
                    </a:lnTo>
                    <a:lnTo>
                      <a:pt x="559" y="1167"/>
                    </a:lnTo>
                    <a:lnTo>
                      <a:pt x="546" y="1130"/>
                    </a:lnTo>
                    <a:lnTo>
                      <a:pt x="522" y="1140"/>
                    </a:lnTo>
                    <a:lnTo>
                      <a:pt x="509" y="1184"/>
                    </a:lnTo>
                    <a:lnTo>
                      <a:pt x="370" y="1218"/>
                    </a:lnTo>
                    <a:lnTo>
                      <a:pt x="237" y="1259"/>
                    </a:lnTo>
                    <a:lnTo>
                      <a:pt x="190" y="1320"/>
                    </a:lnTo>
                    <a:lnTo>
                      <a:pt x="215" y="1355"/>
                    </a:lnTo>
                    <a:lnTo>
                      <a:pt x="284" y="1345"/>
                    </a:lnTo>
                    <a:lnTo>
                      <a:pt x="311" y="1305"/>
                    </a:lnTo>
                    <a:lnTo>
                      <a:pt x="334" y="1321"/>
                    </a:lnTo>
                    <a:lnTo>
                      <a:pt x="417" y="1277"/>
                    </a:lnTo>
                    <a:lnTo>
                      <a:pt x="521" y="1316"/>
                    </a:lnTo>
                    <a:lnTo>
                      <a:pt x="573" y="1299"/>
                    </a:lnTo>
                    <a:lnTo>
                      <a:pt x="630" y="1302"/>
                    </a:lnTo>
                    <a:lnTo>
                      <a:pt x="668" y="1401"/>
                    </a:lnTo>
                    <a:lnTo>
                      <a:pt x="669" y="1488"/>
                    </a:lnTo>
                    <a:lnTo>
                      <a:pt x="708" y="1473"/>
                    </a:lnTo>
                    <a:lnTo>
                      <a:pt x="735" y="1497"/>
                    </a:lnTo>
                    <a:lnTo>
                      <a:pt x="772" y="1470"/>
                    </a:lnTo>
                    <a:lnTo>
                      <a:pt x="832" y="1467"/>
                    </a:lnTo>
                    <a:lnTo>
                      <a:pt x="793" y="1536"/>
                    </a:lnTo>
                    <a:lnTo>
                      <a:pt x="780" y="1576"/>
                    </a:lnTo>
                    <a:lnTo>
                      <a:pt x="746" y="1606"/>
                    </a:lnTo>
                    <a:lnTo>
                      <a:pt x="760" y="1633"/>
                    </a:lnTo>
                    <a:lnTo>
                      <a:pt x="877" y="1611"/>
                    </a:lnTo>
                    <a:lnTo>
                      <a:pt x="923" y="1605"/>
                    </a:lnTo>
                    <a:lnTo>
                      <a:pt x="858" y="1682"/>
                    </a:lnTo>
                    <a:lnTo>
                      <a:pt x="834" y="1735"/>
                    </a:lnTo>
                    <a:lnTo>
                      <a:pt x="738" y="1852"/>
                    </a:lnTo>
                    <a:lnTo>
                      <a:pt x="643" y="1867"/>
                    </a:lnTo>
                    <a:lnTo>
                      <a:pt x="562" y="1830"/>
                    </a:lnTo>
                    <a:lnTo>
                      <a:pt x="552" y="1850"/>
                    </a:lnTo>
                    <a:lnTo>
                      <a:pt x="612" y="1893"/>
                    </a:lnTo>
                    <a:lnTo>
                      <a:pt x="566" y="1933"/>
                    </a:lnTo>
                    <a:lnTo>
                      <a:pt x="610" y="1996"/>
                    </a:lnTo>
                    <a:lnTo>
                      <a:pt x="673" y="1969"/>
                    </a:lnTo>
                    <a:lnTo>
                      <a:pt x="741" y="1995"/>
                    </a:lnTo>
                    <a:lnTo>
                      <a:pt x="810" y="1968"/>
                    </a:lnTo>
                    <a:lnTo>
                      <a:pt x="900" y="1967"/>
                    </a:lnTo>
                    <a:lnTo>
                      <a:pt x="940" y="1989"/>
                    </a:lnTo>
                    <a:lnTo>
                      <a:pt x="1026" y="1899"/>
                    </a:lnTo>
                    <a:lnTo>
                      <a:pt x="1036" y="1962"/>
                    </a:lnTo>
                    <a:lnTo>
                      <a:pt x="1014" y="1982"/>
                    </a:lnTo>
                    <a:lnTo>
                      <a:pt x="1074" y="2008"/>
                    </a:lnTo>
                    <a:lnTo>
                      <a:pt x="1154" y="2020"/>
                    </a:lnTo>
                    <a:lnTo>
                      <a:pt x="1278" y="2119"/>
                    </a:lnTo>
                    <a:lnTo>
                      <a:pt x="1361" y="2172"/>
                    </a:lnTo>
                    <a:lnTo>
                      <a:pt x="1575" y="2210"/>
                    </a:lnTo>
                    <a:lnTo>
                      <a:pt x="1655" y="2255"/>
                    </a:lnTo>
                    <a:lnTo>
                      <a:pt x="1962" y="2249"/>
                    </a:lnTo>
                    <a:lnTo>
                      <a:pt x="2078" y="2078"/>
                    </a:lnTo>
                    <a:lnTo>
                      <a:pt x="2237" y="2015"/>
                    </a:lnTo>
                    <a:lnTo>
                      <a:pt x="2223" y="1941"/>
                    </a:lnTo>
                    <a:lnTo>
                      <a:pt x="2310" y="1957"/>
                    </a:lnTo>
                    <a:lnTo>
                      <a:pt x="2385" y="1913"/>
                    </a:lnTo>
                    <a:lnTo>
                      <a:pt x="2459" y="1909"/>
                    </a:lnTo>
                    <a:lnTo>
                      <a:pt x="2624" y="1738"/>
                    </a:lnTo>
                    <a:lnTo>
                      <a:pt x="2664" y="1662"/>
                    </a:lnTo>
                    <a:lnTo>
                      <a:pt x="2740" y="1638"/>
                    </a:lnTo>
                    <a:lnTo>
                      <a:pt x="2763" y="1608"/>
                    </a:lnTo>
                    <a:lnTo>
                      <a:pt x="2753" y="1578"/>
                    </a:lnTo>
                    <a:lnTo>
                      <a:pt x="2765" y="1548"/>
                    </a:lnTo>
                    <a:lnTo>
                      <a:pt x="2812" y="1555"/>
                    </a:lnTo>
                    <a:lnTo>
                      <a:pt x="2816" y="1614"/>
                    </a:lnTo>
                    <a:lnTo>
                      <a:pt x="2840" y="1640"/>
                    </a:lnTo>
                    <a:lnTo>
                      <a:pt x="2830" y="1670"/>
                    </a:lnTo>
                    <a:lnTo>
                      <a:pt x="2796" y="1684"/>
                    </a:lnTo>
                    <a:lnTo>
                      <a:pt x="2806" y="1697"/>
                    </a:lnTo>
                    <a:lnTo>
                      <a:pt x="2873" y="1679"/>
                    </a:lnTo>
                    <a:lnTo>
                      <a:pt x="2916" y="1580"/>
                    </a:lnTo>
                    <a:lnTo>
                      <a:pt x="2989" y="1572"/>
                    </a:lnTo>
                    <a:lnTo>
                      <a:pt x="3042" y="1469"/>
                    </a:lnTo>
                    <a:lnTo>
                      <a:pt x="3111" y="1405"/>
                    </a:lnTo>
                    <a:lnTo>
                      <a:pt x="3097" y="1392"/>
                    </a:lnTo>
                    <a:lnTo>
                      <a:pt x="3008" y="1440"/>
                    </a:lnTo>
                    <a:lnTo>
                      <a:pt x="3014" y="1373"/>
                    </a:lnTo>
                    <a:lnTo>
                      <a:pt x="3061" y="1346"/>
                    </a:lnTo>
                    <a:lnTo>
                      <a:pt x="3057" y="1320"/>
                    </a:lnTo>
                    <a:lnTo>
                      <a:pt x="3029" y="1281"/>
                    </a:lnTo>
                    <a:lnTo>
                      <a:pt x="3049" y="1237"/>
                    </a:lnTo>
                    <a:lnTo>
                      <a:pt x="3096" y="1299"/>
                    </a:lnTo>
                    <a:lnTo>
                      <a:pt x="3114" y="1353"/>
                    </a:lnTo>
                    <a:lnTo>
                      <a:pt x="3141" y="1338"/>
                    </a:lnTo>
                    <a:lnTo>
                      <a:pt x="3170" y="1302"/>
                    </a:lnTo>
                    <a:lnTo>
                      <a:pt x="3206" y="1298"/>
                    </a:lnTo>
                    <a:lnTo>
                      <a:pt x="3210" y="1255"/>
                    </a:lnTo>
                    <a:lnTo>
                      <a:pt x="3249" y="1208"/>
                    </a:lnTo>
                    <a:lnTo>
                      <a:pt x="3219" y="1166"/>
                    </a:lnTo>
                    <a:lnTo>
                      <a:pt x="3261" y="1122"/>
                    </a:lnTo>
                    <a:lnTo>
                      <a:pt x="3315" y="1118"/>
                    </a:lnTo>
                    <a:lnTo>
                      <a:pt x="3318" y="1055"/>
                    </a:lnTo>
                    <a:lnTo>
                      <a:pt x="3284" y="1059"/>
                    </a:lnTo>
                    <a:lnTo>
                      <a:pt x="3340" y="102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Freeform 144">
                <a:extLst>
                  <a:ext uri="{FF2B5EF4-FFF2-40B4-BE49-F238E27FC236}">
                    <a16:creationId xmlns:a16="http://schemas.microsoft.com/office/drawing/2014/main" id="{AEAC905D-E35D-8A43-A28A-00DFC11F14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4201" y="5449694"/>
                <a:ext cx="397848" cy="793676"/>
              </a:xfrm>
              <a:custGeom>
                <a:avLst/>
                <a:gdLst>
                  <a:gd name="T0" fmla="*/ 895 w 983"/>
                  <a:gd name="T1" fmla="*/ 88 h 1963"/>
                  <a:gd name="T2" fmla="*/ 659 w 983"/>
                  <a:gd name="T3" fmla="*/ 123 h 1963"/>
                  <a:gd name="T4" fmla="*/ 522 w 983"/>
                  <a:gd name="T5" fmla="*/ 84 h 1963"/>
                  <a:gd name="T6" fmla="*/ 419 w 983"/>
                  <a:gd name="T7" fmla="*/ 96 h 1963"/>
                  <a:gd name="T8" fmla="*/ 395 w 983"/>
                  <a:gd name="T9" fmla="*/ 0 h 1963"/>
                  <a:gd name="T10" fmla="*/ 282 w 983"/>
                  <a:gd name="T11" fmla="*/ 41 h 1963"/>
                  <a:gd name="T12" fmla="*/ 200 w 983"/>
                  <a:gd name="T13" fmla="*/ 190 h 1963"/>
                  <a:gd name="T14" fmla="*/ 231 w 983"/>
                  <a:gd name="T15" fmla="*/ 618 h 1963"/>
                  <a:gd name="T16" fmla="*/ 141 w 983"/>
                  <a:gd name="T17" fmla="*/ 971 h 1963"/>
                  <a:gd name="T18" fmla="*/ 52 w 983"/>
                  <a:gd name="T19" fmla="*/ 1105 h 1963"/>
                  <a:gd name="T20" fmla="*/ 0 w 983"/>
                  <a:gd name="T21" fmla="*/ 1314 h 1963"/>
                  <a:gd name="T22" fmla="*/ 37 w 983"/>
                  <a:gd name="T23" fmla="*/ 1337 h 1963"/>
                  <a:gd name="T24" fmla="*/ 114 w 983"/>
                  <a:gd name="T25" fmla="*/ 1333 h 1963"/>
                  <a:gd name="T26" fmla="*/ 133 w 983"/>
                  <a:gd name="T27" fmla="*/ 1277 h 1963"/>
                  <a:gd name="T28" fmla="*/ 236 w 983"/>
                  <a:gd name="T29" fmla="*/ 1215 h 1963"/>
                  <a:gd name="T30" fmla="*/ 193 w 983"/>
                  <a:gd name="T31" fmla="*/ 1272 h 1963"/>
                  <a:gd name="T32" fmla="*/ 111 w 983"/>
                  <a:gd name="T33" fmla="*/ 1347 h 1963"/>
                  <a:gd name="T34" fmla="*/ 101 w 983"/>
                  <a:gd name="T35" fmla="*/ 1380 h 1963"/>
                  <a:gd name="T36" fmla="*/ 131 w 983"/>
                  <a:gd name="T37" fmla="*/ 1433 h 1963"/>
                  <a:gd name="T38" fmla="*/ 238 w 983"/>
                  <a:gd name="T39" fmla="*/ 1391 h 1963"/>
                  <a:gd name="T40" fmla="*/ 234 w 983"/>
                  <a:gd name="T41" fmla="*/ 1415 h 1963"/>
                  <a:gd name="T42" fmla="*/ 229 w 983"/>
                  <a:gd name="T43" fmla="*/ 1502 h 1963"/>
                  <a:gd name="T44" fmla="*/ 224 w 983"/>
                  <a:gd name="T45" fmla="*/ 1767 h 1963"/>
                  <a:gd name="T46" fmla="*/ 179 w 983"/>
                  <a:gd name="T47" fmla="*/ 1926 h 1963"/>
                  <a:gd name="T48" fmla="*/ 180 w 983"/>
                  <a:gd name="T49" fmla="*/ 1963 h 1963"/>
                  <a:gd name="T50" fmla="*/ 319 w 983"/>
                  <a:gd name="T51" fmla="*/ 1912 h 1963"/>
                  <a:gd name="T52" fmla="*/ 453 w 983"/>
                  <a:gd name="T53" fmla="*/ 1937 h 1963"/>
                  <a:gd name="T54" fmla="*/ 566 w 983"/>
                  <a:gd name="T55" fmla="*/ 1950 h 1963"/>
                  <a:gd name="T56" fmla="*/ 624 w 983"/>
                  <a:gd name="T57" fmla="*/ 1787 h 1963"/>
                  <a:gd name="T58" fmla="*/ 759 w 983"/>
                  <a:gd name="T59" fmla="*/ 1560 h 1963"/>
                  <a:gd name="T60" fmla="*/ 701 w 983"/>
                  <a:gd name="T61" fmla="*/ 1450 h 1963"/>
                  <a:gd name="T62" fmla="*/ 682 w 983"/>
                  <a:gd name="T63" fmla="*/ 1135 h 1963"/>
                  <a:gd name="T64" fmla="*/ 803 w 983"/>
                  <a:gd name="T65" fmla="*/ 876 h 1963"/>
                  <a:gd name="T66" fmla="*/ 821 w 983"/>
                  <a:gd name="T67" fmla="*/ 619 h 1963"/>
                  <a:gd name="T68" fmla="*/ 795 w 983"/>
                  <a:gd name="T69" fmla="*/ 438 h 1963"/>
                  <a:gd name="T70" fmla="*/ 938 w 983"/>
                  <a:gd name="T71" fmla="*/ 277 h 1963"/>
                  <a:gd name="T72" fmla="*/ 910 w 983"/>
                  <a:gd name="T73" fmla="*/ 151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83" h="1963">
                    <a:moveTo>
                      <a:pt x="910" y="151"/>
                    </a:moveTo>
                    <a:lnTo>
                      <a:pt x="895" y="88"/>
                    </a:lnTo>
                    <a:lnTo>
                      <a:pt x="732" y="67"/>
                    </a:lnTo>
                    <a:lnTo>
                      <a:pt x="659" y="123"/>
                    </a:lnTo>
                    <a:lnTo>
                      <a:pt x="629" y="87"/>
                    </a:lnTo>
                    <a:lnTo>
                      <a:pt x="522" y="84"/>
                    </a:lnTo>
                    <a:lnTo>
                      <a:pt x="453" y="116"/>
                    </a:lnTo>
                    <a:lnTo>
                      <a:pt x="419" y="96"/>
                    </a:lnTo>
                    <a:lnTo>
                      <a:pt x="425" y="49"/>
                    </a:lnTo>
                    <a:lnTo>
                      <a:pt x="395" y="0"/>
                    </a:lnTo>
                    <a:lnTo>
                      <a:pt x="345" y="0"/>
                    </a:lnTo>
                    <a:lnTo>
                      <a:pt x="282" y="41"/>
                    </a:lnTo>
                    <a:lnTo>
                      <a:pt x="198" y="116"/>
                    </a:lnTo>
                    <a:lnTo>
                      <a:pt x="200" y="190"/>
                    </a:lnTo>
                    <a:lnTo>
                      <a:pt x="256" y="445"/>
                    </a:lnTo>
                    <a:lnTo>
                      <a:pt x="231" y="618"/>
                    </a:lnTo>
                    <a:lnTo>
                      <a:pt x="173" y="925"/>
                    </a:lnTo>
                    <a:lnTo>
                      <a:pt x="141" y="971"/>
                    </a:lnTo>
                    <a:lnTo>
                      <a:pt x="134" y="1018"/>
                    </a:lnTo>
                    <a:lnTo>
                      <a:pt x="52" y="1105"/>
                    </a:lnTo>
                    <a:lnTo>
                      <a:pt x="53" y="1218"/>
                    </a:lnTo>
                    <a:lnTo>
                      <a:pt x="0" y="1314"/>
                    </a:lnTo>
                    <a:lnTo>
                      <a:pt x="10" y="1328"/>
                    </a:lnTo>
                    <a:lnTo>
                      <a:pt x="37" y="1337"/>
                    </a:lnTo>
                    <a:lnTo>
                      <a:pt x="57" y="1327"/>
                    </a:lnTo>
                    <a:lnTo>
                      <a:pt x="114" y="1333"/>
                    </a:lnTo>
                    <a:lnTo>
                      <a:pt x="107" y="1310"/>
                    </a:lnTo>
                    <a:lnTo>
                      <a:pt x="133" y="1277"/>
                    </a:lnTo>
                    <a:lnTo>
                      <a:pt x="173" y="1260"/>
                    </a:lnTo>
                    <a:lnTo>
                      <a:pt x="236" y="1215"/>
                    </a:lnTo>
                    <a:lnTo>
                      <a:pt x="233" y="1235"/>
                    </a:lnTo>
                    <a:lnTo>
                      <a:pt x="193" y="1272"/>
                    </a:lnTo>
                    <a:lnTo>
                      <a:pt x="164" y="1339"/>
                    </a:lnTo>
                    <a:lnTo>
                      <a:pt x="111" y="1347"/>
                    </a:lnTo>
                    <a:lnTo>
                      <a:pt x="81" y="1350"/>
                    </a:lnTo>
                    <a:lnTo>
                      <a:pt x="101" y="1380"/>
                    </a:lnTo>
                    <a:lnTo>
                      <a:pt x="95" y="1453"/>
                    </a:lnTo>
                    <a:lnTo>
                      <a:pt x="131" y="1433"/>
                    </a:lnTo>
                    <a:lnTo>
                      <a:pt x="181" y="1392"/>
                    </a:lnTo>
                    <a:lnTo>
                      <a:pt x="238" y="1391"/>
                    </a:lnTo>
                    <a:lnTo>
                      <a:pt x="258" y="1435"/>
                    </a:lnTo>
                    <a:lnTo>
                      <a:pt x="234" y="1415"/>
                    </a:lnTo>
                    <a:lnTo>
                      <a:pt x="194" y="1441"/>
                    </a:lnTo>
                    <a:lnTo>
                      <a:pt x="229" y="1502"/>
                    </a:lnTo>
                    <a:lnTo>
                      <a:pt x="203" y="1621"/>
                    </a:lnTo>
                    <a:lnTo>
                      <a:pt x="224" y="1767"/>
                    </a:lnTo>
                    <a:lnTo>
                      <a:pt x="212" y="1840"/>
                    </a:lnTo>
                    <a:lnTo>
                      <a:pt x="179" y="1926"/>
                    </a:lnTo>
                    <a:lnTo>
                      <a:pt x="153" y="1953"/>
                    </a:lnTo>
                    <a:lnTo>
                      <a:pt x="180" y="1963"/>
                    </a:lnTo>
                    <a:lnTo>
                      <a:pt x="239" y="1950"/>
                    </a:lnTo>
                    <a:lnTo>
                      <a:pt x="319" y="1912"/>
                    </a:lnTo>
                    <a:lnTo>
                      <a:pt x="386" y="1932"/>
                    </a:lnTo>
                    <a:lnTo>
                      <a:pt x="453" y="1937"/>
                    </a:lnTo>
                    <a:lnTo>
                      <a:pt x="500" y="1954"/>
                    </a:lnTo>
                    <a:lnTo>
                      <a:pt x="566" y="1950"/>
                    </a:lnTo>
                    <a:lnTo>
                      <a:pt x="636" y="1903"/>
                    </a:lnTo>
                    <a:lnTo>
                      <a:pt x="624" y="1787"/>
                    </a:lnTo>
                    <a:lnTo>
                      <a:pt x="670" y="1663"/>
                    </a:lnTo>
                    <a:lnTo>
                      <a:pt x="759" y="1560"/>
                    </a:lnTo>
                    <a:lnTo>
                      <a:pt x="766" y="1533"/>
                    </a:lnTo>
                    <a:lnTo>
                      <a:pt x="701" y="1450"/>
                    </a:lnTo>
                    <a:lnTo>
                      <a:pt x="749" y="1238"/>
                    </a:lnTo>
                    <a:lnTo>
                      <a:pt x="682" y="1135"/>
                    </a:lnTo>
                    <a:lnTo>
                      <a:pt x="651" y="1019"/>
                    </a:lnTo>
                    <a:lnTo>
                      <a:pt x="803" y="876"/>
                    </a:lnTo>
                    <a:lnTo>
                      <a:pt x="785" y="750"/>
                    </a:lnTo>
                    <a:lnTo>
                      <a:pt x="821" y="619"/>
                    </a:lnTo>
                    <a:lnTo>
                      <a:pt x="786" y="517"/>
                    </a:lnTo>
                    <a:lnTo>
                      <a:pt x="795" y="438"/>
                    </a:lnTo>
                    <a:lnTo>
                      <a:pt x="855" y="347"/>
                    </a:lnTo>
                    <a:lnTo>
                      <a:pt x="938" y="277"/>
                    </a:lnTo>
                    <a:lnTo>
                      <a:pt x="983" y="194"/>
                    </a:lnTo>
                    <a:lnTo>
                      <a:pt x="910" y="15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Freeform 164">
                <a:extLst>
                  <a:ext uri="{FF2B5EF4-FFF2-40B4-BE49-F238E27FC236}">
                    <a16:creationId xmlns:a16="http://schemas.microsoft.com/office/drawing/2014/main" id="{B1AB61D2-5E72-2147-834B-96DF7769CF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94814" y="4211722"/>
                <a:ext cx="28273" cy="18176"/>
              </a:xfrm>
              <a:custGeom>
                <a:avLst/>
                <a:gdLst>
                  <a:gd name="T0" fmla="*/ 23 w 70"/>
                  <a:gd name="T1" fmla="*/ 0 h 43"/>
                  <a:gd name="T2" fmla="*/ 0 w 70"/>
                  <a:gd name="T3" fmla="*/ 20 h 43"/>
                  <a:gd name="T4" fmla="*/ 6 w 70"/>
                  <a:gd name="T5" fmla="*/ 43 h 43"/>
                  <a:gd name="T6" fmla="*/ 36 w 70"/>
                  <a:gd name="T7" fmla="*/ 30 h 43"/>
                  <a:gd name="T8" fmla="*/ 60 w 70"/>
                  <a:gd name="T9" fmla="*/ 40 h 43"/>
                  <a:gd name="T10" fmla="*/ 70 w 70"/>
                  <a:gd name="T11" fmla="*/ 30 h 43"/>
                  <a:gd name="T12" fmla="*/ 53 w 70"/>
                  <a:gd name="T13" fmla="*/ 3 h 43"/>
                  <a:gd name="T14" fmla="*/ 23 w 70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43">
                    <a:moveTo>
                      <a:pt x="23" y="0"/>
                    </a:moveTo>
                    <a:lnTo>
                      <a:pt x="0" y="20"/>
                    </a:lnTo>
                    <a:lnTo>
                      <a:pt x="6" y="43"/>
                    </a:lnTo>
                    <a:lnTo>
                      <a:pt x="36" y="30"/>
                    </a:lnTo>
                    <a:lnTo>
                      <a:pt x="60" y="40"/>
                    </a:lnTo>
                    <a:lnTo>
                      <a:pt x="70" y="30"/>
                    </a:lnTo>
                    <a:lnTo>
                      <a:pt x="53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Freeform 168">
                <a:extLst>
                  <a:ext uri="{FF2B5EF4-FFF2-40B4-BE49-F238E27FC236}">
                    <a16:creationId xmlns:a16="http://schemas.microsoft.com/office/drawing/2014/main" id="{AE3B950C-0698-104F-907D-0D7F98753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956444" y="4189506"/>
                <a:ext cx="14137" cy="8078"/>
              </a:xfrm>
              <a:custGeom>
                <a:avLst/>
                <a:gdLst>
                  <a:gd name="T0" fmla="*/ 3 w 36"/>
                  <a:gd name="T1" fmla="*/ 20 h 20"/>
                  <a:gd name="T2" fmla="*/ 26 w 36"/>
                  <a:gd name="T3" fmla="*/ 19 h 20"/>
                  <a:gd name="T4" fmla="*/ 36 w 36"/>
                  <a:gd name="T5" fmla="*/ 6 h 20"/>
                  <a:gd name="T6" fmla="*/ 0 w 36"/>
                  <a:gd name="T7" fmla="*/ 0 h 20"/>
                  <a:gd name="T8" fmla="*/ 3 w 36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0">
                    <a:moveTo>
                      <a:pt x="3" y="20"/>
                    </a:moveTo>
                    <a:lnTo>
                      <a:pt x="26" y="19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3" y="2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0" name="Group 338">
                <a:extLst>
                  <a:ext uri="{FF2B5EF4-FFF2-40B4-BE49-F238E27FC236}">
                    <a16:creationId xmlns:a16="http://schemas.microsoft.com/office/drawing/2014/main" id="{913FA1DD-B93E-9F4A-809D-F6AEE8B61AAB}"/>
                  </a:ext>
                </a:extLst>
              </p:cNvPr>
              <p:cNvGrpSpPr/>
              <p:nvPr userDrawn="1"/>
            </p:nvGrpSpPr>
            <p:grpSpPr>
              <a:xfrm>
                <a:off x="6275861" y="1755972"/>
                <a:ext cx="1189505" cy="2328520"/>
                <a:chOff x="2003425" y="2506663"/>
                <a:chExt cx="935038" cy="1830388"/>
              </a:xfrm>
              <a:grpFill/>
            </p:grpSpPr>
            <p:sp>
              <p:nvSpPr>
                <p:cNvPr id="227" name="Freeform 166">
                  <a:extLst>
                    <a:ext uri="{FF2B5EF4-FFF2-40B4-BE49-F238E27FC236}">
                      <a16:creationId xmlns:a16="http://schemas.microsoft.com/office/drawing/2014/main" id="{9B782DA1-DC76-784D-A633-5355DD28C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425" y="3519488"/>
                  <a:ext cx="241300" cy="188913"/>
                </a:xfrm>
                <a:custGeom>
                  <a:avLst/>
                  <a:gdLst>
                    <a:gd name="T0" fmla="*/ 712 w 761"/>
                    <a:gd name="T1" fmla="*/ 419 h 595"/>
                    <a:gd name="T2" fmla="*/ 742 w 761"/>
                    <a:gd name="T3" fmla="*/ 432 h 595"/>
                    <a:gd name="T4" fmla="*/ 761 w 761"/>
                    <a:gd name="T5" fmla="*/ 409 h 595"/>
                    <a:gd name="T6" fmla="*/ 744 w 761"/>
                    <a:gd name="T7" fmla="*/ 352 h 595"/>
                    <a:gd name="T8" fmla="*/ 751 w 761"/>
                    <a:gd name="T9" fmla="*/ 322 h 595"/>
                    <a:gd name="T10" fmla="*/ 711 w 761"/>
                    <a:gd name="T11" fmla="*/ 289 h 595"/>
                    <a:gd name="T12" fmla="*/ 674 w 761"/>
                    <a:gd name="T13" fmla="*/ 289 h 595"/>
                    <a:gd name="T14" fmla="*/ 624 w 761"/>
                    <a:gd name="T15" fmla="*/ 326 h 595"/>
                    <a:gd name="T16" fmla="*/ 607 w 761"/>
                    <a:gd name="T17" fmla="*/ 356 h 595"/>
                    <a:gd name="T18" fmla="*/ 594 w 761"/>
                    <a:gd name="T19" fmla="*/ 324 h 595"/>
                    <a:gd name="T20" fmla="*/ 630 w 761"/>
                    <a:gd name="T21" fmla="*/ 279 h 595"/>
                    <a:gd name="T22" fmla="*/ 663 w 761"/>
                    <a:gd name="T23" fmla="*/ 253 h 595"/>
                    <a:gd name="T24" fmla="*/ 666 w 761"/>
                    <a:gd name="T25" fmla="*/ 236 h 595"/>
                    <a:gd name="T26" fmla="*/ 636 w 761"/>
                    <a:gd name="T27" fmla="*/ 207 h 595"/>
                    <a:gd name="T28" fmla="*/ 596 w 761"/>
                    <a:gd name="T29" fmla="*/ 131 h 595"/>
                    <a:gd name="T30" fmla="*/ 558 w 761"/>
                    <a:gd name="T31" fmla="*/ 29 h 595"/>
                    <a:gd name="T32" fmla="*/ 518 w 761"/>
                    <a:gd name="T33" fmla="*/ 2 h 595"/>
                    <a:gd name="T34" fmla="*/ 377 w 761"/>
                    <a:gd name="T35" fmla="*/ 0 h 595"/>
                    <a:gd name="T36" fmla="*/ 344 w 761"/>
                    <a:gd name="T37" fmla="*/ 26 h 595"/>
                    <a:gd name="T38" fmla="*/ 302 w 761"/>
                    <a:gd name="T39" fmla="*/ 48 h 595"/>
                    <a:gd name="T40" fmla="*/ 288 w 761"/>
                    <a:gd name="T41" fmla="*/ 34 h 595"/>
                    <a:gd name="T42" fmla="*/ 262 w 761"/>
                    <a:gd name="T43" fmla="*/ 78 h 595"/>
                    <a:gd name="T44" fmla="*/ 215 w 761"/>
                    <a:gd name="T45" fmla="*/ 108 h 595"/>
                    <a:gd name="T46" fmla="*/ 189 w 761"/>
                    <a:gd name="T47" fmla="*/ 123 h 595"/>
                    <a:gd name="T48" fmla="*/ 191 w 761"/>
                    <a:gd name="T49" fmla="*/ 179 h 595"/>
                    <a:gd name="T50" fmla="*/ 156 w 761"/>
                    <a:gd name="T51" fmla="*/ 208 h 595"/>
                    <a:gd name="T52" fmla="*/ 106 w 761"/>
                    <a:gd name="T53" fmla="*/ 212 h 595"/>
                    <a:gd name="T54" fmla="*/ 68 w 761"/>
                    <a:gd name="T55" fmla="*/ 250 h 595"/>
                    <a:gd name="T56" fmla="*/ 73 w 761"/>
                    <a:gd name="T57" fmla="*/ 342 h 595"/>
                    <a:gd name="T58" fmla="*/ 0 w 761"/>
                    <a:gd name="T59" fmla="*/ 373 h 595"/>
                    <a:gd name="T60" fmla="*/ 3 w 761"/>
                    <a:gd name="T61" fmla="*/ 451 h 595"/>
                    <a:gd name="T62" fmla="*/ 110 w 761"/>
                    <a:gd name="T63" fmla="*/ 567 h 595"/>
                    <a:gd name="T64" fmla="*/ 190 w 761"/>
                    <a:gd name="T65" fmla="*/ 555 h 595"/>
                    <a:gd name="T66" fmla="*/ 260 w 761"/>
                    <a:gd name="T67" fmla="*/ 436 h 595"/>
                    <a:gd name="T68" fmla="*/ 327 w 761"/>
                    <a:gd name="T69" fmla="*/ 430 h 595"/>
                    <a:gd name="T70" fmla="*/ 393 w 761"/>
                    <a:gd name="T71" fmla="*/ 567 h 595"/>
                    <a:gd name="T72" fmla="*/ 433 w 761"/>
                    <a:gd name="T73" fmla="*/ 595 h 595"/>
                    <a:gd name="T74" fmla="*/ 497 w 761"/>
                    <a:gd name="T75" fmla="*/ 570 h 595"/>
                    <a:gd name="T76" fmla="*/ 526 w 761"/>
                    <a:gd name="T77" fmla="*/ 582 h 595"/>
                    <a:gd name="T78" fmla="*/ 629 w 761"/>
                    <a:gd name="T79" fmla="*/ 586 h 595"/>
                    <a:gd name="T80" fmla="*/ 629 w 761"/>
                    <a:gd name="T81" fmla="*/ 542 h 595"/>
                    <a:gd name="T82" fmla="*/ 639 w 761"/>
                    <a:gd name="T83" fmla="*/ 526 h 595"/>
                    <a:gd name="T84" fmla="*/ 695 w 761"/>
                    <a:gd name="T85" fmla="*/ 518 h 595"/>
                    <a:gd name="T86" fmla="*/ 715 w 761"/>
                    <a:gd name="T87" fmla="*/ 484 h 595"/>
                    <a:gd name="T88" fmla="*/ 722 w 761"/>
                    <a:gd name="T89" fmla="*/ 452 h 595"/>
                    <a:gd name="T90" fmla="*/ 695 w 761"/>
                    <a:gd name="T91" fmla="*/ 442 h 595"/>
                    <a:gd name="T92" fmla="*/ 687 w 761"/>
                    <a:gd name="T93" fmla="*/ 368 h 595"/>
                    <a:gd name="T94" fmla="*/ 704 w 761"/>
                    <a:gd name="T95" fmla="*/ 358 h 595"/>
                    <a:gd name="T96" fmla="*/ 712 w 761"/>
                    <a:gd name="T97" fmla="*/ 419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61" h="595">
                      <a:moveTo>
                        <a:pt x="712" y="419"/>
                      </a:moveTo>
                      <a:lnTo>
                        <a:pt x="742" y="432"/>
                      </a:lnTo>
                      <a:lnTo>
                        <a:pt x="761" y="409"/>
                      </a:lnTo>
                      <a:lnTo>
                        <a:pt x="744" y="352"/>
                      </a:lnTo>
                      <a:lnTo>
                        <a:pt x="751" y="322"/>
                      </a:lnTo>
                      <a:lnTo>
                        <a:pt x="711" y="289"/>
                      </a:lnTo>
                      <a:lnTo>
                        <a:pt x="674" y="289"/>
                      </a:lnTo>
                      <a:lnTo>
                        <a:pt x="624" y="326"/>
                      </a:lnTo>
                      <a:lnTo>
                        <a:pt x="607" y="356"/>
                      </a:lnTo>
                      <a:lnTo>
                        <a:pt x="594" y="324"/>
                      </a:lnTo>
                      <a:lnTo>
                        <a:pt x="630" y="279"/>
                      </a:lnTo>
                      <a:lnTo>
                        <a:pt x="663" y="253"/>
                      </a:lnTo>
                      <a:lnTo>
                        <a:pt x="666" y="236"/>
                      </a:lnTo>
                      <a:lnTo>
                        <a:pt x="636" y="207"/>
                      </a:lnTo>
                      <a:lnTo>
                        <a:pt x="596" y="131"/>
                      </a:lnTo>
                      <a:lnTo>
                        <a:pt x="558" y="29"/>
                      </a:lnTo>
                      <a:lnTo>
                        <a:pt x="518" y="2"/>
                      </a:lnTo>
                      <a:lnTo>
                        <a:pt x="377" y="0"/>
                      </a:lnTo>
                      <a:lnTo>
                        <a:pt x="344" y="26"/>
                      </a:lnTo>
                      <a:lnTo>
                        <a:pt x="302" y="48"/>
                      </a:lnTo>
                      <a:lnTo>
                        <a:pt x="288" y="34"/>
                      </a:lnTo>
                      <a:lnTo>
                        <a:pt x="262" y="78"/>
                      </a:lnTo>
                      <a:lnTo>
                        <a:pt x="215" y="108"/>
                      </a:lnTo>
                      <a:lnTo>
                        <a:pt x="189" y="123"/>
                      </a:lnTo>
                      <a:lnTo>
                        <a:pt x="191" y="179"/>
                      </a:lnTo>
                      <a:lnTo>
                        <a:pt x="156" y="208"/>
                      </a:lnTo>
                      <a:lnTo>
                        <a:pt x="106" y="212"/>
                      </a:lnTo>
                      <a:lnTo>
                        <a:pt x="68" y="250"/>
                      </a:lnTo>
                      <a:lnTo>
                        <a:pt x="73" y="342"/>
                      </a:lnTo>
                      <a:lnTo>
                        <a:pt x="0" y="373"/>
                      </a:lnTo>
                      <a:lnTo>
                        <a:pt x="3" y="451"/>
                      </a:lnTo>
                      <a:lnTo>
                        <a:pt x="110" y="567"/>
                      </a:lnTo>
                      <a:lnTo>
                        <a:pt x="190" y="555"/>
                      </a:lnTo>
                      <a:lnTo>
                        <a:pt x="260" y="436"/>
                      </a:lnTo>
                      <a:lnTo>
                        <a:pt x="327" y="430"/>
                      </a:lnTo>
                      <a:lnTo>
                        <a:pt x="393" y="567"/>
                      </a:lnTo>
                      <a:lnTo>
                        <a:pt x="433" y="595"/>
                      </a:lnTo>
                      <a:lnTo>
                        <a:pt x="497" y="570"/>
                      </a:lnTo>
                      <a:lnTo>
                        <a:pt x="526" y="582"/>
                      </a:lnTo>
                      <a:lnTo>
                        <a:pt x="629" y="586"/>
                      </a:lnTo>
                      <a:lnTo>
                        <a:pt x="629" y="542"/>
                      </a:lnTo>
                      <a:lnTo>
                        <a:pt x="639" y="526"/>
                      </a:lnTo>
                      <a:lnTo>
                        <a:pt x="695" y="518"/>
                      </a:lnTo>
                      <a:lnTo>
                        <a:pt x="715" y="484"/>
                      </a:lnTo>
                      <a:lnTo>
                        <a:pt x="722" y="452"/>
                      </a:lnTo>
                      <a:lnTo>
                        <a:pt x="695" y="442"/>
                      </a:lnTo>
                      <a:lnTo>
                        <a:pt x="687" y="368"/>
                      </a:lnTo>
                      <a:lnTo>
                        <a:pt x="704" y="358"/>
                      </a:lnTo>
                      <a:lnTo>
                        <a:pt x="712" y="41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8" name="Freeform 145">
                  <a:extLst>
                    <a:ext uri="{FF2B5EF4-FFF2-40B4-BE49-F238E27FC236}">
                      <a16:creationId xmlns:a16="http://schemas.microsoft.com/office/drawing/2014/main" id="{8A9EB62E-FFD0-0746-B00A-F7E9ED387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5388" y="2790825"/>
                  <a:ext cx="23813" cy="22225"/>
                </a:xfrm>
                <a:custGeom>
                  <a:avLst/>
                  <a:gdLst>
                    <a:gd name="T0" fmla="*/ 64 w 73"/>
                    <a:gd name="T1" fmla="*/ 73 h 73"/>
                    <a:gd name="T2" fmla="*/ 73 w 73"/>
                    <a:gd name="T3" fmla="*/ 49 h 73"/>
                    <a:gd name="T4" fmla="*/ 39 w 73"/>
                    <a:gd name="T5" fmla="*/ 20 h 73"/>
                    <a:gd name="T6" fmla="*/ 46 w 73"/>
                    <a:gd name="T7" fmla="*/ 0 h 73"/>
                    <a:gd name="T8" fmla="*/ 19 w 73"/>
                    <a:gd name="T9" fmla="*/ 7 h 73"/>
                    <a:gd name="T10" fmla="*/ 0 w 73"/>
                    <a:gd name="T11" fmla="*/ 34 h 73"/>
                    <a:gd name="T12" fmla="*/ 32 w 73"/>
                    <a:gd name="T13" fmla="*/ 41 h 73"/>
                    <a:gd name="T14" fmla="*/ 64 w 73"/>
                    <a:gd name="T15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73">
                      <a:moveTo>
                        <a:pt x="64" y="73"/>
                      </a:moveTo>
                      <a:lnTo>
                        <a:pt x="73" y="49"/>
                      </a:lnTo>
                      <a:lnTo>
                        <a:pt x="39" y="20"/>
                      </a:lnTo>
                      <a:lnTo>
                        <a:pt x="46" y="0"/>
                      </a:lnTo>
                      <a:lnTo>
                        <a:pt x="19" y="7"/>
                      </a:lnTo>
                      <a:lnTo>
                        <a:pt x="0" y="34"/>
                      </a:lnTo>
                      <a:lnTo>
                        <a:pt x="32" y="41"/>
                      </a:lnTo>
                      <a:lnTo>
                        <a:pt x="64" y="7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9" name="Freeform 146">
                  <a:extLst>
                    <a:ext uri="{FF2B5EF4-FFF2-40B4-BE49-F238E27FC236}">
                      <a16:creationId xmlns:a16="http://schemas.microsoft.com/office/drawing/2014/main" id="{B14195F1-27B7-3349-9474-390121D468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2213" y="2817813"/>
                  <a:ext cx="15875" cy="11113"/>
                </a:xfrm>
                <a:custGeom>
                  <a:avLst/>
                  <a:gdLst>
                    <a:gd name="T0" fmla="*/ 50 w 50"/>
                    <a:gd name="T1" fmla="*/ 9 h 36"/>
                    <a:gd name="T2" fmla="*/ 7 w 50"/>
                    <a:gd name="T3" fmla="*/ 0 h 36"/>
                    <a:gd name="T4" fmla="*/ 0 w 50"/>
                    <a:gd name="T5" fmla="*/ 16 h 36"/>
                    <a:gd name="T6" fmla="*/ 20 w 50"/>
                    <a:gd name="T7" fmla="*/ 36 h 36"/>
                    <a:gd name="T8" fmla="*/ 50 w 50"/>
                    <a:gd name="T9" fmla="*/ 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6">
                      <a:moveTo>
                        <a:pt x="50" y="9"/>
                      </a:moveTo>
                      <a:lnTo>
                        <a:pt x="7" y="0"/>
                      </a:lnTo>
                      <a:lnTo>
                        <a:pt x="0" y="16"/>
                      </a:lnTo>
                      <a:lnTo>
                        <a:pt x="20" y="36"/>
                      </a:lnTo>
                      <a:lnTo>
                        <a:pt x="50" y="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0" name="Freeform 147">
                  <a:extLst>
                    <a:ext uri="{FF2B5EF4-FFF2-40B4-BE49-F238E27FC236}">
                      <a16:creationId xmlns:a16="http://schemas.microsoft.com/office/drawing/2014/main" id="{F5904B62-81BD-5546-A929-5C8BE7EC9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1738" y="2881313"/>
                  <a:ext cx="15875" cy="19050"/>
                </a:xfrm>
                <a:custGeom>
                  <a:avLst/>
                  <a:gdLst>
                    <a:gd name="T0" fmla="*/ 0 w 47"/>
                    <a:gd name="T1" fmla="*/ 13 h 56"/>
                    <a:gd name="T2" fmla="*/ 7 w 47"/>
                    <a:gd name="T3" fmla="*/ 43 h 56"/>
                    <a:gd name="T4" fmla="*/ 27 w 47"/>
                    <a:gd name="T5" fmla="*/ 56 h 56"/>
                    <a:gd name="T6" fmla="*/ 47 w 47"/>
                    <a:gd name="T7" fmla="*/ 20 h 56"/>
                    <a:gd name="T8" fmla="*/ 29 w 47"/>
                    <a:gd name="T9" fmla="*/ 0 h 56"/>
                    <a:gd name="T10" fmla="*/ 0 w 47"/>
                    <a:gd name="T11" fmla="*/ 1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56">
                      <a:moveTo>
                        <a:pt x="0" y="13"/>
                      </a:moveTo>
                      <a:lnTo>
                        <a:pt x="7" y="43"/>
                      </a:lnTo>
                      <a:lnTo>
                        <a:pt x="27" y="56"/>
                      </a:lnTo>
                      <a:lnTo>
                        <a:pt x="47" y="20"/>
                      </a:lnTo>
                      <a:lnTo>
                        <a:pt x="29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1" name="Freeform 148">
                  <a:extLst>
                    <a:ext uri="{FF2B5EF4-FFF2-40B4-BE49-F238E27FC236}">
                      <a16:creationId xmlns:a16="http://schemas.microsoft.com/office/drawing/2014/main" id="{8800D569-F0D6-EB41-9BB8-32B717F7C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3638" y="2827338"/>
                  <a:ext cx="79375" cy="44450"/>
                </a:xfrm>
                <a:custGeom>
                  <a:avLst/>
                  <a:gdLst>
                    <a:gd name="T0" fmla="*/ 60 w 247"/>
                    <a:gd name="T1" fmla="*/ 116 h 142"/>
                    <a:gd name="T2" fmla="*/ 84 w 247"/>
                    <a:gd name="T3" fmla="*/ 136 h 142"/>
                    <a:gd name="T4" fmla="*/ 164 w 247"/>
                    <a:gd name="T5" fmla="*/ 85 h 142"/>
                    <a:gd name="T6" fmla="*/ 184 w 247"/>
                    <a:gd name="T7" fmla="*/ 142 h 142"/>
                    <a:gd name="T8" fmla="*/ 231 w 247"/>
                    <a:gd name="T9" fmla="*/ 131 h 142"/>
                    <a:gd name="T10" fmla="*/ 247 w 247"/>
                    <a:gd name="T11" fmla="*/ 88 h 142"/>
                    <a:gd name="T12" fmla="*/ 204 w 247"/>
                    <a:gd name="T13" fmla="*/ 102 h 142"/>
                    <a:gd name="T14" fmla="*/ 184 w 247"/>
                    <a:gd name="T15" fmla="*/ 85 h 142"/>
                    <a:gd name="T16" fmla="*/ 154 w 247"/>
                    <a:gd name="T17" fmla="*/ 58 h 142"/>
                    <a:gd name="T18" fmla="*/ 104 w 247"/>
                    <a:gd name="T19" fmla="*/ 100 h 142"/>
                    <a:gd name="T20" fmla="*/ 84 w 247"/>
                    <a:gd name="T21" fmla="*/ 73 h 142"/>
                    <a:gd name="T22" fmla="*/ 94 w 247"/>
                    <a:gd name="T23" fmla="*/ 36 h 142"/>
                    <a:gd name="T24" fmla="*/ 76 w 247"/>
                    <a:gd name="T25" fmla="*/ 9 h 142"/>
                    <a:gd name="T26" fmla="*/ 26 w 247"/>
                    <a:gd name="T27" fmla="*/ 0 h 142"/>
                    <a:gd name="T28" fmla="*/ 0 w 247"/>
                    <a:gd name="T29" fmla="*/ 77 h 142"/>
                    <a:gd name="T30" fmla="*/ 27 w 247"/>
                    <a:gd name="T31" fmla="*/ 113 h 142"/>
                    <a:gd name="T32" fmla="*/ 60 w 247"/>
                    <a:gd name="T33" fmla="*/ 11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7" h="142">
                      <a:moveTo>
                        <a:pt x="60" y="116"/>
                      </a:moveTo>
                      <a:lnTo>
                        <a:pt x="84" y="136"/>
                      </a:lnTo>
                      <a:lnTo>
                        <a:pt x="164" y="85"/>
                      </a:lnTo>
                      <a:lnTo>
                        <a:pt x="184" y="142"/>
                      </a:lnTo>
                      <a:lnTo>
                        <a:pt x="231" y="131"/>
                      </a:lnTo>
                      <a:lnTo>
                        <a:pt x="247" y="88"/>
                      </a:lnTo>
                      <a:lnTo>
                        <a:pt x="204" y="102"/>
                      </a:lnTo>
                      <a:lnTo>
                        <a:pt x="184" y="85"/>
                      </a:lnTo>
                      <a:lnTo>
                        <a:pt x="154" y="58"/>
                      </a:lnTo>
                      <a:lnTo>
                        <a:pt x="104" y="100"/>
                      </a:lnTo>
                      <a:lnTo>
                        <a:pt x="84" y="73"/>
                      </a:lnTo>
                      <a:lnTo>
                        <a:pt x="94" y="36"/>
                      </a:lnTo>
                      <a:lnTo>
                        <a:pt x="76" y="9"/>
                      </a:lnTo>
                      <a:lnTo>
                        <a:pt x="26" y="0"/>
                      </a:lnTo>
                      <a:lnTo>
                        <a:pt x="0" y="77"/>
                      </a:lnTo>
                      <a:lnTo>
                        <a:pt x="27" y="113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2" name="Freeform 149">
                  <a:extLst>
                    <a:ext uri="{FF2B5EF4-FFF2-40B4-BE49-F238E27FC236}">
                      <a16:creationId xmlns:a16="http://schemas.microsoft.com/office/drawing/2014/main" id="{F0BFF55D-A061-BE43-8975-40C677552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5225" y="2865438"/>
                  <a:ext cx="25400" cy="25400"/>
                </a:xfrm>
                <a:custGeom>
                  <a:avLst/>
                  <a:gdLst>
                    <a:gd name="T0" fmla="*/ 0 w 81"/>
                    <a:gd name="T1" fmla="*/ 20 h 82"/>
                    <a:gd name="T2" fmla="*/ 0 w 81"/>
                    <a:gd name="T3" fmla="*/ 50 h 82"/>
                    <a:gd name="T4" fmla="*/ 41 w 81"/>
                    <a:gd name="T5" fmla="*/ 82 h 82"/>
                    <a:gd name="T6" fmla="*/ 81 w 81"/>
                    <a:gd name="T7" fmla="*/ 59 h 82"/>
                    <a:gd name="T8" fmla="*/ 33 w 81"/>
                    <a:gd name="T9" fmla="*/ 0 h 82"/>
                    <a:gd name="T10" fmla="*/ 0 w 81"/>
                    <a:gd name="T11" fmla="*/ 2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82">
                      <a:moveTo>
                        <a:pt x="0" y="20"/>
                      </a:moveTo>
                      <a:lnTo>
                        <a:pt x="0" y="50"/>
                      </a:lnTo>
                      <a:lnTo>
                        <a:pt x="41" y="82"/>
                      </a:lnTo>
                      <a:lnTo>
                        <a:pt x="81" y="59"/>
                      </a:lnTo>
                      <a:lnTo>
                        <a:pt x="33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3" name="Freeform 150">
                  <a:extLst>
                    <a:ext uri="{FF2B5EF4-FFF2-40B4-BE49-F238E27FC236}">
                      <a16:creationId xmlns:a16="http://schemas.microsoft.com/office/drawing/2014/main" id="{624C7A4D-61CB-E745-910E-D6E9790D8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4075" y="3273425"/>
                  <a:ext cx="22225" cy="15875"/>
                </a:xfrm>
                <a:custGeom>
                  <a:avLst/>
                  <a:gdLst>
                    <a:gd name="T0" fmla="*/ 14 w 66"/>
                    <a:gd name="T1" fmla="*/ 24 h 50"/>
                    <a:gd name="T2" fmla="*/ 0 w 66"/>
                    <a:gd name="T3" fmla="*/ 50 h 50"/>
                    <a:gd name="T4" fmla="*/ 34 w 66"/>
                    <a:gd name="T5" fmla="*/ 44 h 50"/>
                    <a:gd name="T6" fmla="*/ 66 w 66"/>
                    <a:gd name="T7" fmla="*/ 3 h 50"/>
                    <a:gd name="T8" fmla="*/ 47 w 66"/>
                    <a:gd name="T9" fmla="*/ 0 h 50"/>
                    <a:gd name="T10" fmla="*/ 14 w 66"/>
                    <a:gd name="T11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50">
                      <a:moveTo>
                        <a:pt x="14" y="24"/>
                      </a:moveTo>
                      <a:lnTo>
                        <a:pt x="0" y="50"/>
                      </a:lnTo>
                      <a:lnTo>
                        <a:pt x="34" y="44"/>
                      </a:lnTo>
                      <a:lnTo>
                        <a:pt x="66" y="3"/>
                      </a:lnTo>
                      <a:lnTo>
                        <a:pt x="47" y="0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4" name="Freeform 151">
                  <a:extLst>
                    <a:ext uri="{FF2B5EF4-FFF2-40B4-BE49-F238E27FC236}">
                      <a16:creationId xmlns:a16="http://schemas.microsoft.com/office/drawing/2014/main" id="{433D3805-B597-564A-98AC-6AB923A24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1375" y="3095625"/>
                  <a:ext cx="103188" cy="125413"/>
                </a:xfrm>
                <a:custGeom>
                  <a:avLst/>
                  <a:gdLst>
                    <a:gd name="T0" fmla="*/ 193 w 325"/>
                    <a:gd name="T1" fmla="*/ 139 h 394"/>
                    <a:gd name="T2" fmla="*/ 186 w 325"/>
                    <a:gd name="T3" fmla="*/ 46 h 394"/>
                    <a:gd name="T4" fmla="*/ 125 w 325"/>
                    <a:gd name="T5" fmla="*/ 0 h 394"/>
                    <a:gd name="T6" fmla="*/ 99 w 325"/>
                    <a:gd name="T7" fmla="*/ 30 h 394"/>
                    <a:gd name="T8" fmla="*/ 130 w 325"/>
                    <a:gd name="T9" fmla="*/ 99 h 394"/>
                    <a:gd name="T10" fmla="*/ 76 w 325"/>
                    <a:gd name="T11" fmla="*/ 83 h 394"/>
                    <a:gd name="T12" fmla="*/ 55 w 325"/>
                    <a:gd name="T13" fmla="*/ 37 h 394"/>
                    <a:gd name="T14" fmla="*/ 50 w 325"/>
                    <a:gd name="T15" fmla="*/ 67 h 394"/>
                    <a:gd name="T16" fmla="*/ 63 w 325"/>
                    <a:gd name="T17" fmla="*/ 120 h 394"/>
                    <a:gd name="T18" fmla="*/ 50 w 325"/>
                    <a:gd name="T19" fmla="*/ 130 h 394"/>
                    <a:gd name="T20" fmla="*/ 23 w 325"/>
                    <a:gd name="T21" fmla="*/ 110 h 394"/>
                    <a:gd name="T22" fmla="*/ 0 w 325"/>
                    <a:gd name="T23" fmla="*/ 137 h 394"/>
                    <a:gd name="T24" fmla="*/ 14 w 325"/>
                    <a:gd name="T25" fmla="*/ 170 h 394"/>
                    <a:gd name="T26" fmla="*/ 37 w 325"/>
                    <a:gd name="T27" fmla="*/ 206 h 394"/>
                    <a:gd name="T28" fmla="*/ 78 w 325"/>
                    <a:gd name="T29" fmla="*/ 216 h 394"/>
                    <a:gd name="T30" fmla="*/ 76 w 325"/>
                    <a:gd name="T31" fmla="*/ 176 h 394"/>
                    <a:gd name="T32" fmla="*/ 114 w 325"/>
                    <a:gd name="T33" fmla="*/ 203 h 394"/>
                    <a:gd name="T34" fmla="*/ 121 w 325"/>
                    <a:gd name="T35" fmla="*/ 246 h 394"/>
                    <a:gd name="T36" fmla="*/ 118 w 325"/>
                    <a:gd name="T37" fmla="*/ 268 h 394"/>
                    <a:gd name="T38" fmla="*/ 151 w 325"/>
                    <a:gd name="T39" fmla="*/ 309 h 394"/>
                    <a:gd name="T40" fmla="*/ 161 w 325"/>
                    <a:gd name="T41" fmla="*/ 332 h 394"/>
                    <a:gd name="T42" fmla="*/ 185 w 325"/>
                    <a:gd name="T43" fmla="*/ 322 h 394"/>
                    <a:gd name="T44" fmla="*/ 231 w 325"/>
                    <a:gd name="T45" fmla="*/ 321 h 394"/>
                    <a:gd name="T46" fmla="*/ 226 w 325"/>
                    <a:gd name="T47" fmla="*/ 374 h 394"/>
                    <a:gd name="T48" fmla="*/ 229 w 325"/>
                    <a:gd name="T49" fmla="*/ 394 h 394"/>
                    <a:gd name="T50" fmla="*/ 256 w 325"/>
                    <a:gd name="T51" fmla="*/ 378 h 394"/>
                    <a:gd name="T52" fmla="*/ 281 w 325"/>
                    <a:gd name="T53" fmla="*/ 321 h 394"/>
                    <a:gd name="T54" fmla="*/ 325 w 325"/>
                    <a:gd name="T55" fmla="*/ 287 h 394"/>
                    <a:gd name="T56" fmla="*/ 317 w 325"/>
                    <a:gd name="T57" fmla="*/ 257 h 394"/>
                    <a:gd name="T58" fmla="*/ 235 w 325"/>
                    <a:gd name="T59" fmla="*/ 277 h 394"/>
                    <a:gd name="T60" fmla="*/ 240 w 325"/>
                    <a:gd name="T61" fmla="*/ 238 h 394"/>
                    <a:gd name="T62" fmla="*/ 225 w 325"/>
                    <a:gd name="T63" fmla="*/ 238 h 394"/>
                    <a:gd name="T64" fmla="*/ 217 w 325"/>
                    <a:gd name="T65" fmla="*/ 185 h 394"/>
                    <a:gd name="T66" fmla="*/ 183 w 325"/>
                    <a:gd name="T67" fmla="*/ 169 h 394"/>
                    <a:gd name="T68" fmla="*/ 193 w 325"/>
                    <a:gd name="T69" fmla="*/ 139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25" h="394">
                      <a:moveTo>
                        <a:pt x="193" y="139"/>
                      </a:moveTo>
                      <a:lnTo>
                        <a:pt x="186" y="46"/>
                      </a:lnTo>
                      <a:lnTo>
                        <a:pt x="125" y="0"/>
                      </a:lnTo>
                      <a:lnTo>
                        <a:pt x="99" y="30"/>
                      </a:lnTo>
                      <a:lnTo>
                        <a:pt x="130" y="99"/>
                      </a:lnTo>
                      <a:lnTo>
                        <a:pt x="76" y="83"/>
                      </a:lnTo>
                      <a:lnTo>
                        <a:pt x="55" y="37"/>
                      </a:lnTo>
                      <a:lnTo>
                        <a:pt x="50" y="67"/>
                      </a:lnTo>
                      <a:lnTo>
                        <a:pt x="63" y="120"/>
                      </a:lnTo>
                      <a:lnTo>
                        <a:pt x="50" y="130"/>
                      </a:lnTo>
                      <a:lnTo>
                        <a:pt x="23" y="110"/>
                      </a:lnTo>
                      <a:lnTo>
                        <a:pt x="0" y="137"/>
                      </a:lnTo>
                      <a:lnTo>
                        <a:pt x="14" y="170"/>
                      </a:lnTo>
                      <a:lnTo>
                        <a:pt x="37" y="206"/>
                      </a:lnTo>
                      <a:lnTo>
                        <a:pt x="78" y="216"/>
                      </a:lnTo>
                      <a:lnTo>
                        <a:pt x="76" y="176"/>
                      </a:lnTo>
                      <a:lnTo>
                        <a:pt x="114" y="203"/>
                      </a:lnTo>
                      <a:lnTo>
                        <a:pt x="121" y="246"/>
                      </a:lnTo>
                      <a:lnTo>
                        <a:pt x="118" y="268"/>
                      </a:lnTo>
                      <a:lnTo>
                        <a:pt x="151" y="309"/>
                      </a:lnTo>
                      <a:lnTo>
                        <a:pt x="161" y="332"/>
                      </a:lnTo>
                      <a:lnTo>
                        <a:pt x="185" y="322"/>
                      </a:lnTo>
                      <a:lnTo>
                        <a:pt x="231" y="321"/>
                      </a:lnTo>
                      <a:lnTo>
                        <a:pt x="226" y="374"/>
                      </a:lnTo>
                      <a:lnTo>
                        <a:pt x="229" y="394"/>
                      </a:lnTo>
                      <a:lnTo>
                        <a:pt x="256" y="378"/>
                      </a:lnTo>
                      <a:lnTo>
                        <a:pt x="281" y="321"/>
                      </a:lnTo>
                      <a:lnTo>
                        <a:pt x="325" y="287"/>
                      </a:lnTo>
                      <a:lnTo>
                        <a:pt x="317" y="257"/>
                      </a:lnTo>
                      <a:lnTo>
                        <a:pt x="235" y="277"/>
                      </a:lnTo>
                      <a:lnTo>
                        <a:pt x="240" y="238"/>
                      </a:lnTo>
                      <a:lnTo>
                        <a:pt x="225" y="238"/>
                      </a:lnTo>
                      <a:lnTo>
                        <a:pt x="217" y="185"/>
                      </a:lnTo>
                      <a:lnTo>
                        <a:pt x="183" y="169"/>
                      </a:lnTo>
                      <a:lnTo>
                        <a:pt x="193" y="13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" name="Freeform 152">
                  <a:extLst>
                    <a:ext uri="{FF2B5EF4-FFF2-40B4-BE49-F238E27FC236}">
                      <a16:creationId xmlns:a16="http://schemas.microsoft.com/office/drawing/2014/main" id="{FCEB8CE3-AEB2-6743-869C-8F327A8A3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4400" y="3144838"/>
                  <a:ext cx="6350" cy="22225"/>
                </a:xfrm>
                <a:custGeom>
                  <a:avLst/>
                  <a:gdLst>
                    <a:gd name="T0" fmla="*/ 10 w 24"/>
                    <a:gd name="T1" fmla="*/ 70 h 70"/>
                    <a:gd name="T2" fmla="*/ 24 w 24"/>
                    <a:gd name="T3" fmla="*/ 33 h 70"/>
                    <a:gd name="T4" fmla="*/ 17 w 24"/>
                    <a:gd name="T5" fmla="*/ 6 h 70"/>
                    <a:gd name="T6" fmla="*/ 0 w 24"/>
                    <a:gd name="T7" fmla="*/ 0 h 70"/>
                    <a:gd name="T8" fmla="*/ 0 w 24"/>
                    <a:gd name="T9" fmla="*/ 40 h 70"/>
                    <a:gd name="T10" fmla="*/ 10 w 24"/>
                    <a:gd name="T11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70">
                      <a:moveTo>
                        <a:pt x="10" y="70"/>
                      </a:moveTo>
                      <a:lnTo>
                        <a:pt x="24" y="33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0" y="7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6" name="Freeform 153">
                  <a:extLst>
                    <a:ext uri="{FF2B5EF4-FFF2-40B4-BE49-F238E27FC236}">
                      <a16:creationId xmlns:a16="http://schemas.microsoft.com/office/drawing/2014/main" id="{77760548-81FF-9246-BC12-1E0D48B1F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9000" y="3276600"/>
                  <a:ext cx="61913" cy="71438"/>
                </a:xfrm>
                <a:custGeom>
                  <a:avLst/>
                  <a:gdLst>
                    <a:gd name="T0" fmla="*/ 106 w 193"/>
                    <a:gd name="T1" fmla="*/ 76 h 223"/>
                    <a:gd name="T2" fmla="*/ 58 w 193"/>
                    <a:gd name="T3" fmla="*/ 0 h 223"/>
                    <a:gd name="T4" fmla="*/ 28 w 193"/>
                    <a:gd name="T5" fmla="*/ 10 h 223"/>
                    <a:gd name="T6" fmla="*/ 39 w 193"/>
                    <a:gd name="T7" fmla="*/ 37 h 223"/>
                    <a:gd name="T8" fmla="*/ 2 w 193"/>
                    <a:gd name="T9" fmla="*/ 30 h 223"/>
                    <a:gd name="T10" fmla="*/ 12 w 193"/>
                    <a:gd name="T11" fmla="*/ 67 h 223"/>
                    <a:gd name="T12" fmla="*/ 56 w 193"/>
                    <a:gd name="T13" fmla="*/ 89 h 223"/>
                    <a:gd name="T14" fmla="*/ 99 w 193"/>
                    <a:gd name="T15" fmla="*/ 86 h 223"/>
                    <a:gd name="T16" fmla="*/ 83 w 193"/>
                    <a:gd name="T17" fmla="*/ 120 h 223"/>
                    <a:gd name="T18" fmla="*/ 56 w 193"/>
                    <a:gd name="T19" fmla="*/ 123 h 223"/>
                    <a:gd name="T20" fmla="*/ 47 w 193"/>
                    <a:gd name="T21" fmla="*/ 146 h 223"/>
                    <a:gd name="T22" fmla="*/ 83 w 193"/>
                    <a:gd name="T23" fmla="*/ 150 h 223"/>
                    <a:gd name="T24" fmla="*/ 84 w 193"/>
                    <a:gd name="T25" fmla="*/ 166 h 223"/>
                    <a:gd name="T26" fmla="*/ 37 w 193"/>
                    <a:gd name="T27" fmla="*/ 163 h 223"/>
                    <a:gd name="T28" fmla="*/ 0 w 193"/>
                    <a:gd name="T29" fmla="*/ 196 h 223"/>
                    <a:gd name="T30" fmla="*/ 24 w 193"/>
                    <a:gd name="T31" fmla="*/ 223 h 223"/>
                    <a:gd name="T32" fmla="*/ 67 w 193"/>
                    <a:gd name="T33" fmla="*/ 222 h 223"/>
                    <a:gd name="T34" fmla="*/ 90 w 193"/>
                    <a:gd name="T35" fmla="*/ 205 h 223"/>
                    <a:gd name="T36" fmla="*/ 137 w 193"/>
                    <a:gd name="T37" fmla="*/ 189 h 223"/>
                    <a:gd name="T38" fmla="*/ 144 w 193"/>
                    <a:gd name="T39" fmla="*/ 209 h 223"/>
                    <a:gd name="T40" fmla="*/ 193 w 193"/>
                    <a:gd name="T41" fmla="*/ 165 h 223"/>
                    <a:gd name="T42" fmla="*/ 150 w 193"/>
                    <a:gd name="T43" fmla="*/ 135 h 223"/>
                    <a:gd name="T44" fmla="*/ 160 w 193"/>
                    <a:gd name="T45" fmla="*/ 98 h 223"/>
                    <a:gd name="T46" fmla="*/ 106 w 193"/>
                    <a:gd name="T47" fmla="*/ 7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3" h="223">
                      <a:moveTo>
                        <a:pt x="106" y="76"/>
                      </a:moveTo>
                      <a:lnTo>
                        <a:pt x="58" y="0"/>
                      </a:lnTo>
                      <a:lnTo>
                        <a:pt x="28" y="10"/>
                      </a:lnTo>
                      <a:lnTo>
                        <a:pt x="39" y="37"/>
                      </a:lnTo>
                      <a:lnTo>
                        <a:pt x="2" y="30"/>
                      </a:lnTo>
                      <a:lnTo>
                        <a:pt x="12" y="67"/>
                      </a:lnTo>
                      <a:lnTo>
                        <a:pt x="56" y="89"/>
                      </a:lnTo>
                      <a:lnTo>
                        <a:pt x="99" y="86"/>
                      </a:lnTo>
                      <a:lnTo>
                        <a:pt x="83" y="120"/>
                      </a:lnTo>
                      <a:lnTo>
                        <a:pt x="56" y="123"/>
                      </a:lnTo>
                      <a:lnTo>
                        <a:pt x="47" y="146"/>
                      </a:lnTo>
                      <a:lnTo>
                        <a:pt x="83" y="150"/>
                      </a:lnTo>
                      <a:lnTo>
                        <a:pt x="84" y="166"/>
                      </a:lnTo>
                      <a:lnTo>
                        <a:pt x="37" y="163"/>
                      </a:lnTo>
                      <a:lnTo>
                        <a:pt x="0" y="196"/>
                      </a:lnTo>
                      <a:lnTo>
                        <a:pt x="24" y="223"/>
                      </a:lnTo>
                      <a:lnTo>
                        <a:pt x="67" y="222"/>
                      </a:lnTo>
                      <a:lnTo>
                        <a:pt x="90" y="205"/>
                      </a:lnTo>
                      <a:lnTo>
                        <a:pt x="137" y="189"/>
                      </a:lnTo>
                      <a:lnTo>
                        <a:pt x="144" y="209"/>
                      </a:lnTo>
                      <a:lnTo>
                        <a:pt x="193" y="165"/>
                      </a:lnTo>
                      <a:lnTo>
                        <a:pt x="150" y="135"/>
                      </a:lnTo>
                      <a:lnTo>
                        <a:pt x="160" y="98"/>
                      </a:lnTo>
                      <a:lnTo>
                        <a:pt x="106" y="7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7" name="Freeform 154">
                  <a:extLst>
                    <a:ext uri="{FF2B5EF4-FFF2-40B4-BE49-F238E27FC236}">
                      <a16:creationId xmlns:a16="http://schemas.microsoft.com/office/drawing/2014/main" id="{3255A2E8-E5C9-DE45-BC09-7D0972946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3500" y="2551113"/>
                  <a:ext cx="25400" cy="46038"/>
                </a:xfrm>
                <a:custGeom>
                  <a:avLst/>
                  <a:gdLst>
                    <a:gd name="T0" fmla="*/ 26 w 79"/>
                    <a:gd name="T1" fmla="*/ 143 h 143"/>
                    <a:gd name="T2" fmla="*/ 50 w 79"/>
                    <a:gd name="T3" fmla="*/ 90 h 143"/>
                    <a:gd name="T4" fmla="*/ 79 w 79"/>
                    <a:gd name="T5" fmla="*/ 63 h 143"/>
                    <a:gd name="T6" fmla="*/ 75 w 79"/>
                    <a:gd name="T7" fmla="*/ 0 h 143"/>
                    <a:gd name="T8" fmla="*/ 32 w 79"/>
                    <a:gd name="T9" fmla="*/ 4 h 143"/>
                    <a:gd name="T10" fmla="*/ 19 w 79"/>
                    <a:gd name="T11" fmla="*/ 47 h 143"/>
                    <a:gd name="T12" fmla="*/ 39 w 79"/>
                    <a:gd name="T13" fmla="*/ 80 h 143"/>
                    <a:gd name="T14" fmla="*/ 0 w 79"/>
                    <a:gd name="T15" fmla="*/ 130 h 143"/>
                    <a:gd name="T16" fmla="*/ 26 w 79"/>
                    <a:gd name="T17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9" h="143">
                      <a:moveTo>
                        <a:pt x="26" y="143"/>
                      </a:moveTo>
                      <a:lnTo>
                        <a:pt x="50" y="90"/>
                      </a:lnTo>
                      <a:lnTo>
                        <a:pt x="79" y="63"/>
                      </a:lnTo>
                      <a:lnTo>
                        <a:pt x="75" y="0"/>
                      </a:lnTo>
                      <a:lnTo>
                        <a:pt x="32" y="4"/>
                      </a:lnTo>
                      <a:lnTo>
                        <a:pt x="19" y="47"/>
                      </a:lnTo>
                      <a:lnTo>
                        <a:pt x="39" y="80"/>
                      </a:lnTo>
                      <a:lnTo>
                        <a:pt x="0" y="130"/>
                      </a:lnTo>
                      <a:lnTo>
                        <a:pt x="26" y="143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8" name="Freeform 155">
                  <a:extLst>
                    <a:ext uri="{FF2B5EF4-FFF2-40B4-BE49-F238E27FC236}">
                      <a16:creationId xmlns:a16="http://schemas.microsoft.com/office/drawing/2014/main" id="{D8ADFA58-7E6B-6843-913D-73ADCB10C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8425" y="2532063"/>
                  <a:ext cx="17463" cy="39688"/>
                </a:xfrm>
                <a:custGeom>
                  <a:avLst/>
                  <a:gdLst>
                    <a:gd name="T0" fmla="*/ 40 w 54"/>
                    <a:gd name="T1" fmla="*/ 109 h 126"/>
                    <a:gd name="T2" fmla="*/ 54 w 54"/>
                    <a:gd name="T3" fmla="*/ 82 h 126"/>
                    <a:gd name="T4" fmla="*/ 49 w 54"/>
                    <a:gd name="T5" fmla="*/ 22 h 126"/>
                    <a:gd name="T6" fmla="*/ 22 w 54"/>
                    <a:gd name="T7" fmla="*/ 0 h 126"/>
                    <a:gd name="T8" fmla="*/ 12 w 54"/>
                    <a:gd name="T9" fmla="*/ 23 h 126"/>
                    <a:gd name="T10" fmla="*/ 0 w 54"/>
                    <a:gd name="T11" fmla="*/ 89 h 126"/>
                    <a:gd name="T12" fmla="*/ 7 w 54"/>
                    <a:gd name="T13" fmla="*/ 126 h 126"/>
                    <a:gd name="T14" fmla="*/ 40 w 54"/>
                    <a:gd name="T15" fmla="*/ 10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126">
                      <a:moveTo>
                        <a:pt x="40" y="109"/>
                      </a:moveTo>
                      <a:lnTo>
                        <a:pt x="54" y="82"/>
                      </a:lnTo>
                      <a:lnTo>
                        <a:pt x="49" y="22"/>
                      </a:lnTo>
                      <a:lnTo>
                        <a:pt x="22" y="0"/>
                      </a:lnTo>
                      <a:lnTo>
                        <a:pt x="12" y="23"/>
                      </a:lnTo>
                      <a:lnTo>
                        <a:pt x="0" y="89"/>
                      </a:lnTo>
                      <a:lnTo>
                        <a:pt x="7" y="126"/>
                      </a:lnTo>
                      <a:lnTo>
                        <a:pt x="40" y="10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9" name="Freeform 156">
                  <a:extLst>
                    <a:ext uri="{FF2B5EF4-FFF2-40B4-BE49-F238E27FC236}">
                      <a16:creationId xmlns:a16="http://schemas.microsoft.com/office/drawing/2014/main" id="{5E491E8B-FAB8-D645-9C86-512AF6770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0650" y="2533650"/>
                  <a:ext cx="7938" cy="12700"/>
                </a:xfrm>
                <a:custGeom>
                  <a:avLst/>
                  <a:gdLst>
                    <a:gd name="T0" fmla="*/ 4 w 27"/>
                    <a:gd name="T1" fmla="*/ 40 h 40"/>
                    <a:gd name="T2" fmla="*/ 27 w 27"/>
                    <a:gd name="T3" fmla="*/ 0 h 40"/>
                    <a:gd name="T4" fmla="*/ 0 w 27"/>
                    <a:gd name="T5" fmla="*/ 6 h 40"/>
                    <a:gd name="T6" fmla="*/ 4 w 27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40">
                      <a:moveTo>
                        <a:pt x="4" y="40"/>
                      </a:moveTo>
                      <a:lnTo>
                        <a:pt x="27" y="0"/>
                      </a:lnTo>
                      <a:lnTo>
                        <a:pt x="0" y="6"/>
                      </a:lnTo>
                      <a:lnTo>
                        <a:pt x="4" y="4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0" name="Freeform 157">
                  <a:extLst>
                    <a:ext uri="{FF2B5EF4-FFF2-40B4-BE49-F238E27FC236}">
                      <a16:creationId xmlns:a16="http://schemas.microsoft.com/office/drawing/2014/main" id="{EA04ABA8-6628-334D-A120-C722AEF3D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6363" y="2506663"/>
                  <a:ext cx="14288" cy="22225"/>
                </a:xfrm>
                <a:custGeom>
                  <a:avLst/>
                  <a:gdLst>
                    <a:gd name="T0" fmla="*/ 49 w 49"/>
                    <a:gd name="T1" fmla="*/ 26 h 66"/>
                    <a:gd name="T2" fmla="*/ 26 w 49"/>
                    <a:gd name="T3" fmla="*/ 0 h 66"/>
                    <a:gd name="T4" fmla="*/ 0 w 49"/>
                    <a:gd name="T5" fmla="*/ 47 h 66"/>
                    <a:gd name="T6" fmla="*/ 24 w 49"/>
                    <a:gd name="T7" fmla="*/ 66 h 66"/>
                    <a:gd name="T8" fmla="*/ 49 w 49"/>
                    <a:gd name="T9" fmla="*/ 2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6">
                      <a:moveTo>
                        <a:pt x="49" y="26"/>
                      </a:moveTo>
                      <a:lnTo>
                        <a:pt x="26" y="0"/>
                      </a:lnTo>
                      <a:lnTo>
                        <a:pt x="0" y="47"/>
                      </a:lnTo>
                      <a:lnTo>
                        <a:pt x="24" y="66"/>
                      </a:lnTo>
                      <a:lnTo>
                        <a:pt x="49" y="26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1" name="Freeform 158">
                  <a:extLst>
                    <a:ext uri="{FF2B5EF4-FFF2-40B4-BE49-F238E27FC236}">
                      <a16:creationId xmlns:a16="http://schemas.microsoft.com/office/drawing/2014/main" id="{306B66FA-DBF1-7F4B-896C-2859CFFF2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0313" y="2816225"/>
                  <a:ext cx="14288" cy="11113"/>
                </a:xfrm>
                <a:custGeom>
                  <a:avLst/>
                  <a:gdLst>
                    <a:gd name="T0" fmla="*/ 41 w 47"/>
                    <a:gd name="T1" fmla="*/ 0 h 33"/>
                    <a:gd name="T2" fmla="*/ 0 w 47"/>
                    <a:gd name="T3" fmla="*/ 21 h 33"/>
                    <a:gd name="T4" fmla="*/ 47 w 47"/>
                    <a:gd name="T5" fmla="*/ 33 h 33"/>
                    <a:gd name="T6" fmla="*/ 41 w 47"/>
                    <a:gd name="T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" h="33">
                      <a:moveTo>
                        <a:pt x="41" y="0"/>
                      </a:moveTo>
                      <a:lnTo>
                        <a:pt x="0" y="21"/>
                      </a:lnTo>
                      <a:lnTo>
                        <a:pt x="47" y="33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2" name="Freeform 159">
                  <a:extLst>
                    <a:ext uri="{FF2B5EF4-FFF2-40B4-BE49-F238E27FC236}">
                      <a16:creationId xmlns:a16="http://schemas.microsoft.com/office/drawing/2014/main" id="{1E374DFD-A12D-3643-922C-5D88D020F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6025" y="2835275"/>
                  <a:ext cx="14288" cy="7938"/>
                </a:xfrm>
                <a:custGeom>
                  <a:avLst/>
                  <a:gdLst>
                    <a:gd name="T0" fmla="*/ 20 w 43"/>
                    <a:gd name="T1" fmla="*/ 27 h 27"/>
                    <a:gd name="T2" fmla="*/ 43 w 43"/>
                    <a:gd name="T3" fmla="*/ 0 h 27"/>
                    <a:gd name="T4" fmla="*/ 0 w 43"/>
                    <a:gd name="T5" fmla="*/ 11 h 27"/>
                    <a:gd name="T6" fmla="*/ 20 w 43"/>
                    <a:gd name="T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27">
                      <a:moveTo>
                        <a:pt x="20" y="27"/>
                      </a:moveTo>
                      <a:lnTo>
                        <a:pt x="43" y="0"/>
                      </a:lnTo>
                      <a:lnTo>
                        <a:pt x="0" y="11"/>
                      </a:lnTo>
                      <a:lnTo>
                        <a:pt x="20" y="2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3" name="Freeform 160">
                  <a:extLst>
                    <a:ext uri="{FF2B5EF4-FFF2-40B4-BE49-F238E27FC236}">
                      <a16:creationId xmlns:a16="http://schemas.microsoft.com/office/drawing/2014/main" id="{B2A2887A-CCBF-6643-A53D-363249212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1900" y="2792413"/>
                  <a:ext cx="25400" cy="22225"/>
                </a:xfrm>
                <a:custGeom>
                  <a:avLst/>
                  <a:gdLst>
                    <a:gd name="T0" fmla="*/ 76 w 76"/>
                    <a:gd name="T1" fmla="*/ 0 h 71"/>
                    <a:gd name="T2" fmla="*/ 36 w 76"/>
                    <a:gd name="T3" fmla="*/ 1 h 71"/>
                    <a:gd name="T4" fmla="*/ 2 w 76"/>
                    <a:gd name="T5" fmla="*/ 31 h 71"/>
                    <a:gd name="T6" fmla="*/ 0 w 76"/>
                    <a:gd name="T7" fmla="*/ 71 h 71"/>
                    <a:gd name="T8" fmla="*/ 63 w 76"/>
                    <a:gd name="T9" fmla="*/ 23 h 71"/>
                    <a:gd name="T10" fmla="*/ 76 w 76"/>
                    <a:gd name="T11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36" y="1"/>
                      </a:lnTo>
                      <a:lnTo>
                        <a:pt x="2" y="31"/>
                      </a:lnTo>
                      <a:lnTo>
                        <a:pt x="0" y="71"/>
                      </a:lnTo>
                      <a:lnTo>
                        <a:pt x="63" y="23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4" name="Freeform 161">
                  <a:extLst>
                    <a:ext uri="{FF2B5EF4-FFF2-40B4-BE49-F238E27FC236}">
                      <a16:creationId xmlns:a16="http://schemas.microsoft.com/office/drawing/2014/main" id="{0871DD29-9643-F34C-8288-67049268E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975" y="2576513"/>
                  <a:ext cx="66675" cy="112713"/>
                </a:xfrm>
                <a:custGeom>
                  <a:avLst/>
                  <a:gdLst>
                    <a:gd name="T0" fmla="*/ 100 w 209"/>
                    <a:gd name="T1" fmla="*/ 152 h 355"/>
                    <a:gd name="T2" fmla="*/ 127 w 209"/>
                    <a:gd name="T3" fmla="*/ 156 h 355"/>
                    <a:gd name="T4" fmla="*/ 130 w 209"/>
                    <a:gd name="T5" fmla="*/ 179 h 355"/>
                    <a:gd name="T6" fmla="*/ 123 w 209"/>
                    <a:gd name="T7" fmla="*/ 255 h 355"/>
                    <a:gd name="T8" fmla="*/ 88 w 209"/>
                    <a:gd name="T9" fmla="*/ 332 h 355"/>
                    <a:gd name="T10" fmla="*/ 124 w 209"/>
                    <a:gd name="T11" fmla="*/ 355 h 355"/>
                    <a:gd name="T12" fmla="*/ 141 w 209"/>
                    <a:gd name="T13" fmla="*/ 308 h 355"/>
                    <a:gd name="T14" fmla="*/ 170 w 209"/>
                    <a:gd name="T15" fmla="*/ 265 h 355"/>
                    <a:gd name="T16" fmla="*/ 170 w 209"/>
                    <a:gd name="T17" fmla="*/ 195 h 355"/>
                    <a:gd name="T18" fmla="*/ 187 w 209"/>
                    <a:gd name="T19" fmla="*/ 168 h 355"/>
                    <a:gd name="T20" fmla="*/ 200 w 209"/>
                    <a:gd name="T21" fmla="*/ 185 h 355"/>
                    <a:gd name="T22" fmla="*/ 209 w 209"/>
                    <a:gd name="T23" fmla="*/ 158 h 355"/>
                    <a:gd name="T24" fmla="*/ 152 w 209"/>
                    <a:gd name="T25" fmla="*/ 129 h 355"/>
                    <a:gd name="T26" fmla="*/ 156 w 209"/>
                    <a:gd name="T27" fmla="*/ 105 h 355"/>
                    <a:gd name="T28" fmla="*/ 179 w 209"/>
                    <a:gd name="T29" fmla="*/ 92 h 355"/>
                    <a:gd name="T30" fmla="*/ 156 w 209"/>
                    <a:gd name="T31" fmla="*/ 45 h 355"/>
                    <a:gd name="T32" fmla="*/ 185 w 209"/>
                    <a:gd name="T33" fmla="*/ 25 h 355"/>
                    <a:gd name="T34" fmla="*/ 161 w 209"/>
                    <a:gd name="T35" fmla="*/ 6 h 355"/>
                    <a:gd name="T36" fmla="*/ 131 w 209"/>
                    <a:gd name="T37" fmla="*/ 20 h 355"/>
                    <a:gd name="T38" fmla="*/ 111 w 209"/>
                    <a:gd name="T39" fmla="*/ 0 h 355"/>
                    <a:gd name="T40" fmla="*/ 95 w 209"/>
                    <a:gd name="T41" fmla="*/ 23 h 355"/>
                    <a:gd name="T42" fmla="*/ 82 w 209"/>
                    <a:gd name="T43" fmla="*/ 70 h 355"/>
                    <a:gd name="T44" fmla="*/ 95 w 209"/>
                    <a:gd name="T45" fmla="*/ 93 h 355"/>
                    <a:gd name="T46" fmla="*/ 89 w 209"/>
                    <a:gd name="T47" fmla="*/ 113 h 355"/>
                    <a:gd name="T48" fmla="*/ 72 w 209"/>
                    <a:gd name="T49" fmla="*/ 93 h 355"/>
                    <a:gd name="T50" fmla="*/ 3 w 209"/>
                    <a:gd name="T51" fmla="*/ 113 h 355"/>
                    <a:gd name="T52" fmla="*/ 0 w 209"/>
                    <a:gd name="T53" fmla="*/ 147 h 355"/>
                    <a:gd name="T54" fmla="*/ 63 w 209"/>
                    <a:gd name="T55" fmla="*/ 202 h 355"/>
                    <a:gd name="T56" fmla="*/ 100 w 209"/>
                    <a:gd name="T57" fmla="*/ 152 h 3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9" h="355">
                      <a:moveTo>
                        <a:pt x="100" y="152"/>
                      </a:moveTo>
                      <a:lnTo>
                        <a:pt x="127" y="156"/>
                      </a:lnTo>
                      <a:lnTo>
                        <a:pt x="130" y="179"/>
                      </a:lnTo>
                      <a:lnTo>
                        <a:pt x="123" y="255"/>
                      </a:lnTo>
                      <a:lnTo>
                        <a:pt x="88" y="332"/>
                      </a:lnTo>
                      <a:lnTo>
                        <a:pt x="124" y="355"/>
                      </a:lnTo>
                      <a:lnTo>
                        <a:pt x="141" y="308"/>
                      </a:lnTo>
                      <a:lnTo>
                        <a:pt x="170" y="265"/>
                      </a:lnTo>
                      <a:lnTo>
                        <a:pt x="170" y="195"/>
                      </a:lnTo>
                      <a:lnTo>
                        <a:pt x="187" y="168"/>
                      </a:lnTo>
                      <a:lnTo>
                        <a:pt x="200" y="185"/>
                      </a:lnTo>
                      <a:lnTo>
                        <a:pt x="209" y="158"/>
                      </a:lnTo>
                      <a:lnTo>
                        <a:pt x="152" y="129"/>
                      </a:lnTo>
                      <a:lnTo>
                        <a:pt x="156" y="105"/>
                      </a:lnTo>
                      <a:lnTo>
                        <a:pt x="179" y="92"/>
                      </a:lnTo>
                      <a:lnTo>
                        <a:pt x="156" y="45"/>
                      </a:lnTo>
                      <a:lnTo>
                        <a:pt x="185" y="25"/>
                      </a:lnTo>
                      <a:lnTo>
                        <a:pt x="161" y="6"/>
                      </a:lnTo>
                      <a:lnTo>
                        <a:pt x="131" y="20"/>
                      </a:lnTo>
                      <a:lnTo>
                        <a:pt x="111" y="0"/>
                      </a:lnTo>
                      <a:lnTo>
                        <a:pt x="95" y="23"/>
                      </a:lnTo>
                      <a:lnTo>
                        <a:pt x="82" y="70"/>
                      </a:lnTo>
                      <a:lnTo>
                        <a:pt x="95" y="93"/>
                      </a:lnTo>
                      <a:lnTo>
                        <a:pt x="89" y="113"/>
                      </a:lnTo>
                      <a:lnTo>
                        <a:pt x="72" y="93"/>
                      </a:lnTo>
                      <a:lnTo>
                        <a:pt x="3" y="113"/>
                      </a:lnTo>
                      <a:lnTo>
                        <a:pt x="0" y="147"/>
                      </a:lnTo>
                      <a:lnTo>
                        <a:pt x="63" y="202"/>
                      </a:lnTo>
                      <a:lnTo>
                        <a:pt x="100" y="152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" name="Freeform 162">
                  <a:extLst>
                    <a:ext uri="{FF2B5EF4-FFF2-40B4-BE49-F238E27FC236}">
                      <a16:creationId xmlns:a16="http://schemas.microsoft.com/office/drawing/2014/main" id="{D9C5F309-9F3D-874B-A79D-5117C8DCB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1538" y="3402013"/>
                  <a:ext cx="47625" cy="57150"/>
                </a:xfrm>
                <a:custGeom>
                  <a:avLst/>
                  <a:gdLst>
                    <a:gd name="T0" fmla="*/ 60 w 149"/>
                    <a:gd name="T1" fmla="*/ 174 h 182"/>
                    <a:gd name="T2" fmla="*/ 93 w 149"/>
                    <a:gd name="T3" fmla="*/ 182 h 182"/>
                    <a:gd name="T4" fmla="*/ 110 w 149"/>
                    <a:gd name="T5" fmla="*/ 152 h 182"/>
                    <a:gd name="T6" fmla="*/ 149 w 149"/>
                    <a:gd name="T7" fmla="*/ 122 h 182"/>
                    <a:gd name="T8" fmla="*/ 132 w 149"/>
                    <a:gd name="T9" fmla="*/ 77 h 182"/>
                    <a:gd name="T10" fmla="*/ 132 w 149"/>
                    <a:gd name="T11" fmla="*/ 37 h 182"/>
                    <a:gd name="T12" fmla="*/ 106 w 149"/>
                    <a:gd name="T13" fmla="*/ 0 h 182"/>
                    <a:gd name="T14" fmla="*/ 76 w 149"/>
                    <a:gd name="T15" fmla="*/ 27 h 182"/>
                    <a:gd name="T16" fmla="*/ 55 w 149"/>
                    <a:gd name="T17" fmla="*/ 53 h 182"/>
                    <a:gd name="T18" fmla="*/ 29 w 149"/>
                    <a:gd name="T19" fmla="*/ 34 h 182"/>
                    <a:gd name="T20" fmla="*/ 0 w 149"/>
                    <a:gd name="T21" fmla="*/ 101 h 182"/>
                    <a:gd name="T22" fmla="*/ 3 w 149"/>
                    <a:gd name="T23" fmla="*/ 140 h 182"/>
                    <a:gd name="T24" fmla="*/ 16 w 149"/>
                    <a:gd name="T25" fmla="*/ 120 h 182"/>
                    <a:gd name="T26" fmla="*/ 42 w 149"/>
                    <a:gd name="T27" fmla="*/ 90 h 182"/>
                    <a:gd name="T28" fmla="*/ 72 w 149"/>
                    <a:gd name="T29" fmla="*/ 90 h 182"/>
                    <a:gd name="T30" fmla="*/ 53 w 149"/>
                    <a:gd name="T31" fmla="*/ 143 h 182"/>
                    <a:gd name="T32" fmla="*/ 60 w 149"/>
                    <a:gd name="T33" fmla="*/ 174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9" h="182">
                      <a:moveTo>
                        <a:pt x="60" y="174"/>
                      </a:moveTo>
                      <a:lnTo>
                        <a:pt x="93" y="182"/>
                      </a:lnTo>
                      <a:lnTo>
                        <a:pt x="110" y="152"/>
                      </a:lnTo>
                      <a:lnTo>
                        <a:pt x="149" y="122"/>
                      </a:lnTo>
                      <a:lnTo>
                        <a:pt x="132" y="77"/>
                      </a:lnTo>
                      <a:lnTo>
                        <a:pt x="132" y="37"/>
                      </a:lnTo>
                      <a:lnTo>
                        <a:pt x="106" y="0"/>
                      </a:lnTo>
                      <a:lnTo>
                        <a:pt x="76" y="27"/>
                      </a:lnTo>
                      <a:lnTo>
                        <a:pt x="55" y="53"/>
                      </a:lnTo>
                      <a:lnTo>
                        <a:pt x="29" y="34"/>
                      </a:lnTo>
                      <a:lnTo>
                        <a:pt x="0" y="101"/>
                      </a:lnTo>
                      <a:lnTo>
                        <a:pt x="3" y="140"/>
                      </a:lnTo>
                      <a:lnTo>
                        <a:pt x="16" y="120"/>
                      </a:lnTo>
                      <a:lnTo>
                        <a:pt x="42" y="90"/>
                      </a:lnTo>
                      <a:lnTo>
                        <a:pt x="72" y="90"/>
                      </a:lnTo>
                      <a:lnTo>
                        <a:pt x="53" y="143"/>
                      </a:lnTo>
                      <a:lnTo>
                        <a:pt x="60" y="17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6" name="Freeform 163">
                  <a:extLst>
                    <a:ext uri="{FF2B5EF4-FFF2-40B4-BE49-F238E27FC236}">
                      <a16:creationId xmlns:a16="http://schemas.microsoft.com/office/drawing/2014/main" id="{1EC7185E-9509-2149-8CEE-C154D2A25D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613" y="4216400"/>
                  <a:ext cx="55563" cy="33338"/>
                </a:xfrm>
                <a:custGeom>
                  <a:avLst/>
                  <a:gdLst>
                    <a:gd name="T0" fmla="*/ 101 w 174"/>
                    <a:gd name="T1" fmla="*/ 13 h 102"/>
                    <a:gd name="T2" fmla="*/ 84 w 174"/>
                    <a:gd name="T3" fmla="*/ 0 h 102"/>
                    <a:gd name="T4" fmla="*/ 14 w 174"/>
                    <a:gd name="T5" fmla="*/ 53 h 102"/>
                    <a:gd name="T6" fmla="*/ 0 w 174"/>
                    <a:gd name="T7" fmla="*/ 63 h 102"/>
                    <a:gd name="T8" fmla="*/ 44 w 174"/>
                    <a:gd name="T9" fmla="*/ 63 h 102"/>
                    <a:gd name="T10" fmla="*/ 121 w 174"/>
                    <a:gd name="T11" fmla="*/ 102 h 102"/>
                    <a:gd name="T12" fmla="*/ 144 w 174"/>
                    <a:gd name="T13" fmla="*/ 95 h 102"/>
                    <a:gd name="T14" fmla="*/ 168 w 174"/>
                    <a:gd name="T15" fmla="*/ 72 h 102"/>
                    <a:gd name="T16" fmla="*/ 174 w 174"/>
                    <a:gd name="T17" fmla="*/ 49 h 102"/>
                    <a:gd name="T18" fmla="*/ 157 w 174"/>
                    <a:gd name="T19" fmla="*/ 25 h 102"/>
                    <a:gd name="T20" fmla="*/ 101 w 174"/>
                    <a:gd name="T21" fmla="*/ 13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4" h="102">
                      <a:moveTo>
                        <a:pt x="101" y="13"/>
                      </a:moveTo>
                      <a:lnTo>
                        <a:pt x="84" y="0"/>
                      </a:lnTo>
                      <a:lnTo>
                        <a:pt x="14" y="53"/>
                      </a:lnTo>
                      <a:lnTo>
                        <a:pt x="0" y="63"/>
                      </a:lnTo>
                      <a:lnTo>
                        <a:pt x="44" y="63"/>
                      </a:lnTo>
                      <a:lnTo>
                        <a:pt x="121" y="102"/>
                      </a:lnTo>
                      <a:lnTo>
                        <a:pt x="144" y="95"/>
                      </a:lnTo>
                      <a:lnTo>
                        <a:pt x="168" y="72"/>
                      </a:lnTo>
                      <a:lnTo>
                        <a:pt x="174" y="49"/>
                      </a:lnTo>
                      <a:lnTo>
                        <a:pt x="157" y="25"/>
                      </a:lnTo>
                      <a:lnTo>
                        <a:pt x="101" y="1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7" name="Freeform 165">
                  <a:extLst>
                    <a:ext uri="{FF2B5EF4-FFF2-40B4-BE49-F238E27FC236}">
                      <a16:creationId xmlns:a16="http://schemas.microsoft.com/office/drawing/2014/main" id="{3862DB1D-AF83-C845-A4FF-79A90BB0F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7400" y="3133725"/>
                  <a:ext cx="20638" cy="14288"/>
                </a:xfrm>
                <a:custGeom>
                  <a:avLst/>
                  <a:gdLst>
                    <a:gd name="T0" fmla="*/ 30 w 63"/>
                    <a:gd name="T1" fmla="*/ 0 h 47"/>
                    <a:gd name="T2" fmla="*/ 3 w 63"/>
                    <a:gd name="T3" fmla="*/ 4 h 47"/>
                    <a:gd name="T4" fmla="*/ 0 w 63"/>
                    <a:gd name="T5" fmla="*/ 28 h 47"/>
                    <a:gd name="T6" fmla="*/ 23 w 63"/>
                    <a:gd name="T7" fmla="*/ 40 h 47"/>
                    <a:gd name="T8" fmla="*/ 46 w 63"/>
                    <a:gd name="T9" fmla="*/ 47 h 47"/>
                    <a:gd name="T10" fmla="*/ 63 w 63"/>
                    <a:gd name="T11" fmla="*/ 17 h 47"/>
                    <a:gd name="T12" fmla="*/ 30 w 63"/>
                    <a:gd name="T1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47">
                      <a:moveTo>
                        <a:pt x="30" y="0"/>
                      </a:moveTo>
                      <a:lnTo>
                        <a:pt x="3" y="4"/>
                      </a:lnTo>
                      <a:lnTo>
                        <a:pt x="0" y="28"/>
                      </a:lnTo>
                      <a:lnTo>
                        <a:pt x="23" y="40"/>
                      </a:lnTo>
                      <a:lnTo>
                        <a:pt x="46" y="47"/>
                      </a:lnTo>
                      <a:lnTo>
                        <a:pt x="63" y="1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" name="Freeform 169">
                  <a:extLst>
                    <a:ext uri="{FF2B5EF4-FFF2-40B4-BE49-F238E27FC236}">
                      <a16:creationId xmlns:a16="http://schemas.microsoft.com/office/drawing/2014/main" id="{EB7F527B-3214-A041-B747-B0E03F847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113" y="2919413"/>
                  <a:ext cx="768350" cy="1417638"/>
                </a:xfrm>
                <a:custGeom>
                  <a:avLst/>
                  <a:gdLst>
                    <a:gd name="T0" fmla="*/ 1971 w 2422"/>
                    <a:gd name="T1" fmla="*/ 3120 h 4462"/>
                    <a:gd name="T2" fmla="*/ 1851 w 2422"/>
                    <a:gd name="T3" fmla="*/ 2723 h 4462"/>
                    <a:gd name="T4" fmla="*/ 1744 w 2422"/>
                    <a:gd name="T5" fmla="*/ 2651 h 4462"/>
                    <a:gd name="T6" fmla="*/ 1835 w 2422"/>
                    <a:gd name="T7" fmla="*/ 2435 h 4462"/>
                    <a:gd name="T8" fmla="*/ 1493 w 2422"/>
                    <a:gd name="T9" fmla="*/ 2229 h 4462"/>
                    <a:gd name="T10" fmla="*/ 1393 w 2422"/>
                    <a:gd name="T11" fmla="*/ 1814 h 4462"/>
                    <a:gd name="T12" fmla="*/ 1311 w 2422"/>
                    <a:gd name="T13" fmla="*/ 1643 h 4462"/>
                    <a:gd name="T14" fmla="*/ 954 w 2422"/>
                    <a:gd name="T15" fmla="*/ 1490 h 4462"/>
                    <a:gd name="T16" fmla="*/ 889 w 2422"/>
                    <a:gd name="T17" fmla="*/ 1438 h 4462"/>
                    <a:gd name="T18" fmla="*/ 1018 w 2422"/>
                    <a:gd name="T19" fmla="*/ 1287 h 4462"/>
                    <a:gd name="T20" fmla="*/ 1071 w 2422"/>
                    <a:gd name="T21" fmla="*/ 1163 h 4462"/>
                    <a:gd name="T22" fmla="*/ 1284 w 2422"/>
                    <a:gd name="T23" fmla="*/ 554 h 4462"/>
                    <a:gd name="T24" fmla="*/ 821 w 2422"/>
                    <a:gd name="T25" fmla="*/ 548 h 4462"/>
                    <a:gd name="T26" fmla="*/ 519 w 2422"/>
                    <a:gd name="T27" fmla="*/ 644 h 4462"/>
                    <a:gd name="T28" fmla="*/ 522 w 2422"/>
                    <a:gd name="T29" fmla="*/ 584 h 4462"/>
                    <a:gd name="T30" fmla="*/ 607 w 2422"/>
                    <a:gd name="T31" fmla="*/ 434 h 4462"/>
                    <a:gd name="T32" fmla="*/ 923 w 2422"/>
                    <a:gd name="T33" fmla="*/ 83 h 4462"/>
                    <a:gd name="T34" fmla="*/ 527 w 2422"/>
                    <a:gd name="T35" fmla="*/ 76 h 4462"/>
                    <a:gd name="T36" fmla="*/ 301 w 2422"/>
                    <a:gd name="T37" fmla="*/ 132 h 4462"/>
                    <a:gd name="T38" fmla="*/ 273 w 2422"/>
                    <a:gd name="T39" fmla="*/ 335 h 4462"/>
                    <a:gd name="T40" fmla="*/ 247 w 2422"/>
                    <a:gd name="T41" fmla="*/ 454 h 4462"/>
                    <a:gd name="T42" fmla="*/ 176 w 2422"/>
                    <a:gd name="T43" fmla="*/ 663 h 4462"/>
                    <a:gd name="T44" fmla="*/ 234 w 2422"/>
                    <a:gd name="T45" fmla="*/ 789 h 4462"/>
                    <a:gd name="T46" fmla="*/ 102 w 2422"/>
                    <a:gd name="T47" fmla="*/ 986 h 4462"/>
                    <a:gd name="T48" fmla="*/ 78 w 2422"/>
                    <a:gd name="T49" fmla="*/ 1089 h 4462"/>
                    <a:gd name="T50" fmla="*/ 247 w 2422"/>
                    <a:gd name="T51" fmla="*/ 1111 h 4462"/>
                    <a:gd name="T52" fmla="*/ 252 w 2422"/>
                    <a:gd name="T53" fmla="*/ 1250 h 4462"/>
                    <a:gd name="T54" fmla="*/ 190 w 2422"/>
                    <a:gd name="T55" fmla="*/ 1483 h 4462"/>
                    <a:gd name="T56" fmla="*/ 123 w 2422"/>
                    <a:gd name="T57" fmla="*/ 1855 h 4462"/>
                    <a:gd name="T58" fmla="*/ 230 w 2422"/>
                    <a:gd name="T59" fmla="*/ 1477 h 4462"/>
                    <a:gd name="T60" fmla="*/ 347 w 2422"/>
                    <a:gd name="T61" fmla="*/ 1502 h 4462"/>
                    <a:gd name="T62" fmla="*/ 430 w 2422"/>
                    <a:gd name="T63" fmla="*/ 1491 h 4462"/>
                    <a:gd name="T64" fmla="*/ 357 w 2422"/>
                    <a:gd name="T65" fmla="*/ 1973 h 4462"/>
                    <a:gd name="T66" fmla="*/ 430 w 2422"/>
                    <a:gd name="T67" fmla="*/ 2195 h 4462"/>
                    <a:gd name="T68" fmla="*/ 556 w 2422"/>
                    <a:gd name="T69" fmla="*/ 2067 h 4462"/>
                    <a:gd name="T70" fmla="*/ 831 w 2422"/>
                    <a:gd name="T71" fmla="*/ 1972 h 4462"/>
                    <a:gd name="T72" fmla="*/ 845 w 2422"/>
                    <a:gd name="T73" fmla="*/ 2108 h 4462"/>
                    <a:gd name="T74" fmla="*/ 939 w 2422"/>
                    <a:gd name="T75" fmla="*/ 2443 h 4462"/>
                    <a:gd name="T76" fmla="*/ 1033 w 2422"/>
                    <a:gd name="T77" fmla="*/ 2538 h 4462"/>
                    <a:gd name="T78" fmla="*/ 1046 w 2422"/>
                    <a:gd name="T79" fmla="*/ 2842 h 4462"/>
                    <a:gd name="T80" fmla="*/ 827 w 2422"/>
                    <a:gd name="T81" fmla="*/ 2885 h 4462"/>
                    <a:gd name="T82" fmla="*/ 409 w 2422"/>
                    <a:gd name="T83" fmla="*/ 3134 h 4462"/>
                    <a:gd name="T84" fmla="*/ 632 w 2422"/>
                    <a:gd name="T85" fmla="*/ 3085 h 4462"/>
                    <a:gd name="T86" fmla="*/ 435 w 2422"/>
                    <a:gd name="T87" fmla="*/ 3505 h 4462"/>
                    <a:gd name="T88" fmla="*/ 353 w 2422"/>
                    <a:gd name="T89" fmla="*/ 3659 h 4462"/>
                    <a:gd name="T90" fmla="*/ 600 w 2422"/>
                    <a:gd name="T91" fmla="*/ 3717 h 4462"/>
                    <a:gd name="T92" fmla="*/ 1110 w 2422"/>
                    <a:gd name="T93" fmla="*/ 3652 h 4462"/>
                    <a:gd name="T94" fmla="*/ 755 w 2422"/>
                    <a:gd name="T95" fmla="*/ 3871 h 4462"/>
                    <a:gd name="T96" fmla="*/ 421 w 2422"/>
                    <a:gd name="T97" fmla="*/ 4163 h 4462"/>
                    <a:gd name="T98" fmla="*/ 331 w 2422"/>
                    <a:gd name="T99" fmla="*/ 4446 h 4462"/>
                    <a:gd name="T100" fmla="*/ 773 w 2422"/>
                    <a:gd name="T101" fmla="*/ 4335 h 4462"/>
                    <a:gd name="T102" fmla="*/ 1211 w 2422"/>
                    <a:gd name="T103" fmla="*/ 4176 h 4462"/>
                    <a:gd name="T104" fmla="*/ 1461 w 2422"/>
                    <a:gd name="T105" fmla="*/ 4074 h 4462"/>
                    <a:gd name="T106" fmla="*/ 1617 w 2422"/>
                    <a:gd name="T107" fmla="*/ 4062 h 4462"/>
                    <a:gd name="T108" fmla="*/ 2292 w 2422"/>
                    <a:gd name="T109" fmla="*/ 3927 h 4462"/>
                    <a:gd name="T110" fmla="*/ 2058 w 2422"/>
                    <a:gd name="T111" fmla="*/ 3833 h 4462"/>
                    <a:gd name="T112" fmla="*/ 2106 w 2422"/>
                    <a:gd name="T113" fmla="*/ 3613 h 4462"/>
                    <a:gd name="T114" fmla="*/ 2265 w 2422"/>
                    <a:gd name="T115" fmla="*/ 3492 h 4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422" h="4462">
                      <a:moveTo>
                        <a:pt x="2351" y="3110"/>
                      </a:moveTo>
                      <a:lnTo>
                        <a:pt x="2314" y="3051"/>
                      </a:lnTo>
                      <a:lnTo>
                        <a:pt x="2170" y="3025"/>
                      </a:lnTo>
                      <a:lnTo>
                        <a:pt x="2103" y="3013"/>
                      </a:lnTo>
                      <a:lnTo>
                        <a:pt x="2060" y="3020"/>
                      </a:lnTo>
                      <a:lnTo>
                        <a:pt x="2013" y="3030"/>
                      </a:lnTo>
                      <a:lnTo>
                        <a:pt x="2001" y="3066"/>
                      </a:lnTo>
                      <a:lnTo>
                        <a:pt x="1988" y="3113"/>
                      </a:lnTo>
                      <a:lnTo>
                        <a:pt x="1971" y="3120"/>
                      </a:lnTo>
                      <a:lnTo>
                        <a:pt x="1914" y="3098"/>
                      </a:lnTo>
                      <a:lnTo>
                        <a:pt x="1887" y="3064"/>
                      </a:lnTo>
                      <a:lnTo>
                        <a:pt x="1914" y="3004"/>
                      </a:lnTo>
                      <a:lnTo>
                        <a:pt x="1956" y="2964"/>
                      </a:lnTo>
                      <a:lnTo>
                        <a:pt x="1980" y="2927"/>
                      </a:lnTo>
                      <a:lnTo>
                        <a:pt x="1972" y="2841"/>
                      </a:lnTo>
                      <a:lnTo>
                        <a:pt x="1945" y="2795"/>
                      </a:lnTo>
                      <a:lnTo>
                        <a:pt x="1897" y="2746"/>
                      </a:lnTo>
                      <a:lnTo>
                        <a:pt x="1851" y="2723"/>
                      </a:lnTo>
                      <a:lnTo>
                        <a:pt x="1827" y="2690"/>
                      </a:lnTo>
                      <a:lnTo>
                        <a:pt x="1787" y="2693"/>
                      </a:lnTo>
                      <a:lnTo>
                        <a:pt x="1747" y="2691"/>
                      </a:lnTo>
                      <a:lnTo>
                        <a:pt x="1720" y="2668"/>
                      </a:lnTo>
                      <a:lnTo>
                        <a:pt x="1680" y="2668"/>
                      </a:lnTo>
                      <a:lnTo>
                        <a:pt x="1638" y="2672"/>
                      </a:lnTo>
                      <a:lnTo>
                        <a:pt x="1647" y="2652"/>
                      </a:lnTo>
                      <a:lnTo>
                        <a:pt x="1690" y="2654"/>
                      </a:lnTo>
                      <a:lnTo>
                        <a:pt x="1744" y="2651"/>
                      </a:lnTo>
                      <a:lnTo>
                        <a:pt x="1794" y="2680"/>
                      </a:lnTo>
                      <a:lnTo>
                        <a:pt x="1837" y="2680"/>
                      </a:lnTo>
                      <a:lnTo>
                        <a:pt x="1854" y="2693"/>
                      </a:lnTo>
                      <a:lnTo>
                        <a:pt x="1917" y="2682"/>
                      </a:lnTo>
                      <a:lnTo>
                        <a:pt x="1951" y="2719"/>
                      </a:lnTo>
                      <a:lnTo>
                        <a:pt x="1931" y="2665"/>
                      </a:lnTo>
                      <a:lnTo>
                        <a:pt x="1856" y="2593"/>
                      </a:lnTo>
                      <a:lnTo>
                        <a:pt x="1808" y="2471"/>
                      </a:lnTo>
                      <a:lnTo>
                        <a:pt x="1835" y="2435"/>
                      </a:lnTo>
                      <a:lnTo>
                        <a:pt x="1775" y="2395"/>
                      </a:lnTo>
                      <a:lnTo>
                        <a:pt x="1740" y="2319"/>
                      </a:lnTo>
                      <a:lnTo>
                        <a:pt x="1663" y="2250"/>
                      </a:lnTo>
                      <a:lnTo>
                        <a:pt x="1613" y="2214"/>
                      </a:lnTo>
                      <a:lnTo>
                        <a:pt x="1586" y="2187"/>
                      </a:lnTo>
                      <a:lnTo>
                        <a:pt x="1556" y="2187"/>
                      </a:lnTo>
                      <a:lnTo>
                        <a:pt x="1546" y="2204"/>
                      </a:lnTo>
                      <a:lnTo>
                        <a:pt x="1513" y="2209"/>
                      </a:lnTo>
                      <a:lnTo>
                        <a:pt x="1493" y="2229"/>
                      </a:lnTo>
                      <a:lnTo>
                        <a:pt x="1513" y="2178"/>
                      </a:lnTo>
                      <a:lnTo>
                        <a:pt x="1533" y="2142"/>
                      </a:lnTo>
                      <a:lnTo>
                        <a:pt x="1505" y="2108"/>
                      </a:lnTo>
                      <a:lnTo>
                        <a:pt x="1488" y="2086"/>
                      </a:lnTo>
                      <a:lnTo>
                        <a:pt x="1448" y="2069"/>
                      </a:lnTo>
                      <a:lnTo>
                        <a:pt x="1458" y="2049"/>
                      </a:lnTo>
                      <a:lnTo>
                        <a:pt x="1427" y="1980"/>
                      </a:lnTo>
                      <a:lnTo>
                        <a:pt x="1414" y="1864"/>
                      </a:lnTo>
                      <a:lnTo>
                        <a:pt x="1393" y="1814"/>
                      </a:lnTo>
                      <a:lnTo>
                        <a:pt x="1359" y="1799"/>
                      </a:lnTo>
                      <a:lnTo>
                        <a:pt x="1373" y="1772"/>
                      </a:lnTo>
                      <a:lnTo>
                        <a:pt x="1406" y="1754"/>
                      </a:lnTo>
                      <a:lnTo>
                        <a:pt x="1368" y="1675"/>
                      </a:lnTo>
                      <a:lnTo>
                        <a:pt x="1368" y="1675"/>
                      </a:lnTo>
                      <a:lnTo>
                        <a:pt x="1342" y="1663"/>
                      </a:lnTo>
                      <a:lnTo>
                        <a:pt x="1323" y="1651"/>
                      </a:lnTo>
                      <a:lnTo>
                        <a:pt x="1316" y="1647"/>
                      </a:lnTo>
                      <a:lnTo>
                        <a:pt x="1311" y="1643"/>
                      </a:lnTo>
                      <a:lnTo>
                        <a:pt x="1311" y="1643"/>
                      </a:lnTo>
                      <a:lnTo>
                        <a:pt x="1237" y="1537"/>
                      </a:lnTo>
                      <a:lnTo>
                        <a:pt x="1180" y="1514"/>
                      </a:lnTo>
                      <a:lnTo>
                        <a:pt x="1133" y="1498"/>
                      </a:lnTo>
                      <a:lnTo>
                        <a:pt x="1100" y="1462"/>
                      </a:lnTo>
                      <a:lnTo>
                        <a:pt x="1063" y="1442"/>
                      </a:lnTo>
                      <a:lnTo>
                        <a:pt x="1026" y="1440"/>
                      </a:lnTo>
                      <a:lnTo>
                        <a:pt x="980" y="1483"/>
                      </a:lnTo>
                      <a:lnTo>
                        <a:pt x="954" y="1490"/>
                      </a:lnTo>
                      <a:lnTo>
                        <a:pt x="883" y="1483"/>
                      </a:lnTo>
                      <a:lnTo>
                        <a:pt x="833" y="1468"/>
                      </a:lnTo>
                      <a:lnTo>
                        <a:pt x="796" y="1454"/>
                      </a:lnTo>
                      <a:lnTo>
                        <a:pt x="746" y="1449"/>
                      </a:lnTo>
                      <a:lnTo>
                        <a:pt x="700" y="1455"/>
                      </a:lnTo>
                      <a:lnTo>
                        <a:pt x="700" y="1439"/>
                      </a:lnTo>
                      <a:lnTo>
                        <a:pt x="776" y="1432"/>
                      </a:lnTo>
                      <a:lnTo>
                        <a:pt x="857" y="1431"/>
                      </a:lnTo>
                      <a:lnTo>
                        <a:pt x="889" y="1438"/>
                      </a:lnTo>
                      <a:lnTo>
                        <a:pt x="936" y="1416"/>
                      </a:lnTo>
                      <a:lnTo>
                        <a:pt x="959" y="1386"/>
                      </a:lnTo>
                      <a:lnTo>
                        <a:pt x="969" y="1357"/>
                      </a:lnTo>
                      <a:lnTo>
                        <a:pt x="1006" y="1360"/>
                      </a:lnTo>
                      <a:lnTo>
                        <a:pt x="1048" y="1360"/>
                      </a:lnTo>
                      <a:lnTo>
                        <a:pt x="1062" y="1340"/>
                      </a:lnTo>
                      <a:lnTo>
                        <a:pt x="1065" y="1323"/>
                      </a:lnTo>
                      <a:lnTo>
                        <a:pt x="1055" y="1299"/>
                      </a:lnTo>
                      <a:lnTo>
                        <a:pt x="1018" y="1287"/>
                      </a:lnTo>
                      <a:lnTo>
                        <a:pt x="1025" y="1267"/>
                      </a:lnTo>
                      <a:lnTo>
                        <a:pt x="998" y="1250"/>
                      </a:lnTo>
                      <a:lnTo>
                        <a:pt x="958" y="1254"/>
                      </a:lnTo>
                      <a:lnTo>
                        <a:pt x="928" y="1274"/>
                      </a:lnTo>
                      <a:lnTo>
                        <a:pt x="921" y="1258"/>
                      </a:lnTo>
                      <a:lnTo>
                        <a:pt x="961" y="1220"/>
                      </a:lnTo>
                      <a:lnTo>
                        <a:pt x="1032" y="1244"/>
                      </a:lnTo>
                      <a:lnTo>
                        <a:pt x="1057" y="1200"/>
                      </a:lnTo>
                      <a:lnTo>
                        <a:pt x="1071" y="1163"/>
                      </a:lnTo>
                      <a:lnTo>
                        <a:pt x="1116" y="1133"/>
                      </a:lnTo>
                      <a:lnTo>
                        <a:pt x="1120" y="1090"/>
                      </a:lnTo>
                      <a:lnTo>
                        <a:pt x="1170" y="1057"/>
                      </a:lnTo>
                      <a:lnTo>
                        <a:pt x="1179" y="990"/>
                      </a:lnTo>
                      <a:lnTo>
                        <a:pt x="1224" y="896"/>
                      </a:lnTo>
                      <a:lnTo>
                        <a:pt x="1237" y="804"/>
                      </a:lnTo>
                      <a:lnTo>
                        <a:pt x="1300" y="720"/>
                      </a:lnTo>
                      <a:lnTo>
                        <a:pt x="1306" y="614"/>
                      </a:lnTo>
                      <a:lnTo>
                        <a:pt x="1284" y="554"/>
                      </a:lnTo>
                      <a:lnTo>
                        <a:pt x="1244" y="541"/>
                      </a:lnTo>
                      <a:lnTo>
                        <a:pt x="1168" y="538"/>
                      </a:lnTo>
                      <a:lnTo>
                        <a:pt x="1095" y="546"/>
                      </a:lnTo>
                      <a:lnTo>
                        <a:pt x="1055" y="526"/>
                      </a:lnTo>
                      <a:lnTo>
                        <a:pt x="995" y="543"/>
                      </a:lnTo>
                      <a:lnTo>
                        <a:pt x="961" y="561"/>
                      </a:lnTo>
                      <a:lnTo>
                        <a:pt x="921" y="547"/>
                      </a:lnTo>
                      <a:lnTo>
                        <a:pt x="868" y="528"/>
                      </a:lnTo>
                      <a:lnTo>
                        <a:pt x="821" y="548"/>
                      </a:lnTo>
                      <a:lnTo>
                        <a:pt x="795" y="569"/>
                      </a:lnTo>
                      <a:lnTo>
                        <a:pt x="762" y="579"/>
                      </a:lnTo>
                      <a:lnTo>
                        <a:pt x="715" y="583"/>
                      </a:lnTo>
                      <a:lnTo>
                        <a:pt x="702" y="596"/>
                      </a:lnTo>
                      <a:lnTo>
                        <a:pt x="632" y="610"/>
                      </a:lnTo>
                      <a:lnTo>
                        <a:pt x="649" y="630"/>
                      </a:lnTo>
                      <a:lnTo>
                        <a:pt x="596" y="673"/>
                      </a:lnTo>
                      <a:lnTo>
                        <a:pt x="572" y="677"/>
                      </a:lnTo>
                      <a:lnTo>
                        <a:pt x="519" y="644"/>
                      </a:lnTo>
                      <a:lnTo>
                        <a:pt x="529" y="634"/>
                      </a:lnTo>
                      <a:lnTo>
                        <a:pt x="549" y="638"/>
                      </a:lnTo>
                      <a:lnTo>
                        <a:pt x="583" y="630"/>
                      </a:lnTo>
                      <a:lnTo>
                        <a:pt x="615" y="613"/>
                      </a:lnTo>
                      <a:lnTo>
                        <a:pt x="632" y="546"/>
                      </a:lnTo>
                      <a:lnTo>
                        <a:pt x="615" y="547"/>
                      </a:lnTo>
                      <a:lnTo>
                        <a:pt x="565" y="567"/>
                      </a:lnTo>
                      <a:lnTo>
                        <a:pt x="526" y="597"/>
                      </a:lnTo>
                      <a:lnTo>
                        <a:pt x="522" y="584"/>
                      </a:lnTo>
                      <a:lnTo>
                        <a:pt x="565" y="534"/>
                      </a:lnTo>
                      <a:lnTo>
                        <a:pt x="650" y="501"/>
                      </a:lnTo>
                      <a:lnTo>
                        <a:pt x="668" y="523"/>
                      </a:lnTo>
                      <a:lnTo>
                        <a:pt x="721" y="453"/>
                      </a:lnTo>
                      <a:lnTo>
                        <a:pt x="704" y="446"/>
                      </a:lnTo>
                      <a:lnTo>
                        <a:pt x="614" y="474"/>
                      </a:lnTo>
                      <a:lnTo>
                        <a:pt x="604" y="457"/>
                      </a:lnTo>
                      <a:lnTo>
                        <a:pt x="557" y="448"/>
                      </a:lnTo>
                      <a:lnTo>
                        <a:pt x="607" y="434"/>
                      </a:lnTo>
                      <a:lnTo>
                        <a:pt x="630" y="437"/>
                      </a:lnTo>
                      <a:lnTo>
                        <a:pt x="683" y="384"/>
                      </a:lnTo>
                      <a:lnTo>
                        <a:pt x="686" y="360"/>
                      </a:lnTo>
                      <a:lnTo>
                        <a:pt x="730" y="340"/>
                      </a:lnTo>
                      <a:lnTo>
                        <a:pt x="759" y="293"/>
                      </a:lnTo>
                      <a:lnTo>
                        <a:pt x="861" y="203"/>
                      </a:lnTo>
                      <a:lnTo>
                        <a:pt x="928" y="162"/>
                      </a:lnTo>
                      <a:lnTo>
                        <a:pt x="957" y="89"/>
                      </a:lnTo>
                      <a:lnTo>
                        <a:pt x="923" y="83"/>
                      </a:lnTo>
                      <a:lnTo>
                        <a:pt x="910" y="59"/>
                      </a:lnTo>
                      <a:lnTo>
                        <a:pt x="917" y="23"/>
                      </a:lnTo>
                      <a:lnTo>
                        <a:pt x="893" y="0"/>
                      </a:lnTo>
                      <a:lnTo>
                        <a:pt x="770" y="35"/>
                      </a:lnTo>
                      <a:lnTo>
                        <a:pt x="721" y="68"/>
                      </a:lnTo>
                      <a:lnTo>
                        <a:pt x="671" y="38"/>
                      </a:lnTo>
                      <a:lnTo>
                        <a:pt x="590" y="69"/>
                      </a:lnTo>
                      <a:lnTo>
                        <a:pt x="550" y="89"/>
                      </a:lnTo>
                      <a:lnTo>
                        <a:pt x="527" y="76"/>
                      </a:lnTo>
                      <a:lnTo>
                        <a:pt x="497" y="54"/>
                      </a:lnTo>
                      <a:lnTo>
                        <a:pt x="473" y="54"/>
                      </a:lnTo>
                      <a:lnTo>
                        <a:pt x="463" y="74"/>
                      </a:lnTo>
                      <a:lnTo>
                        <a:pt x="427" y="44"/>
                      </a:lnTo>
                      <a:lnTo>
                        <a:pt x="396" y="25"/>
                      </a:lnTo>
                      <a:lnTo>
                        <a:pt x="363" y="38"/>
                      </a:lnTo>
                      <a:lnTo>
                        <a:pt x="347" y="38"/>
                      </a:lnTo>
                      <a:lnTo>
                        <a:pt x="341" y="78"/>
                      </a:lnTo>
                      <a:lnTo>
                        <a:pt x="301" y="132"/>
                      </a:lnTo>
                      <a:lnTo>
                        <a:pt x="298" y="169"/>
                      </a:lnTo>
                      <a:lnTo>
                        <a:pt x="305" y="204"/>
                      </a:lnTo>
                      <a:lnTo>
                        <a:pt x="362" y="234"/>
                      </a:lnTo>
                      <a:lnTo>
                        <a:pt x="362" y="253"/>
                      </a:lnTo>
                      <a:lnTo>
                        <a:pt x="315" y="224"/>
                      </a:lnTo>
                      <a:lnTo>
                        <a:pt x="282" y="244"/>
                      </a:lnTo>
                      <a:lnTo>
                        <a:pt x="253" y="271"/>
                      </a:lnTo>
                      <a:lnTo>
                        <a:pt x="279" y="318"/>
                      </a:lnTo>
                      <a:lnTo>
                        <a:pt x="273" y="335"/>
                      </a:lnTo>
                      <a:lnTo>
                        <a:pt x="243" y="318"/>
                      </a:lnTo>
                      <a:lnTo>
                        <a:pt x="219" y="325"/>
                      </a:lnTo>
                      <a:lnTo>
                        <a:pt x="219" y="345"/>
                      </a:lnTo>
                      <a:lnTo>
                        <a:pt x="264" y="381"/>
                      </a:lnTo>
                      <a:lnTo>
                        <a:pt x="297" y="437"/>
                      </a:lnTo>
                      <a:lnTo>
                        <a:pt x="284" y="450"/>
                      </a:lnTo>
                      <a:lnTo>
                        <a:pt x="244" y="424"/>
                      </a:lnTo>
                      <a:lnTo>
                        <a:pt x="234" y="437"/>
                      </a:lnTo>
                      <a:lnTo>
                        <a:pt x="247" y="454"/>
                      </a:lnTo>
                      <a:lnTo>
                        <a:pt x="174" y="452"/>
                      </a:lnTo>
                      <a:lnTo>
                        <a:pt x="133" y="452"/>
                      </a:lnTo>
                      <a:lnTo>
                        <a:pt x="105" y="482"/>
                      </a:lnTo>
                      <a:lnTo>
                        <a:pt x="151" y="544"/>
                      </a:lnTo>
                      <a:lnTo>
                        <a:pt x="125" y="548"/>
                      </a:lnTo>
                      <a:lnTo>
                        <a:pt x="111" y="569"/>
                      </a:lnTo>
                      <a:lnTo>
                        <a:pt x="172" y="644"/>
                      </a:lnTo>
                      <a:lnTo>
                        <a:pt x="213" y="660"/>
                      </a:lnTo>
                      <a:lnTo>
                        <a:pt x="176" y="663"/>
                      </a:lnTo>
                      <a:lnTo>
                        <a:pt x="119" y="631"/>
                      </a:lnTo>
                      <a:lnTo>
                        <a:pt x="92" y="644"/>
                      </a:lnTo>
                      <a:lnTo>
                        <a:pt x="107" y="711"/>
                      </a:lnTo>
                      <a:lnTo>
                        <a:pt x="150" y="770"/>
                      </a:lnTo>
                      <a:lnTo>
                        <a:pt x="187" y="720"/>
                      </a:lnTo>
                      <a:lnTo>
                        <a:pt x="187" y="747"/>
                      </a:lnTo>
                      <a:lnTo>
                        <a:pt x="256" y="722"/>
                      </a:lnTo>
                      <a:lnTo>
                        <a:pt x="180" y="770"/>
                      </a:lnTo>
                      <a:lnTo>
                        <a:pt x="234" y="789"/>
                      </a:lnTo>
                      <a:lnTo>
                        <a:pt x="230" y="806"/>
                      </a:lnTo>
                      <a:lnTo>
                        <a:pt x="177" y="816"/>
                      </a:lnTo>
                      <a:lnTo>
                        <a:pt x="158" y="843"/>
                      </a:lnTo>
                      <a:lnTo>
                        <a:pt x="205" y="896"/>
                      </a:lnTo>
                      <a:lnTo>
                        <a:pt x="165" y="876"/>
                      </a:lnTo>
                      <a:lnTo>
                        <a:pt x="118" y="906"/>
                      </a:lnTo>
                      <a:lnTo>
                        <a:pt x="178" y="936"/>
                      </a:lnTo>
                      <a:lnTo>
                        <a:pt x="115" y="944"/>
                      </a:lnTo>
                      <a:lnTo>
                        <a:pt x="102" y="986"/>
                      </a:lnTo>
                      <a:lnTo>
                        <a:pt x="132" y="1025"/>
                      </a:lnTo>
                      <a:lnTo>
                        <a:pt x="127" y="1062"/>
                      </a:lnTo>
                      <a:lnTo>
                        <a:pt x="100" y="1065"/>
                      </a:lnTo>
                      <a:lnTo>
                        <a:pt x="67" y="1057"/>
                      </a:lnTo>
                      <a:lnTo>
                        <a:pt x="3" y="1070"/>
                      </a:lnTo>
                      <a:lnTo>
                        <a:pt x="0" y="1093"/>
                      </a:lnTo>
                      <a:lnTo>
                        <a:pt x="50" y="1117"/>
                      </a:lnTo>
                      <a:lnTo>
                        <a:pt x="76" y="1108"/>
                      </a:lnTo>
                      <a:lnTo>
                        <a:pt x="78" y="1089"/>
                      </a:lnTo>
                      <a:lnTo>
                        <a:pt x="130" y="1096"/>
                      </a:lnTo>
                      <a:lnTo>
                        <a:pt x="81" y="1112"/>
                      </a:lnTo>
                      <a:lnTo>
                        <a:pt x="77" y="1152"/>
                      </a:lnTo>
                      <a:lnTo>
                        <a:pt x="117" y="1176"/>
                      </a:lnTo>
                      <a:lnTo>
                        <a:pt x="148" y="1211"/>
                      </a:lnTo>
                      <a:lnTo>
                        <a:pt x="185" y="1215"/>
                      </a:lnTo>
                      <a:lnTo>
                        <a:pt x="200" y="1188"/>
                      </a:lnTo>
                      <a:lnTo>
                        <a:pt x="247" y="1155"/>
                      </a:lnTo>
                      <a:lnTo>
                        <a:pt x="247" y="1111"/>
                      </a:lnTo>
                      <a:lnTo>
                        <a:pt x="283" y="1084"/>
                      </a:lnTo>
                      <a:lnTo>
                        <a:pt x="317" y="1042"/>
                      </a:lnTo>
                      <a:lnTo>
                        <a:pt x="410" y="928"/>
                      </a:lnTo>
                      <a:lnTo>
                        <a:pt x="289" y="1087"/>
                      </a:lnTo>
                      <a:lnTo>
                        <a:pt x="303" y="1120"/>
                      </a:lnTo>
                      <a:lnTo>
                        <a:pt x="291" y="1147"/>
                      </a:lnTo>
                      <a:lnTo>
                        <a:pt x="301" y="1167"/>
                      </a:lnTo>
                      <a:lnTo>
                        <a:pt x="247" y="1210"/>
                      </a:lnTo>
                      <a:lnTo>
                        <a:pt x="252" y="1250"/>
                      </a:lnTo>
                      <a:lnTo>
                        <a:pt x="235" y="1244"/>
                      </a:lnTo>
                      <a:lnTo>
                        <a:pt x="238" y="1274"/>
                      </a:lnTo>
                      <a:lnTo>
                        <a:pt x="188" y="1284"/>
                      </a:lnTo>
                      <a:lnTo>
                        <a:pt x="188" y="1321"/>
                      </a:lnTo>
                      <a:lnTo>
                        <a:pt x="226" y="1364"/>
                      </a:lnTo>
                      <a:lnTo>
                        <a:pt x="209" y="1400"/>
                      </a:lnTo>
                      <a:lnTo>
                        <a:pt x="182" y="1440"/>
                      </a:lnTo>
                      <a:lnTo>
                        <a:pt x="160" y="1490"/>
                      </a:lnTo>
                      <a:lnTo>
                        <a:pt x="190" y="1483"/>
                      </a:lnTo>
                      <a:lnTo>
                        <a:pt x="177" y="1547"/>
                      </a:lnTo>
                      <a:lnTo>
                        <a:pt x="155" y="1577"/>
                      </a:lnTo>
                      <a:lnTo>
                        <a:pt x="161" y="1600"/>
                      </a:lnTo>
                      <a:lnTo>
                        <a:pt x="195" y="1589"/>
                      </a:lnTo>
                      <a:lnTo>
                        <a:pt x="195" y="1612"/>
                      </a:lnTo>
                      <a:lnTo>
                        <a:pt x="162" y="1693"/>
                      </a:lnTo>
                      <a:lnTo>
                        <a:pt x="129" y="1760"/>
                      </a:lnTo>
                      <a:lnTo>
                        <a:pt x="110" y="1810"/>
                      </a:lnTo>
                      <a:lnTo>
                        <a:pt x="123" y="1855"/>
                      </a:lnTo>
                      <a:lnTo>
                        <a:pt x="160" y="1855"/>
                      </a:lnTo>
                      <a:lnTo>
                        <a:pt x="194" y="1839"/>
                      </a:lnTo>
                      <a:lnTo>
                        <a:pt x="213" y="1775"/>
                      </a:lnTo>
                      <a:lnTo>
                        <a:pt x="223" y="1722"/>
                      </a:lnTo>
                      <a:lnTo>
                        <a:pt x="242" y="1626"/>
                      </a:lnTo>
                      <a:lnTo>
                        <a:pt x="267" y="1589"/>
                      </a:lnTo>
                      <a:lnTo>
                        <a:pt x="277" y="1539"/>
                      </a:lnTo>
                      <a:lnTo>
                        <a:pt x="254" y="1509"/>
                      </a:lnTo>
                      <a:lnTo>
                        <a:pt x="230" y="1477"/>
                      </a:lnTo>
                      <a:lnTo>
                        <a:pt x="246" y="1430"/>
                      </a:lnTo>
                      <a:lnTo>
                        <a:pt x="259" y="1440"/>
                      </a:lnTo>
                      <a:lnTo>
                        <a:pt x="342" y="1323"/>
                      </a:lnTo>
                      <a:lnTo>
                        <a:pt x="338" y="1353"/>
                      </a:lnTo>
                      <a:lnTo>
                        <a:pt x="286" y="1459"/>
                      </a:lnTo>
                      <a:lnTo>
                        <a:pt x="287" y="1492"/>
                      </a:lnTo>
                      <a:lnTo>
                        <a:pt x="314" y="1519"/>
                      </a:lnTo>
                      <a:lnTo>
                        <a:pt x="327" y="1495"/>
                      </a:lnTo>
                      <a:lnTo>
                        <a:pt x="347" y="1502"/>
                      </a:lnTo>
                      <a:lnTo>
                        <a:pt x="380" y="1492"/>
                      </a:lnTo>
                      <a:lnTo>
                        <a:pt x="386" y="1459"/>
                      </a:lnTo>
                      <a:lnTo>
                        <a:pt x="385" y="1385"/>
                      </a:lnTo>
                      <a:lnTo>
                        <a:pt x="416" y="1471"/>
                      </a:lnTo>
                      <a:lnTo>
                        <a:pt x="497" y="1478"/>
                      </a:lnTo>
                      <a:lnTo>
                        <a:pt x="577" y="1527"/>
                      </a:lnTo>
                      <a:lnTo>
                        <a:pt x="493" y="1488"/>
                      </a:lnTo>
                      <a:lnTo>
                        <a:pt x="460" y="1504"/>
                      </a:lnTo>
                      <a:lnTo>
                        <a:pt x="430" y="1491"/>
                      </a:lnTo>
                      <a:lnTo>
                        <a:pt x="391" y="1565"/>
                      </a:lnTo>
                      <a:lnTo>
                        <a:pt x="391" y="1615"/>
                      </a:lnTo>
                      <a:lnTo>
                        <a:pt x="415" y="1670"/>
                      </a:lnTo>
                      <a:lnTo>
                        <a:pt x="419" y="1697"/>
                      </a:lnTo>
                      <a:lnTo>
                        <a:pt x="459" y="1716"/>
                      </a:lnTo>
                      <a:lnTo>
                        <a:pt x="445" y="1770"/>
                      </a:lnTo>
                      <a:lnTo>
                        <a:pt x="427" y="1790"/>
                      </a:lnTo>
                      <a:lnTo>
                        <a:pt x="377" y="1917"/>
                      </a:lnTo>
                      <a:lnTo>
                        <a:pt x="357" y="1973"/>
                      </a:lnTo>
                      <a:lnTo>
                        <a:pt x="379" y="2046"/>
                      </a:lnTo>
                      <a:lnTo>
                        <a:pt x="369" y="2056"/>
                      </a:lnTo>
                      <a:lnTo>
                        <a:pt x="349" y="2012"/>
                      </a:lnTo>
                      <a:lnTo>
                        <a:pt x="325" y="2007"/>
                      </a:lnTo>
                      <a:lnTo>
                        <a:pt x="302" y="2040"/>
                      </a:lnTo>
                      <a:lnTo>
                        <a:pt x="312" y="2073"/>
                      </a:lnTo>
                      <a:lnTo>
                        <a:pt x="362" y="2106"/>
                      </a:lnTo>
                      <a:lnTo>
                        <a:pt x="386" y="2172"/>
                      </a:lnTo>
                      <a:lnTo>
                        <a:pt x="430" y="2195"/>
                      </a:lnTo>
                      <a:lnTo>
                        <a:pt x="430" y="2172"/>
                      </a:lnTo>
                      <a:lnTo>
                        <a:pt x="400" y="2145"/>
                      </a:lnTo>
                      <a:lnTo>
                        <a:pt x="392" y="2093"/>
                      </a:lnTo>
                      <a:lnTo>
                        <a:pt x="452" y="2071"/>
                      </a:lnTo>
                      <a:lnTo>
                        <a:pt x="489" y="2147"/>
                      </a:lnTo>
                      <a:lnTo>
                        <a:pt x="516" y="2161"/>
                      </a:lnTo>
                      <a:lnTo>
                        <a:pt x="562" y="2164"/>
                      </a:lnTo>
                      <a:lnTo>
                        <a:pt x="589" y="2127"/>
                      </a:lnTo>
                      <a:lnTo>
                        <a:pt x="556" y="2067"/>
                      </a:lnTo>
                      <a:lnTo>
                        <a:pt x="575" y="2044"/>
                      </a:lnTo>
                      <a:lnTo>
                        <a:pt x="583" y="2070"/>
                      </a:lnTo>
                      <a:lnTo>
                        <a:pt x="616" y="2107"/>
                      </a:lnTo>
                      <a:lnTo>
                        <a:pt x="682" y="2086"/>
                      </a:lnTo>
                      <a:lnTo>
                        <a:pt x="712" y="2049"/>
                      </a:lnTo>
                      <a:lnTo>
                        <a:pt x="722" y="2066"/>
                      </a:lnTo>
                      <a:lnTo>
                        <a:pt x="785" y="2063"/>
                      </a:lnTo>
                      <a:lnTo>
                        <a:pt x="811" y="2019"/>
                      </a:lnTo>
                      <a:lnTo>
                        <a:pt x="831" y="1972"/>
                      </a:lnTo>
                      <a:lnTo>
                        <a:pt x="848" y="1998"/>
                      </a:lnTo>
                      <a:lnTo>
                        <a:pt x="898" y="2008"/>
                      </a:lnTo>
                      <a:lnTo>
                        <a:pt x="935" y="2015"/>
                      </a:lnTo>
                      <a:lnTo>
                        <a:pt x="961" y="2030"/>
                      </a:lnTo>
                      <a:lnTo>
                        <a:pt x="991" y="2020"/>
                      </a:lnTo>
                      <a:lnTo>
                        <a:pt x="965" y="2044"/>
                      </a:lnTo>
                      <a:lnTo>
                        <a:pt x="901" y="2038"/>
                      </a:lnTo>
                      <a:lnTo>
                        <a:pt x="866" y="2065"/>
                      </a:lnTo>
                      <a:lnTo>
                        <a:pt x="845" y="2108"/>
                      </a:lnTo>
                      <a:lnTo>
                        <a:pt x="817" y="2152"/>
                      </a:lnTo>
                      <a:lnTo>
                        <a:pt x="790" y="2244"/>
                      </a:lnTo>
                      <a:lnTo>
                        <a:pt x="818" y="2348"/>
                      </a:lnTo>
                      <a:lnTo>
                        <a:pt x="838" y="2387"/>
                      </a:lnTo>
                      <a:lnTo>
                        <a:pt x="871" y="2400"/>
                      </a:lnTo>
                      <a:lnTo>
                        <a:pt x="905" y="2373"/>
                      </a:lnTo>
                      <a:lnTo>
                        <a:pt x="898" y="2409"/>
                      </a:lnTo>
                      <a:lnTo>
                        <a:pt x="926" y="2463"/>
                      </a:lnTo>
                      <a:lnTo>
                        <a:pt x="939" y="2443"/>
                      </a:lnTo>
                      <a:lnTo>
                        <a:pt x="961" y="2412"/>
                      </a:lnTo>
                      <a:lnTo>
                        <a:pt x="965" y="2429"/>
                      </a:lnTo>
                      <a:lnTo>
                        <a:pt x="995" y="2412"/>
                      </a:lnTo>
                      <a:lnTo>
                        <a:pt x="1012" y="2382"/>
                      </a:lnTo>
                      <a:lnTo>
                        <a:pt x="1028" y="2405"/>
                      </a:lnTo>
                      <a:lnTo>
                        <a:pt x="988" y="2439"/>
                      </a:lnTo>
                      <a:lnTo>
                        <a:pt x="999" y="2465"/>
                      </a:lnTo>
                      <a:lnTo>
                        <a:pt x="1039" y="2515"/>
                      </a:lnTo>
                      <a:lnTo>
                        <a:pt x="1033" y="2538"/>
                      </a:lnTo>
                      <a:lnTo>
                        <a:pt x="1003" y="2542"/>
                      </a:lnTo>
                      <a:lnTo>
                        <a:pt x="974" y="2568"/>
                      </a:lnTo>
                      <a:lnTo>
                        <a:pt x="980" y="2631"/>
                      </a:lnTo>
                      <a:lnTo>
                        <a:pt x="1024" y="2634"/>
                      </a:lnTo>
                      <a:lnTo>
                        <a:pt x="987" y="2648"/>
                      </a:lnTo>
                      <a:lnTo>
                        <a:pt x="961" y="2711"/>
                      </a:lnTo>
                      <a:lnTo>
                        <a:pt x="968" y="2771"/>
                      </a:lnTo>
                      <a:lnTo>
                        <a:pt x="999" y="2817"/>
                      </a:lnTo>
                      <a:lnTo>
                        <a:pt x="1046" y="2842"/>
                      </a:lnTo>
                      <a:lnTo>
                        <a:pt x="1019" y="2860"/>
                      </a:lnTo>
                      <a:lnTo>
                        <a:pt x="979" y="2840"/>
                      </a:lnTo>
                      <a:lnTo>
                        <a:pt x="968" y="2787"/>
                      </a:lnTo>
                      <a:lnTo>
                        <a:pt x="922" y="2825"/>
                      </a:lnTo>
                      <a:lnTo>
                        <a:pt x="909" y="2848"/>
                      </a:lnTo>
                      <a:lnTo>
                        <a:pt x="976" y="2887"/>
                      </a:lnTo>
                      <a:lnTo>
                        <a:pt x="899" y="2871"/>
                      </a:lnTo>
                      <a:lnTo>
                        <a:pt x="869" y="2855"/>
                      </a:lnTo>
                      <a:lnTo>
                        <a:pt x="827" y="2885"/>
                      </a:lnTo>
                      <a:lnTo>
                        <a:pt x="773" y="2869"/>
                      </a:lnTo>
                      <a:lnTo>
                        <a:pt x="726" y="2849"/>
                      </a:lnTo>
                      <a:lnTo>
                        <a:pt x="629" y="2904"/>
                      </a:lnTo>
                      <a:lnTo>
                        <a:pt x="594" y="2931"/>
                      </a:lnTo>
                      <a:lnTo>
                        <a:pt x="597" y="2983"/>
                      </a:lnTo>
                      <a:lnTo>
                        <a:pt x="557" y="3023"/>
                      </a:lnTo>
                      <a:lnTo>
                        <a:pt x="521" y="3041"/>
                      </a:lnTo>
                      <a:lnTo>
                        <a:pt x="488" y="3047"/>
                      </a:lnTo>
                      <a:lnTo>
                        <a:pt x="409" y="3134"/>
                      </a:lnTo>
                      <a:lnTo>
                        <a:pt x="425" y="3148"/>
                      </a:lnTo>
                      <a:lnTo>
                        <a:pt x="464" y="3114"/>
                      </a:lnTo>
                      <a:lnTo>
                        <a:pt x="508" y="3133"/>
                      </a:lnTo>
                      <a:lnTo>
                        <a:pt x="528" y="3120"/>
                      </a:lnTo>
                      <a:lnTo>
                        <a:pt x="538" y="3086"/>
                      </a:lnTo>
                      <a:lnTo>
                        <a:pt x="538" y="3086"/>
                      </a:lnTo>
                      <a:lnTo>
                        <a:pt x="608" y="3073"/>
                      </a:lnTo>
                      <a:lnTo>
                        <a:pt x="640" y="3055"/>
                      </a:lnTo>
                      <a:lnTo>
                        <a:pt x="632" y="3085"/>
                      </a:lnTo>
                      <a:lnTo>
                        <a:pt x="638" y="3129"/>
                      </a:lnTo>
                      <a:lnTo>
                        <a:pt x="668" y="3152"/>
                      </a:lnTo>
                      <a:lnTo>
                        <a:pt x="659" y="3215"/>
                      </a:lnTo>
                      <a:lnTo>
                        <a:pt x="700" y="3218"/>
                      </a:lnTo>
                      <a:lnTo>
                        <a:pt x="654" y="3318"/>
                      </a:lnTo>
                      <a:lnTo>
                        <a:pt x="614" y="3388"/>
                      </a:lnTo>
                      <a:lnTo>
                        <a:pt x="545" y="3422"/>
                      </a:lnTo>
                      <a:lnTo>
                        <a:pt x="484" y="3465"/>
                      </a:lnTo>
                      <a:lnTo>
                        <a:pt x="435" y="3505"/>
                      </a:lnTo>
                      <a:lnTo>
                        <a:pt x="365" y="3510"/>
                      </a:lnTo>
                      <a:lnTo>
                        <a:pt x="328" y="3540"/>
                      </a:lnTo>
                      <a:lnTo>
                        <a:pt x="313" y="3563"/>
                      </a:lnTo>
                      <a:lnTo>
                        <a:pt x="279" y="3560"/>
                      </a:lnTo>
                      <a:lnTo>
                        <a:pt x="283" y="3570"/>
                      </a:lnTo>
                      <a:lnTo>
                        <a:pt x="343" y="3580"/>
                      </a:lnTo>
                      <a:lnTo>
                        <a:pt x="310" y="3613"/>
                      </a:lnTo>
                      <a:lnTo>
                        <a:pt x="310" y="3639"/>
                      </a:lnTo>
                      <a:lnTo>
                        <a:pt x="353" y="3659"/>
                      </a:lnTo>
                      <a:lnTo>
                        <a:pt x="371" y="3706"/>
                      </a:lnTo>
                      <a:lnTo>
                        <a:pt x="420" y="3705"/>
                      </a:lnTo>
                      <a:lnTo>
                        <a:pt x="440" y="3671"/>
                      </a:lnTo>
                      <a:lnTo>
                        <a:pt x="507" y="3648"/>
                      </a:lnTo>
                      <a:lnTo>
                        <a:pt x="556" y="3605"/>
                      </a:lnTo>
                      <a:lnTo>
                        <a:pt x="556" y="3637"/>
                      </a:lnTo>
                      <a:lnTo>
                        <a:pt x="649" y="3640"/>
                      </a:lnTo>
                      <a:lnTo>
                        <a:pt x="554" y="3697"/>
                      </a:lnTo>
                      <a:lnTo>
                        <a:pt x="600" y="3717"/>
                      </a:lnTo>
                      <a:lnTo>
                        <a:pt x="677" y="3719"/>
                      </a:lnTo>
                      <a:lnTo>
                        <a:pt x="726" y="3676"/>
                      </a:lnTo>
                      <a:lnTo>
                        <a:pt x="781" y="3732"/>
                      </a:lnTo>
                      <a:lnTo>
                        <a:pt x="844" y="3801"/>
                      </a:lnTo>
                      <a:lnTo>
                        <a:pt x="921" y="3784"/>
                      </a:lnTo>
                      <a:lnTo>
                        <a:pt x="977" y="3726"/>
                      </a:lnTo>
                      <a:lnTo>
                        <a:pt x="1027" y="3719"/>
                      </a:lnTo>
                      <a:lnTo>
                        <a:pt x="1069" y="3673"/>
                      </a:lnTo>
                      <a:lnTo>
                        <a:pt x="1110" y="3652"/>
                      </a:lnTo>
                      <a:lnTo>
                        <a:pt x="1172" y="3602"/>
                      </a:lnTo>
                      <a:lnTo>
                        <a:pt x="1199" y="3569"/>
                      </a:lnTo>
                      <a:lnTo>
                        <a:pt x="1192" y="3598"/>
                      </a:lnTo>
                      <a:lnTo>
                        <a:pt x="1110" y="3679"/>
                      </a:lnTo>
                      <a:lnTo>
                        <a:pt x="1094" y="3738"/>
                      </a:lnTo>
                      <a:lnTo>
                        <a:pt x="995" y="3800"/>
                      </a:lnTo>
                      <a:lnTo>
                        <a:pt x="975" y="3889"/>
                      </a:lnTo>
                      <a:lnTo>
                        <a:pt x="909" y="3896"/>
                      </a:lnTo>
                      <a:lnTo>
                        <a:pt x="755" y="3871"/>
                      </a:lnTo>
                      <a:lnTo>
                        <a:pt x="622" y="3892"/>
                      </a:lnTo>
                      <a:lnTo>
                        <a:pt x="609" y="3935"/>
                      </a:lnTo>
                      <a:lnTo>
                        <a:pt x="619" y="3956"/>
                      </a:lnTo>
                      <a:lnTo>
                        <a:pt x="669" y="3942"/>
                      </a:lnTo>
                      <a:lnTo>
                        <a:pt x="616" y="3986"/>
                      </a:lnTo>
                      <a:lnTo>
                        <a:pt x="576" y="3962"/>
                      </a:lnTo>
                      <a:lnTo>
                        <a:pt x="542" y="3966"/>
                      </a:lnTo>
                      <a:lnTo>
                        <a:pt x="515" y="4129"/>
                      </a:lnTo>
                      <a:lnTo>
                        <a:pt x="421" y="4163"/>
                      </a:lnTo>
                      <a:lnTo>
                        <a:pt x="342" y="4300"/>
                      </a:lnTo>
                      <a:lnTo>
                        <a:pt x="236" y="4361"/>
                      </a:lnTo>
                      <a:lnTo>
                        <a:pt x="223" y="4383"/>
                      </a:lnTo>
                      <a:lnTo>
                        <a:pt x="184" y="4381"/>
                      </a:lnTo>
                      <a:lnTo>
                        <a:pt x="170" y="4425"/>
                      </a:lnTo>
                      <a:lnTo>
                        <a:pt x="214" y="4460"/>
                      </a:lnTo>
                      <a:lnTo>
                        <a:pt x="217" y="4423"/>
                      </a:lnTo>
                      <a:lnTo>
                        <a:pt x="264" y="4407"/>
                      </a:lnTo>
                      <a:lnTo>
                        <a:pt x="331" y="4446"/>
                      </a:lnTo>
                      <a:lnTo>
                        <a:pt x="371" y="4462"/>
                      </a:lnTo>
                      <a:lnTo>
                        <a:pt x="380" y="4436"/>
                      </a:lnTo>
                      <a:lnTo>
                        <a:pt x="363" y="4389"/>
                      </a:lnTo>
                      <a:lnTo>
                        <a:pt x="455" y="4332"/>
                      </a:lnTo>
                      <a:lnTo>
                        <a:pt x="479" y="4282"/>
                      </a:lnTo>
                      <a:lnTo>
                        <a:pt x="556" y="4274"/>
                      </a:lnTo>
                      <a:lnTo>
                        <a:pt x="646" y="4304"/>
                      </a:lnTo>
                      <a:lnTo>
                        <a:pt x="723" y="4313"/>
                      </a:lnTo>
                      <a:lnTo>
                        <a:pt x="773" y="4335"/>
                      </a:lnTo>
                      <a:lnTo>
                        <a:pt x="819" y="4325"/>
                      </a:lnTo>
                      <a:lnTo>
                        <a:pt x="814" y="4216"/>
                      </a:lnTo>
                      <a:lnTo>
                        <a:pt x="848" y="4139"/>
                      </a:lnTo>
                      <a:lnTo>
                        <a:pt x="861" y="4169"/>
                      </a:lnTo>
                      <a:lnTo>
                        <a:pt x="898" y="4175"/>
                      </a:lnTo>
                      <a:lnTo>
                        <a:pt x="974" y="4118"/>
                      </a:lnTo>
                      <a:lnTo>
                        <a:pt x="1101" y="4127"/>
                      </a:lnTo>
                      <a:lnTo>
                        <a:pt x="1147" y="4200"/>
                      </a:lnTo>
                      <a:lnTo>
                        <a:pt x="1211" y="4176"/>
                      </a:lnTo>
                      <a:lnTo>
                        <a:pt x="1271" y="4185"/>
                      </a:lnTo>
                      <a:lnTo>
                        <a:pt x="1284" y="4198"/>
                      </a:lnTo>
                      <a:lnTo>
                        <a:pt x="1321" y="4152"/>
                      </a:lnTo>
                      <a:lnTo>
                        <a:pt x="1280" y="4125"/>
                      </a:lnTo>
                      <a:lnTo>
                        <a:pt x="1297" y="4098"/>
                      </a:lnTo>
                      <a:lnTo>
                        <a:pt x="1347" y="4118"/>
                      </a:lnTo>
                      <a:lnTo>
                        <a:pt x="1397" y="4125"/>
                      </a:lnTo>
                      <a:lnTo>
                        <a:pt x="1410" y="4108"/>
                      </a:lnTo>
                      <a:lnTo>
                        <a:pt x="1461" y="4074"/>
                      </a:lnTo>
                      <a:lnTo>
                        <a:pt x="1469" y="4054"/>
                      </a:lnTo>
                      <a:lnTo>
                        <a:pt x="1456" y="4035"/>
                      </a:lnTo>
                      <a:lnTo>
                        <a:pt x="1429" y="4011"/>
                      </a:lnTo>
                      <a:lnTo>
                        <a:pt x="1476" y="4011"/>
                      </a:lnTo>
                      <a:lnTo>
                        <a:pt x="1520" y="4067"/>
                      </a:lnTo>
                      <a:lnTo>
                        <a:pt x="1546" y="4080"/>
                      </a:lnTo>
                      <a:lnTo>
                        <a:pt x="1570" y="4050"/>
                      </a:lnTo>
                      <a:lnTo>
                        <a:pt x="1583" y="4059"/>
                      </a:lnTo>
                      <a:lnTo>
                        <a:pt x="1617" y="4062"/>
                      </a:lnTo>
                      <a:lnTo>
                        <a:pt x="1630" y="4096"/>
                      </a:lnTo>
                      <a:lnTo>
                        <a:pt x="1687" y="4118"/>
                      </a:lnTo>
                      <a:lnTo>
                        <a:pt x="1717" y="4068"/>
                      </a:lnTo>
                      <a:lnTo>
                        <a:pt x="1873" y="4070"/>
                      </a:lnTo>
                      <a:lnTo>
                        <a:pt x="1911" y="4096"/>
                      </a:lnTo>
                      <a:lnTo>
                        <a:pt x="2080" y="4035"/>
                      </a:lnTo>
                      <a:lnTo>
                        <a:pt x="2173" y="4018"/>
                      </a:lnTo>
                      <a:lnTo>
                        <a:pt x="2189" y="3954"/>
                      </a:lnTo>
                      <a:lnTo>
                        <a:pt x="2292" y="3927"/>
                      </a:lnTo>
                      <a:lnTo>
                        <a:pt x="2315" y="3900"/>
                      </a:lnTo>
                      <a:lnTo>
                        <a:pt x="2304" y="3831"/>
                      </a:lnTo>
                      <a:lnTo>
                        <a:pt x="2324" y="3801"/>
                      </a:lnTo>
                      <a:lnTo>
                        <a:pt x="2294" y="3797"/>
                      </a:lnTo>
                      <a:lnTo>
                        <a:pt x="2227" y="3818"/>
                      </a:lnTo>
                      <a:lnTo>
                        <a:pt x="2192" y="3835"/>
                      </a:lnTo>
                      <a:lnTo>
                        <a:pt x="2125" y="3825"/>
                      </a:lnTo>
                      <a:lnTo>
                        <a:pt x="2091" y="3796"/>
                      </a:lnTo>
                      <a:lnTo>
                        <a:pt x="2058" y="3833"/>
                      </a:lnTo>
                      <a:lnTo>
                        <a:pt x="2041" y="3816"/>
                      </a:lnTo>
                      <a:lnTo>
                        <a:pt x="2080" y="3779"/>
                      </a:lnTo>
                      <a:lnTo>
                        <a:pt x="2037" y="3747"/>
                      </a:lnTo>
                      <a:lnTo>
                        <a:pt x="2087" y="3766"/>
                      </a:lnTo>
                      <a:lnTo>
                        <a:pt x="2114" y="3743"/>
                      </a:lnTo>
                      <a:lnTo>
                        <a:pt x="2127" y="3696"/>
                      </a:lnTo>
                      <a:lnTo>
                        <a:pt x="2153" y="3669"/>
                      </a:lnTo>
                      <a:lnTo>
                        <a:pt x="2156" y="3642"/>
                      </a:lnTo>
                      <a:lnTo>
                        <a:pt x="2106" y="3613"/>
                      </a:lnTo>
                      <a:lnTo>
                        <a:pt x="2126" y="3603"/>
                      </a:lnTo>
                      <a:lnTo>
                        <a:pt x="2166" y="3607"/>
                      </a:lnTo>
                      <a:lnTo>
                        <a:pt x="2183" y="3580"/>
                      </a:lnTo>
                      <a:lnTo>
                        <a:pt x="2203" y="3592"/>
                      </a:lnTo>
                      <a:lnTo>
                        <a:pt x="2238" y="3596"/>
                      </a:lnTo>
                      <a:lnTo>
                        <a:pt x="2275" y="3586"/>
                      </a:lnTo>
                      <a:lnTo>
                        <a:pt x="2285" y="3552"/>
                      </a:lnTo>
                      <a:lnTo>
                        <a:pt x="2265" y="3535"/>
                      </a:lnTo>
                      <a:lnTo>
                        <a:pt x="2265" y="3492"/>
                      </a:lnTo>
                      <a:lnTo>
                        <a:pt x="2301" y="3472"/>
                      </a:lnTo>
                      <a:lnTo>
                        <a:pt x="2341" y="3479"/>
                      </a:lnTo>
                      <a:lnTo>
                        <a:pt x="2390" y="3395"/>
                      </a:lnTo>
                      <a:lnTo>
                        <a:pt x="2410" y="3315"/>
                      </a:lnTo>
                      <a:lnTo>
                        <a:pt x="2422" y="3242"/>
                      </a:lnTo>
                      <a:lnTo>
                        <a:pt x="2351" y="311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" name="Freeform 170">
                  <a:extLst>
                    <a:ext uri="{FF2B5EF4-FFF2-40B4-BE49-F238E27FC236}">
                      <a16:creationId xmlns:a16="http://schemas.microsoft.com/office/drawing/2014/main" id="{30C0592E-2A96-B747-8519-92CDDE373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513" y="3806825"/>
                  <a:ext cx="53975" cy="44450"/>
                </a:xfrm>
                <a:custGeom>
                  <a:avLst/>
                  <a:gdLst>
                    <a:gd name="T0" fmla="*/ 11 w 167"/>
                    <a:gd name="T1" fmla="*/ 111 h 140"/>
                    <a:gd name="T2" fmla="*/ 98 w 167"/>
                    <a:gd name="T3" fmla="*/ 140 h 140"/>
                    <a:gd name="T4" fmla="*/ 121 w 167"/>
                    <a:gd name="T5" fmla="*/ 123 h 140"/>
                    <a:gd name="T6" fmla="*/ 137 w 167"/>
                    <a:gd name="T7" fmla="*/ 86 h 140"/>
                    <a:gd name="T8" fmla="*/ 167 w 167"/>
                    <a:gd name="T9" fmla="*/ 46 h 140"/>
                    <a:gd name="T10" fmla="*/ 137 w 167"/>
                    <a:gd name="T11" fmla="*/ 49 h 140"/>
                    <a:gd name="T12" fmla="*/ 107 w 167"/>
                    <a:gd name="T13" fmla="*/ 27 h 140"/>
                    <a:gd name="T14" fmla="*/ 84 w 167"/>
                    <a:gd name="T15" fmla="*/ 0 h 140"/>
                    <a:gd name="T16" fmla="*/ 4 w 167"/>
                    <a:gd name="T17" fmla="*/ 11 h 140"/>
                    <a:gd name="T18" fmla="*/ 10 w 167"/>
                    <a:gd name="T19" fmla="*/ 54 h 140"/>
                    <a:gd name="T20" fmla="*/ 20 w 167"/>
                    <a:gd name="T21" fmla="*/ 64 h 140"/>
                    <a:gd name="T22" fmla="*/ 0 w 167"/>
                    <a:gd name="T23" fmla="*/ 71 h 140"/>
                    <a:gd name="T24" fmla="*/ 11 w 167"/>
                    <a:gd name="T25" fmla="*/ 111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7" h="140">
                      <a:moveTo>
                        <a:pt x="11" y="111"/>
                      </a:moveTo>
                      <a:lnTo>
                        <a:pt x="98" y="140"/>
                      </a:lnTo>
                      <a:lnTo>
                        <a:pt x="121" y="123"/>
                      </a:lnTo>
                      <a:lnTo>
                        <a:pt x="137" y="86"/>
                      </a:lnTo>
                      <a:lnTo>
                        <a:pt x="167" y="46"/>
                      </a:lnTo>
                      <a:lnTo>
                        <a:pt x="137" y="49"/>
                      </a:lnTo>
                      <a:lnTo>
                        <a:pt x="107" y="27"/>
                      </a:lnTo>
                      <a:lnTo>
                        <a:pt x="84" y="0"/>
                      </a:lnTo>
                      <a:lnTo>
                        <a:pt x="4" y="11"/>
                      </a:lnTo>
                      <a:lnTo>
                        <a:pt x="10" y="54"/>
                      </a:lnTo>
                      <a:lnTo>
                        <a:pt x="20" y="64"/>
                      </a:lnTo>
                      <a:lnTo>
                        <a:pt x="0" y="71"/>
                      </a:lnTo>
                      <a:lnTo>
                        <a:pt x="11" y="11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0" name="Freeform 172">
                  <a:extLst>
                    <a:ext uri="{FF2B5EF4-FFF2-40B4-BE49-F238E27FC236}">
                      <a16:creationId xmlns:a16="http://schemas.microsoft.com/office/drawing/2014/main" id="{9C131781-063E-784C-8F24-E83B4246D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2663" y="3440113"/>
                  <a:ext cx="25400" cy="42863"/>
                </a:xfrm>
                <a:custGeom>
                  <a:avLst/>
                  <a:gdLst>
                    <a:gd name="T0" fmla="*/ 72 w 84"/>
                    <a:gd name="T1" fmla="*/ 123 h 133"/>
                    <a:gd name="T2" fmla="*/ 84 w 84"/>
                    <a:gd name="T3" fmla="*/ 83 h 133"/>
                    <a:gd name="T4" fmla="*/ 64 w 84"/>
                    <a:gd name="T5" fmla="*/ 30 h 133"/>
                    <a:gd name="T6" fmla="*/ 54 w 84"/>
                    <a:gd name="T7" fmla="*/ 0 h 133"/>
                    <a:gd name="T8" fmla="*/ 27 w 84"/>
                    <a:gd name="T9" fmla="*/ 0 h 133"/>
                    <a:gd name="T10" fmla="*/ 7 w 84"/>
                    <a:gd name="T11" fmla="*/ 30 h 133"/>
                    <a:gd name="T12" fmla="*/ 0 w 84"/>
                    <a:gd name="T13" fmla="*/ 70 h 133"/>
                    <a:gd name="T14" fmla="*/ 15 w 84"/>
                    <a:gd name="T15" fmla="*/ 110 h 133"/>
                    <a:gd name="T16" fmla="*/ 55 w 84"/>
                    <a:gd name="T17" fmla="*/ 133 h 133"/>
                    <a:gd name="T18" fmla="*/ 72 w 84"/>
                    <a:gd name="T19" fmla="*/ 12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133">
                      <a:moveTo>
                        <a:pt x="72" y="123"/>
                      </a:moveTo>
                      <a:lnTo>
                        <a:pt x="84" y="83"/>
                      </a:lnTo>
                      <a:lnTo>
                        <a:pt x="64" y="30"/>
                      </a:lnTo>
                      <a:lnTo>
                        <a:pt x="54" y="0"/>
                      </a:lnTo>
                      <a:lnTo>
                        <a:pt x="27" y="0"/>
                      </a:lnTo>
                      <a:lnTo>
                        <a:pt x="7" y="30"/>
                      </a:lnTo>
                      <a:lnTo>
                        <a:pt x="0" y="70"/>
                      </a:lnTo>
                      <a:lnTo>
                        <a:pt x="15" y="110"/>
                      </a:lnTo>
                      <a:lnTo>
                        <a:pt x="55" y="133"/>
                      </a:lnTo>
                      <a:lnTo>
                        <a:pt x="72" y="123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1" name="Freeform 173">
                  <a:extLst>
                    <a:ext uri="{FF2B5EF4-FFF2-40B4-BE49-F238E27FC236}">
                      <a16:creationId xmlns:a16="http://schemas.microsoft.com/office/drawing/2014/main" id="{8ABE8D50-F15B-AF4D-9F3A-583C9B654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3763" y="3232150"/>
                  <a:ext cx="6350" cy="6350"/>
                </a:xfrm>
                <a:custGeom>
                  <a:avLst/>
                  <a:gdLst>
                    <a:gd name="T0" fmla="*/ 0 w 20"/>
                    <a:gd name="T1" fmla="*/ 13 h 20"/>
                    <a:gd name="T2" fmla="*/ 20 w 20"/>
                    <a:gd name="T3" fmla="*/ 20 h 20"/>
                    <a:gd name="T4" fmla="*/ 16 w 20"/>
                    <a:gd name="T5" fmla="*/ 0 h 20"/>
                    <a:gd name="T6" fmla="*/ 0 w 20"/>
                    <a:gd name="T7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0">
                      <a:moveTo>
                        <a:pt x="0" y="13"/>
                      </a:moveTo>
                      <a:lnTo>
                        <a:pt x="20" y="20"/>
                      </a:lnTo>
                      <a:lnTo>
                        <a:pt x="1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" name="Freeform 174">
                  <a:extLst>
                    <a:ext uri="{FF2B5EF4-FFF2-40B4-BE49-F238E27FC236}">
                      <a16:creationId xmlns:a16="http://schemas.microsoft.com/office/drawing/2014/main" id="{8511D254-65D2-7042-8B7A-05EFEDC25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300" y="3211513"/>
                  <a:ext cx="17463" cy="17463"/>
                </a:xfrm>
                <a:custGeom>
                  <a:avLst/>
                  <a:gdLst>
                    <a:gd name="T0" fmla="*/ 54 w 54"/>
                    <a:gd name="T1" fmla="*/ 43 h 56"/>
                    <a:gd name="T2" fmla="*/ 54 w 54"/>
                    <a:gd name="T3" fmla="*/ 23 h 56"/>
                    <a:gd name="T4" fmla="*/ 34 w 54"/>
                    <a:gd name="T5" fmla="*/ 0 h 56"/>
                    <a:gd name="T6" fmla="*/ 0 w 54"/>
                    <a:gd name="T7" fmla="*/ 7 h 56"/>
                    <a:gd name="T8" fmla="*/ 3 w 54"/>
                    <a:gd name="T9" fmla="*/ 37 h 56"/>
                    <a:gd name="T10" fmla="*/ 30 w 54"/>
                    <a:gd name="T11" fmla="*/ 56 h 56"/>
                    <a:gd name="T12" fmla="*/ 54 w 54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56">
                      <a:moveTo>
                        <a:pt x="54" y="43"/>
                      </a:moveTo>
                      <a:lnTo>
                        <a:pt x="54" y="23"/>
                      </a:lnTo>
                      <a:lnTo>
                        <a:pt x="34" y="0"/>
                      </a:lnTo>
                      <a:lnTo>
                        <a:pt x="0" y="7"/>
                      </a:lnTo>
                      <a:lnTo>
                        <a:pt x="3" y="37"/>
                      </a:lnTo>
                      <a:lnTo>
                        <a:pt x="30" y="56"/>
                      </a:lnTo>
                      <a:lnTo>
                        <a:pt x="54" y="4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3" name="Freeform 175">
                  <a:extLst>
                    <a:ext uri="{FF2B5EF4-FFF2-40B4-BE49-F238E27FC236}">
                      <a16:creationId xmlns:a16="http://schemas.microsoft.com/office/drawing/2014/main" id="{424CF4EA-6F73-BD45-9DCD-4334AA5FA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1225" y="3365500"/>
                  <a:ext cx="36513" cy="55563"/>
                </a:xfrm>
                <a:custGeom>
                  <a:avLst/>
                  <a:gdLst>
                    <a:gd name="T0" fmla="*/ 77 w 119"/>
                    <a:gd name="T1" fmla="*/ 129 h 173"/>
                    <a:gd name="T2" fmla="*/ 84 w 119"/>
                    <a:gd name="T3" fmla="*/ 84 h 173"/>
                    <a:gd name="T4" fmla="*/ 119 w 119"/>
                    <a:gd name="T5" fmla="*/ 24 h 173"/>
                    <a:gd name="T6" fmla="*/ 116 w 119"/>
                    <a:gd name="T7" fmla="*/ 0 h 173"/>
                    <a:gd name="T8" fmla="*/ 80 w 119"/>
                    <a:gd name="T9" fmla="*/ 34 h 173"/>
                    <a:gd name="T10" fmla="*/ 37 w 119"/>
                    <a:gd name="T11" fmla="*/ 84 h 173"/>
                    <a:gd name="T12" fmla="*/ 54 w 119"/>
                    <a:gd name="T13" fmla="*/ 87 h 173"/>
                    <a:gd name="T14" fmla="*/ 0 w 119"/>
                    <a:gd name="T15" fmla="*/ 126 h 173"/>
                    <a:gd name="T16" fmla="*/ 17 w 119"/>
                    <a:gd name="T17" fmla="*/ 152 h 173"/>
                    <a:gd name="T18" fmla="*/ 15 w 119"/>
                    <a:gd name="T19" fmla="*/ 161 h 173"/>
                    <a:gd name="T20" fmla="*/ 38 w 119"/>
                    <a:gd name="T21" fmla="*/ 173 h 173"/>
                    <a:gd name="T22" fmla="*/ 77 w 119"/>
                    <a:gd name="T23" fmla="*/ 129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9" h="173">
                      <a:moveTo>
                        <a:pt x="77" y="129"/>
                      </a:moveTo>
                      <a:lnTo>
                        <a:pt x="84" y="84"/>
                      </a:lnTo>
                      <a:lnTo>
                        <a:pt x="119" y="24"/>
                      </a:lnTo>
                      <a:lnTo>
                        <a:pt x="116" y="0"/>
                      </a:lnTo>
                      <a:lnTo>
                        <a:pt x="80" y="34"/>
                      </a:lnTo>
                      <a:lnTo>
                        <a:pt x="37" y="84"/>
                      </a:lnTo>
                      <a:lnTo>
                        <a:pt x="54" y="87"/>
                      </a:lnTo>
                      <a:lnTo>
                        <a:pt x="0" y="126"/>
                      </a:lnTo>
                      <a:lnTo>
                        <a:pt x="17" y="152"/>
                      </a:lnTo>
                      <a:lnTo>
                        <a:pt x="15" y="161"/>
                      </a:lnTo>
                      <a:lnTo>
                        <a:pt x="38" y="173"/>
                      </a:lnTo>
                      <a:lnTo>
                        <a:pt x="77" y="12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4" name="Freeform 176">
                  <a:extLst>
                    <a:ext uri="{FF2B5EF4-FFF2-40B4-BE49-F238E27FC236}">
                      <a16:creationId xmlns:a16="http://schemas.microsoft.com/office/drawing/2014/main" id="{DD952241-A8AB-DE4A-9BE5-9DF93E1A9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9463" y="3213100"/>
                  <a:ext cx="11113" cy="19050"/>
                </a:xfrm>
                <a:custGeom>
                  <a:avLst/>
                  <a:gdLst>
                    <a:gd name="T0" fmla="*/ 0 w 33"/>
                    <a:gd name="T1" fmla="*/ 60 h 60"/>
                    <a:gd name="T2" fmla="*/ 33 w 33"/>
                    <a:gd name="T3" fmla="*/ 16 h 60"/>
                    <a:gd name="T4" fmla="*/ 10 w 33"/>
                    <a:gd name="T5" fmla="*/ 0 h 60"/>
                    <a:gd name="T6" fmla="*/ 0 w 33"/>
                    <a:gd name="T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60">
                      <a:moveTo>
                        <a:pt x="0" y="60"/>
                      </a:moveTo>
                      <a:lnTo>
                        <a:pt x="33" y="16"/>
                      </a:lnTo>
                      <a:lnTo>
                        <a:pt x="10" y="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5" name="Freeform 177">
                  <a:extLst>
                    <a:ext uri="{FF2B5EF4-FFF2-40B4-BE49-F238E27FC236}">
                      <a16:creationId xmlns:a16="http://schemas.microsoft.com/office/drawing/2014/main" id="{03954E5F-1A16-644A-A9AF-A08AE7483A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788" y="3295650"/>
                  <a:ext cx="14288" cy="12700"/>
                </a:xfrm>
                <a:custGeom>
                  <a:avLst/>
                  <a:gdLst>
                    <a:gd name="T0" fmla="*/ 0 w 43"/>
                    <a:gd name="T1" fmla="*/ 30 h 40"/>
                    <a:gd name="T2" fmla="*/ 17 w 43"/>
                    <a:gd name="T3" fmla="*/ 40 h 40"/>
                    <a:gd name="T4" fmla="*/ 29 w 43"/>
                    <a:gd name="T5" fmla="*/ 23 h 40"/>
                    <a:gd name="T6" fmla="*/ 43 w 43"/>
                    <a:gd name="T7" fmla="*/ 0 h 40"/>
                    <a:gd name="T8" fmla="*/ 19 w 43"/>
                    <a:gd name="T9" fmla="*/ 3 h 40"/>
                    <a:gd name="T10" fmla="*/ 0 w 43"/>
                    <a:gd name="T11" fmla="*/ 3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0">
                      <a:moveTo>
                        <a:pt x="0" y="30"/>
                      </a:moveTo>
                      <a:lnTo>
                        <a:pt x="17" y="40"/>
                      </a:lnTo>
                      <a:lnTo>
                        <a:pt x="29" y="23"/>
                      </a:lnTo>
                      <a:lnTo>
                        <a:pt x="43" y="0"/>
                      </a:lnTo>
                      <a:lnTo>
                        <a:pt x="19" y="3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6" name="Freeform 178">
                  <a:extLst>
                    <a:ext uri="{FF2B5EF4-FFF2-40B4-BE49-F238E27FC236}">
                      <a16:creationId xmlns:a16="http://schemas.microsoft.com/office/drawing/2014/main" id="{44A452A0-2E5B-6C41-A2AA-23C4F6991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4875" y="3371850"/>
                  <a:ext cx="12700" cy="14288"/>
                </a:xfrm>
                <a:custGeom>
                  <a:avLst/>
                  <a:gdLst>
                    <a:gd name="T0" fmla="*/ 41 w 41"/>
                    <a:gd name="T1" fmla="*/ 0 h 47"/>
                    <a:gd name="T2" fmla="*/ 11 w 41"/>
                    <a:gd name="T3" fmla="*/ 20 h 47"/>
                    <a:gd name="T4" fmla="*/ 0 w 41"/>
                    <a:gd name="T5" fmla="*/ 47 h 47"/>
                    <a:gd name="T6" fmla="*/ 34 w 41"/>
                    <a:gd name="T7" fmla="*/ 26 h 47"/>
                    <a:gd name="T8" fmla="*/ 41 w 41"/>
                    <a:gd name="T9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7">
                      <a:moveTo>
                        <a:pt x="41" y="0"/>
                      </a:moveTo>
                      <a:lnTo>
                        <a:pt x="11" y="20"/>
                      </a:lnTo>
                      <a:lnTo>
                        <a:pt x="0" y="47"/>
                      </a:lnTo>
                      <a:lnTo>
                        <a:pt x="34" y="26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7" name="Freeform 179">
                  <a:extLst>
                    <a:ext uri="{FF2B5EF4-FFF2-40B4-BE49-F238E27FC236}">
                      <a16:creationId xmlns:a16="http://schemas.microsoft.com/office/drawing/2014/main" id="{93C783CD-D8AA-6A4C-836E-3493EBEA8F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7875" y="3151188"/>
                  <a:ext cx="25400" cy="58738"/>
                </a:xfrm>
                <a:custGeom>
                  <a:avLst/>
                  <a:gdLst>
                    <a:gd name="T0" fmla="*/ 83 w 83"/>
                    <a:gd name="T1" fmla="*/ 27 h 183"/>
                    <a:gd name="T2" fmla="*/ 43 w 83"/>
                    <a:gd name="T3" fmla="*/ 0 h 183"/>
                    <a:gd name="T4" fmla="*/ 2 w 83"/>
                    <a:gd name="T5" fmla="*/ 4 h 183"/>
                    <a:gd name="T6" fmla="*/ 0 w 83"/>
                    <a:gd name="T7" fmla="*/ 67 h 183"/>
                    <a:gd name="T8" fmla="*/ 7 w 83"/>
                    <a:gd name="T9" fmla="*/ 124 h 183"/>
                    <a:gd name="T10" fmla="*/ 20 w 83"/>
                    <a:gd name="T11" fmla="*/ 156 h 183"/>
                    <a:gd name="T12" fmla="*/ 51 w 83"/>
                    <a:gd name="T13" fmla="*/ 183 h 183"/>
                    <a:gd name="T14" fmla="*/ 67 w 83"/>
                    <a:gd name="T15" fmla="*/ 139 h 183"/>
                    <a:gd name="T16" fmla="*/ 44 w 83"/>
                    <a:gd name="T17" fmla="*/ 73 h 183"/>
                    <a:gd name="T18" fmla="*/ 73 w 83"/>
                    <a:gd name="T19" fmla="*/ 57 h 183"/>
                    <a:gd name="T20" fmla="*/ 83 w 83"/>
                    <a:gd name="T21" fmla="*/ 27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3" h="183">
                      <a:moveTo>
                        <a:pt x="83" y="27"/>
                      </a:moveTo>
                      <a:lnTo>
                        <a:pt x="43" y="0"/>
                      </a:lnTo>
                      <a:lnTo>
                        <a:pt x="2" y="4"/>
                      </a:lnTo>
                      <a:lnTo>
                        <a:pt x="0" y="67"/>
                      </a:lnTo>
                      <a:lnTo>
                        <a:pt x="7" y="124"/>
                      </a:lnTo>
                      <a:lnTo>
                        <a:pt x="20" y="156"/>
                      </a:lnTo>
                      <a:lnTo>
                        <a:pt x="51" y="183"/>
                      </a:lnTo>
                      <a:lnTo>
                        <a:pt x="67" y="139"/>
                      </a:lnTo>
                      <a:lnTo>
                        <a:pt x="44" y="73"/>
                      </a:lnTo>
                      <a:lnTo>
                        <a:pt x="73" y="57"/>
                      </a:lnTo>
                      <a:lnTo>
                        <a:pt x="83" y="2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8" name="Freeform 180">
                  <a:extLst>
                    <a:ext uri="{FF2B5EF4-FFF2-40B4-BE49-F238E27FC236}">
                      <a16:creationId xmlns:a16="http://schemas.microsoft.com/office/drawing/2014/main" id="{58E1BAFD-FE4C-EC4C-9833-00B846F9E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9938" y="3101975"/>
                  <a:ext cx="39688" cy="31750"/>
                </a:xfrm>
                <a:custGeom>
                  <a:avLst/>
                  <a:gdLst>
                    <a:gd name="T0" fmla="*/ 73 w 127"/>
                    <a:gd name="T1" fmla="*/ 50 h 99"/>
                    <a:gd name="T2" fmla="*/ 76 w 127"/>
                    <a:gd name="T3" fmla="*/ 77 h 99"/>
                    <a:gd name="T4" fmla="*/ 123 w 127"/>
                    <a:gd name="T5" fmla="*/ 99 h 99"/>
                    <a:gd name="T6" fmla="*/ 120 w 127"/>
                    <a:gd name="T7" fmla="*/ 59 h 99"/>
                    <a:gd name="T8" fmla="*/ 110 w 127"/>
                    <a:gd name="T9" fmla="*/ 60 h 99"/>
                    <a:gd name="T10" fmla="*/ 103 w 127"/>
                    <a:gd name="T11" fmla="*/ 33 h 99"/>
                    <a:gd name="T12" fmla="*/ 120 w 127"/>
                    <a:gd name="T13" fmla="*/ 37 h 99"/>
                    <a:gd name="T14" fmla="*/ 127 w 127"/>
                    <a:gd name="T15" fmla="*/ 3 h 99"/>
                    <a:gd name="T16" fmla="*/ 76 w 127"/>
                    <a:gd name="T17" fmla="*/ 0 h 99"/>
                    <a:gd name="T18" fmla="*/ 0 w 127"/>
                    <a:gd name="T19" fmla="*/ 11 h 99"/>
                    <a:gd name="T20" fmla="*/ 16 w 127"/>
                    <a:gd name="T21" fmla="*/ 40 h 99"/>
                    <a:gd name="T22" fmla="*/ 73 w 127"/>
                    <a:gd name="T23" fmla="*/ 5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7" h="99">
                      <a:moveTo>
                        <a:pt x="73" y="50"/>
                      </a:moveTo>
                      <a:lnTo>
                        <a:pt x="76" y="77"/>
                      </a:lnTo>
                      <a:lnTo>
                        <a:pt x="123" y="99"/>
                      </a:lnTo>
                      <a:lnTo>
                        <a:pt x="120" y="59"/>
                      </a:lnTo>
                      <a:lnTo>
                        <a:pt x="110" y="60"/>
                      </a:lnTo>
                      <a:lnTo>
                        <a:pt x="103" y="33"/>
                      </a:lnTo>
                      <a:lnTo>
                        <a:pt x="120" y="37"/>
                      </a:lnTo>
                      <a:lnTo>
                        <a:pt x="127" y="3"/>
                      </a:lnTo>
                      <a:lnTo>
                        <a:pt x="76" y="0"/>
                      </a:lnTo>
                      <a:lnTo>
                        <a:pt x="0" y="11"/>
                      </a:lnTo>
                      <a:lnTo>
                        <a:pt x="16" y="40"/>
                      </a:lnTo>
                      <a:lnTo>
                        <a:pt x="73" y="5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9" name="Freeform 181">
                  <a:extLst>
                    <a:ext uri="{FF2B5EF4-FFF2-40B4-BE49-F238E27FC236}">
                      <a16:creationId xmlns:a16="http://schemas.microsoft.com/office/drawing/2014/main" id="{8D8B6217-D40D-1749-B2A5-66369367D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9625" y="2957513"/>
                  <a:ext cx="95250" cy="125413"/>
                </a:xfrm>
                <a:custGeom>
                  <a:avLst/>
                  <a:gdLst>
                    <a:gd name="T0" fmla="*/ 0 w 300"/>
                    <a:gd name="T1" fmla="*/ 370 h 394"/>
                    <a:gd name="T2" fmla="*/ 36 w 300"/>
                    <a:gd name="T3" fmla="*/ 394 h 394"/>
                    <a:gd name="T4" fmla="*/ 90 w 300"/>
                    <a:gd name="T5" fmla="*/ 370 h 394"/>
                    <a:gd name="T6" fmla="*/ 105 w 300"/>
                    <a:gd name="T7" fmla="*/ 320 h 394"/>
                    <a:gd name="T8" fmla="*/ 109 w 300"/>
                    <a:gd name="T9" fmla="*/ 297 h 394"/>
                    <a:gd name="T10" fmla="*/ 139 w 300"/>
                    <a:gd name="T11" fmla="*/ 300 h 394"/>
                    <a:gd name="T12" fmla="*/ 166 w 300"/>
                    <a:gd name="T13" fmla="*/ 302 h 394"/>
                    <a:gd name="T14" fmla="*/ 202 w 300"/>
                    <a:gd name="T15" fmla="*/ 276 h 394"/>
                    <a:gd name="T16" fmla="*/ 211 w 300"/>
                    <a:gd name="T17" fmla="*/ 256 h 394"/>
                    <a:gd name="T18" fmla="*/ 205 w 300"/>
                    <a:gd name="T19" fmla="*/ 227 h 394"/>
                    <a:gd name="T20" fmla="*/ 171 w 300"/>
                    <a:gd name="T21" fmla="*/ 220 h 394"/>
                    <a:gd name="T22" fmla="*/ 208 w 300"/>
                    <a:gd name="T23" fmla="*/ 196 h 394"/>
                    <a:gd name="T24" fmla="*/ 238 w 300"/>
                    <a:gd name="T25" fmla="*/ 163 h 394"/>
                    <a:gd name="T26" fmla="*/ 274 w 300"/>
                    <a:gd name="T27" fmla="*/ 159 h 394"/>
                    <a:gd name="T28" fmla="*/ 300 w 300"/>
                    <a:gd name="T29" fmla="*/ 112 h 394"/>
                    <a:gd name="T30" fmla="*/ 290 w 300"/>
                    <a:gd name="T31" fmla="*/ 96 h 394"/>
                    <a:gd name="T32" fmla="*/ 244 w 300"/>
                    <a:gd name="T33" fmla="*/ 143 h 394"/>
                    <a:gd name="T34" fmla="*/ 237 w 300"/>
                    <a:gd name="T35" fmla="*/ 120 h 394"/>
                    <a:gd name="T36" fmla="*/ 284 w 300"/>
                    <a:gd name="T37" fmla="*/ 80 h 394"/>
                    <a:gd name="T38" fmla="*/ 266 w 300"/>
                    <a:gd name="T39" fmla="*/ 3 h 394"/>
                    <a:gd name="T40" fmla="*/ 242 w 300"/>
                    <a:gd name="T41" fmla="*/ 0 h 394"/>
                    <a:gd name="T42" fmla="*/ 236 w 300"/>
                    <a:gd name="T43" fmla="*/ 27 h 394"/>
                    <a:gd name="T44" fmla="*/ 207 w 300"/>
                    <a:gd name="T45" fmla="*/ 44 h 394"/>
                    <a:gd name="T46" fmla="*/ 120 w 300"/>
                    <a:gd name="T47" fmla="*/ 111 h 394"/>
                    <a:gd name="T48" fmla="*/ 114 w 300"/>
                    <a:gd name="T49" fmla="*/ 137 h 394"/>
                    <a:gd name="T50" fmla="*/ 114 w 300"/>
                    <a:gd name="T51" fmla="*/ 171 h 394"/>
                    <a:gd name="T52" fmla="*/ 104 w 300"/>
                    <a:gd name="T53" fmla="*/ 147 h 394"/>
                    <a:gd name="T54" fmla="*/ 64 w 300"/>
                    <a:gd name="T55" fmla="*/ 141 h 394"/>
                    <a:gd name="T56" fmla="*/ 61 w 300"/>
                    <a:gd name="T57" fmla="*/ 157 h 394"/>
                    <a:gd name="T58" fmla="*/ 41 w 300"/>
                    <a:gd name="T59" fmla="*/ 134 h 394"/>
                    <a:gd name="T60" fmla="*/ 1 w 300"/>
                    <a:gd name="T61" fmla="*/ 188 h 394"/>
                    <a:gd name="T62" fmla="*/ 12 w 300"/>
                    <a:gd name="T63" fmla="*/ 248 h 394"/>
                    <a:gd name="T64" fmla="*/ 49 w 300"/>
                    <a:gd name="T65" fmla="*/ 248 h 394"/>
                    <a:gd name="T66" fmla="*/ 22 w 300"/>
                    <a:gd name="T67" fmla="*/ 268 h 394"/>
                    <a:gd name="T68" fmla="*/ 32 w 300"/>
                    <a:gd name="T69" fmla="*/ 288 h 394"/>
                    <a:gd name="T70" fmla="*/ 59 w 300"/>
                    <a:gd name="T71" fmla="*/ 300 h 394"/>
                    <a:gd name="T72" fmla="*/ 33 w 300"/>
                    <a:gd name="T73" fmla="*/ 347 h 394"/>
                    <a:gd name="T74" fmla="*/ 0 w 300"/>
                    <a:gd name="T75" fmla="*/ 37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00" h="394">
                      <a:moveTo>
                        <a:pt x="0" y="370"/>
                      </a:moveTo>
                      <a:lnTo>
                        <a:pt x="36" y="394"/>
                      </a:lnTo>
                      <a:lnTo>
                        <a:pt x="90" y="370"/>
                      </a:lnTo>
                      <a:lnTo>
                        <a:pt x="105" y="320"/>
                      </a:lnTo>
                      <a:lnTo>
                        <a:pt x="109" y="297"/>
                      </a:lnTo>
                      <a:lnTo>
                        <a:pt x="139" y="300"/>
                      </a:lnTo>
                      <a:lnTo>
                        <a:pt x="166" y="302"/>
                      </a:lnTo>
                      <a:lnTo>
                        <a:pt x="202" y="276"/>
                      </a:lnTo>
                      <a:lnTo>
                        <a:pt x="211" y="256"/>
                      </a:lnTo>
                      <a:lnTo>
                        <a:pt x="205" y="227"/>
                      </a:lnTo>
                      <a:lnTo>
                        <a:pt x="171" y="220"/>
                      </a:lnTo>
                      <a:lnTo>
                        <a:pt x="208" y="196"/>
                      </a:lnTo>
                      <a:lnTo>
                        <a:pt x="238" y="163"/>
                      </a:lnTo>
                      <a:lnTo>
                        <a:pt x="274" y="159"/>
                      </a:lnTo>
                      <a:lnTo>
                        <a:pt x="300" y="112"/>
                      </a:lnTo>
                      <a:lnTo>
                        <a:pt x="290" y="96"/>
                      </a:lnTo>
                      <a:lnTo>
                        <a:pt x="244" y="143"/>
                      </a:lnTo>
                      <a:lnTo>
                        <a:pt x="237" y="120"/>
                      </a:lnTo>
                      <a:lnTo>
                        <a:pt x="284" y="80"/>
                      </a:lnTo>
                      <a:lnTo>
                        <a:pt x="266" y="3"/>
                      </a:lnTo>
                      <a:lnTo>
                        <a:pt x="242" y="0"/>
                      </a:lnTo>
                      <a:lnTo>
                        <a:pt x="236" y="27"/>
                      </a:lnTo>
                      <a:lnTo>
                        <a:pt x="207" y="44"/>
                      </a:lnTo>
                      <a:lnTo>
                        <a:pt x="120" y="111"/>
                      </a:lnTo>
                      <a:lnTo>
                        <a:pt x="114" y="137"/>
                      </a:lnTo>
                      <a:lnTo>
                        <a:pt x="114" y="171"/>
                      </a:lnTo>
                      <a:lnTo>
                        <a:pt x="104" y="147"/>
                      </a:lnTo>
                      <a:lnTo>
                        <a:pt x="64" y="141"/>
                      </a:lnTo>
                      <a:lnTo>
                        <a:pt x="61" y="157"/>
                      </a:lnTo>
                      <a:lnTo>
                        <a:pt x="41" y="134"/>
                      </a:lnTo>
                      <a:lnTo>
                        <a:pt x="1" y="188"/>
                      </a:lnTo>
                      <a:lnTo>
                        <a:pt x="12" y="248"/>
                      </a:lnTo>
                      <a:lnTo>
                        <a:pt x="49" y="248"/>
                      </a:lnTo>
                      <a:lnTo>
                        <a:pt x="22" y="268"/>
                      </a:lnTo>
                      <a:lnTo>
                        <a:pt x="32" y="288"/>
                      </a:lnTo>
                      <a:lnTo>
                        <a:pt x="59" y="300"/>
                      </a:lnTo>
                      <a:lnTo>
                        <a:pt x="33" y="347"/>
                      </a:lnTo>
                      <a:lnTo>
                        <a:pt x="0" y="37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1" name="Group 351">
                <a:extLst>
                  <a:ext uri="{FF2B5EF4-FFF2-40B4-BE49-F238E27FC236}">
                    <a16:creationId xmlns:a16="http://schemas.microsoft.com/office/drawing/2014/main" id="{F120B825-0170-1846-AC55-F6A5C2CE23EF}"/>
                  </a:ext>
                </a:extLst>
              </p:cNvPr>
              <p:cNvGrpSpPr/>
              <p:nvPr userDrawn="1"/>
            </p:nvGrpSpPr>
            <p:grpSpPr>
              <a:xfrm>
                <a:off x="5978990" y="3016159"/>
                <a:ext cx="549313" cy="785598"/>
                <a:chOff x="1770063" y="3497263"/>
                <a:chExt cx="431800" cy="617538"/>
              </a:xfrm>
              <a:grpFill/>
            </p:grpSpPr>
            <p:sp>
              <p:nvSpPr>
                <p:cNvPr id="224" name="Freeform 182">
                  <a:extLst>
                    <a:ext uri="{FF2B5EF4-FFF2-40B4-BE49-F238E27FC236}">
                      <a16:creationId xmlns:a16="http://schemas.microsoft.com/office/drawing/2014/main" id="{EFF9769D-4B27-914C-8F8F-579FD08A05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038" y="3668713"/>
                  <a:ext cx="11113" cy="15875"/>
                </a:xfrm>
                <a:custGeom>
                  <a:avLst/>
                  <a:gdLst>
                    <a:gd name="T0" fmla="*/ 31 w 34"/>
                    <a:gd name="T1" fmla="*/ 49 h 49"/>
                    <a:gd name="T2" fmla="*/ 34 w 34"/>
                    <a:gd name="T3" fmla="*/ 7 h 49"/>
                    <a:gd name="T4" fmla="*/ 0 w 34"/>
                    <a:gd name="T5" fmla="*/ 0 h 49"/>
                    <a:gd name="T6" fmla="*/ 1 w 34"/>
                    <a:gd name="T7" fmla="*/ 33 h 49"/>
                    <a:gd name="T8" fmla="*/ 31 w 34"/>
                    <a:gd name="T9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9">
                      <a:moveTo>
                        <a:pt x="31" y="49"/>
                      </a:moveTo>
                      <a:lnTo>
                        <a:pt x="34" y="7"/>
                      </a:lnTo>
                      <a:lnTo>
                        <a:pt x="0" y="0"/>
                      </a:lnTo>
                      <a:lnTo>
                        <a:pt x="1" y="33"/>
                      </a:lnTo>
                      <a:lnTo>
                        <a:pt x="31" y="4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" name="Freeform 183">
                  <a:extLst>
                    <a:ext uri="{FF2B5EF4-FFF2-40B4-BE49-F238E27FC236}">
                      <a16:creationId xmlns:a16="http://schemas.microsoft.com/office/drawing/2014/main" id="{F3A77FA4-E77D-D34D-9942-1581F421D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0700" y="3724275"/>
                  <a:ext cx="26988" cy="15875"/>
                </a:xfrm>
                <a:custGeom>
                  <a:avLst/>
                  <a:gdLst>
                    <a:gd name="T0" fmla="*/ 0 w 87"/>
                    <a:gd name="T1" fmla="*/ 14 h 50"/>
                    <a:gd name="T2" fmla="*/ 70 w 87"/>
                    <a:gd name="T3" fmla="*/ 50 h 50"/>
                    <a:gd name="T4" fmla="*/ 87 w 87"/>
                    <a:gd name="T5" fmla="*/ 6 h 50"/>
                    <a:gd name="T6" fmla="*/ 67 w 87"/>
                    <a:gd name="T7" fmla="*/ 0 h 50"/>
                    <a:gd name="T8" fmla="*/ 0 w 87"/>
                    <a:gd name="T9" fmla="*/ 1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50">
                      <a:moveTo>
                        <a:pt x="0" y="14"/>
                      </a:moveTo>
                      <a:lnTo>
                        <a:pt x="70" y="50"/>
                      </a:lnTo>
                      <a:lnTo>
                        <a:pt x="87" y="6"/>
                      </a:lnTo>
                      <a:lnTo>
                        <a:pt x="67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6" name="Freeform 184">
                  <a:extLst>
                    <a:ext uri="{FF2B5EF4-FFF2-40B4-BE49-F238E27FC236}">
                      <a16:creationId xmlns:a16="http://schemas.microsoft.com/office/drawing/2014/main" id="{2637EDC5-E271-6C4F-B037-0577C157A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063" y="3497263"/>
                  <a:ext cx="431800" cy="617538"/>
                </a:xfrm>
                <a:custGeom>
                  <a:avLst/>
                  <a:gdLst>
                    <a:gd name="T0" fmla="*/ 1276 w 1360"/>
                    <a:gd name="T1" fmla="*/ 722 h 1942"/>
                    <a:gd name="T2" fmla="*/ 1287 w 1360"/>
                    <a:gd name="T3" fmla="*/ 716 h 1942"/>
                    <a:gd name="T4" fmla="*/ 1360 w 1360"/>
                    <a:gd name="T5" fmla="*/ 654 h 1942"/>
                    <a:gd name="T6" fmla="*/ 1124 w 1360"/>
                    <a:gd name="T7" fmla="*/ 635 h 1942"/>
                    <a:gd name="T8" fmla="*/ 841 w 1360"/>
                    <a:gd name="T9" fmla="*/ 635 h 1942"/>
                    <a:gd name="T10" fmla="*/ 799 w 1360"/>
                    <a:gd name="T11" fmla="*/ 318 h 1942"/>
                    <a:gd name="T12" fmla="*/ 920 w 1360"/>
                    <a:gd name="T13" fmla="*/ 191 h 1942"/>
                    <a:gd name="T14" fmla="*/ 1005 w 1360"/>
                    <a:gd name="T15" fmla="*/ 85 h 1942"/>
                    <a:gd name="T16" fmla="*/ 886 w 1360"/>
                    <a:gd name="T17" fmla="*/ 57 h 1942"/>
                    <a:gd name="T18" fmla="*/ 866 w 1360"/>
                    <a:gd name="T19" fmla="*/ 110 h 1942"/>
                    <a:gd name="T20" fmla="*/ 712 w 1360"/>
                    <a:gd name="T21" fmla="*/ 81 h 1942"/>
                    <a:gd name="T22" fmla="*/ 604 w 1360"/>
                    <a:gd name="T23" fmla="*/ 235 h 1942"/>
                    <a:gd name="T24" fmla="*/ 494 w 1360"/>
                    <a:gd name="T25" fmla="*/ 358 h 1942"/>
                    <a:gd name="T26" fmla="*/ 632 w 1360"/>
                    <a:gd name="T27" fmla="*/ 451 h 1942"/>
                    <a:gd name="T28" fmla="*/ 564 w 1360"/>
                    <a:gd name="T29" fmla="*/ 607 h 1942"/>
                    <a:gd name="T30" fmla="*/ 396 w 1360"/>
                    <a:gd name="T31" fmla="*/ 586 h 1942"/>
                    <a:gd name="T32" fmla="*/ 323 w 1360"/>
                    <a:gd name="T33" fmla="*/ 550 h 1942"/>
                    <a:gd name="T34" fmla="*/ 147 w 1360"/>
                    <a:gd name="T35" fmla="*/ 635 h 1942"/>
                    <a:gd name="T36" fmla="*/ 148 w 1360"/>
                    <a:gd name="T37" fmla="*/ 717 h 1942"/>
                    <a:gd name="T38" fmla="*/ 245 w 1360"/>
                    <a:gd name="T39" fmla="*/ 776 h 1942"/>
                    <a:gd name="T40" fmla="*/ 159 w 1360"/>
                    <a:gd name="T41" fmla="*/ 903 h 1942"/>
                    <a:gd name="T42" fmla="*/ 131 w 1360"/>
                    <a:gd name="T43" fmla="*/ 1026 h 1942"/>
                    <a:gd name="T44" fmla="*/ 250 w 1360"/>
                    <a:gd name="T45" fmla="*/ 1021 h 1942"/>
                    <a:gd name="T46" fmla="*/ 454 w 1360"/>
                    <a:gd name="T47" fmla="*/ 1059 h 1942"/>
                    <a:gd name="T48" fmla="*/ 338 w 1360"/>
                    <a:gd name="T49" fmla="*/ 1171 h 1942"/>
                    <a:gd name="T50" fmla="*/ 296 w 1360"/>
                    <a:gd name="T51" fmla="*/ 1300 h 1942"/>
                    <a:gd name="T52" fmla="*/ 225 w 1360"/>
                    <a:gd name="T53" fmla="*/ 1420 h 1942"/>
                    <a:gd name="T54" fmla="*/ 357 w 1360"/>
                    <a:gd name="T55" fmla="*/ 1386 h 1942"/>
                    <a:gd name="T56" fmla="*/ 450 w 1360"/>
                    <a:gd name="T57" fmla="*/ 1339 h 1942"/>
                    <a:gd name="T58" fmla="*/ 555 w 1360"/>
                    <a:gd name="T59" fmla="*/ 1414 h 1942"/>
                    <a:gd name="T60" fmla="*/ 258 w 1360"/>
                    <a:gd name="T61" fmla="*/ 1450 h 1942"/>
                    <a:gd name="T62" fmla="*/ 199 w 1360"/>
                    <a:gd name="T63" fmla="*/ 1580 h 1942"/>
                    <a:gd name="T64" fmla="*/ 132 w 1360"/>
                    <a:gd name="T65" fmla="*/ 1567 h 1942"/>
                    <a:gd name="T66" fmla="*/ 15 w 1360"/>
                    <a:gd name="T67" fmla="*/ 1575 h 1942"/>
                    <a:gd name="T68" fmla="*/ 147 w 1360"/>
                    <a:gd name="T69" fmla="*/ 1653 h 1942"/>
                    <a:gd name="T70" fmla="*/ 117 w 1360"/>
                    <a:gd name="T71" fmla="*/ 1693 h 1942"/>
                    <a:gd name="T72" fmla="*/ 115 w 1360"/>
                    <a:gd name="T73" fmla="*/ 1809 h 1942"/>
                    <a:gd name="T74" fmla="*/ 228 w 1360"/>
                    <a:gd name="T75" fmla="*/ 1792 h 1942"/>
                    <a:gd name="T76" fmla="*/ 119 w 1360"/>
                    <a:gd name="T77" fmla="*/ 1903 h 1942"/>
                    <a:gd name="T78" fmla="*/ 288 w 1360"/>
                    <a:gd name="T79" fmla="*/ 1818 h 1942"/>
                    <a:gd name="T80" fmla="*/ 218 w 1360"/>
                    <a:gd name="T81" fmla="*/ 1881 h 1942"/>
                    <a:gd name="T82" fmla="*/ 283 w 1360"/>
                    <a:gd name="T83" fmla="*/ 1927 h 1942"/>
                    <a:gd name="T84" fmla="*/ 462 w 1360"/>
                    <a:gd name="T85" fmla="*/ 1919 h 1942"/>
                    <a:gd name="T86" fmla="*/ 575 w 1360"/>
                    <a:gd name="T87" fmla="*/ 1845 h 1942"/>
                    <a:gd name="T88" fmla="*/ 608 w 1360"/>
                    <a:gd name="T89" fmla="*/ 1789 h 1942"/>
                    <a:gd name="T90" fmla="*/ 650 w 1360"/>
                    <a:gd name="T91" fmla="*/ 1781 h 1942"/>
                    <a:gd name="T92" fmla="*/ 778 w 1360"/>
                    <a:gd name="T93" fmla="*/ 1730 h 1942"/>
                    <a:gd name="T94" fmla="*/ 1009 w 1360"/>
                    <a:gd name="T95" fmla="*/ 1632 h 1942"/>
                    <a:gd name="T96" fmla="*/ 1133 w 1360"/>
                    <a:gd name="T97" fmla="*/ 1597 h 1942"/>
                    <a:gd name="T98" fmla="*/ 1192 w 1360"/>
                    <a:gd name="T99" fmla="*/ 1524 h 1942"/>
                    <a:gd name="T100" fmla="*/ 1319 w 1360"/>
                    <a:gd name="T101" fmla="*/ 1248 h 1942"/>
                    <a:gd name="T102" fmla="*/ 1235 w 1360"/>
                    <a:gd name="T103" fmla="*/ 850 h 1942"/>
                    <a:gd name="T104" fmla="*/ 1235 w 1360"/>
                    <a:gd name="T105" fmla="*/ 712 h 1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60" h="1942">
                      <a:moveTo>
                        <a:pt x="1261" y="721"/>
                      </a:moveTo>
                      <a:lnTo>
                        <a:pt x="1261" y="721"/>
                      </a:lnTo>
                      <a:lnTo>
                        <a:pt x="1269" y="722"/>
                      </a:lnTo>
                      <a:lnTo>
                        <a:pt x="1276" y="722"/>
                      </a:lnTo>
                      <a:lnTo>
                        <a:pt x="1280" y="722"/>
                      </a:lnTo>
                      <a:lnTo>
                        <a:pt x="1283" y="719"/>
                      </a:lnTo>
                      <a:lnTo>
                        <a:pt x="1286" y="717"/>
                      </a:lnTo>
                      <a:lnTo>
                        <a:pt x="1287" y="716"/>
                      </a:lnTo>
                      <a:lnTo>
                        <a:pt x="1288" y="714"/>
                      </a:lnTo>
                      <a:lnTo>
                        <a:pt x="1315" y="697"/>
                      </a:lnTo>
                      <a:lnTo>
                        <a:pt x="1337" y="677"/>
                      </a:lnTo>
                      <a:lnTo>
                        <a:pt x="1360" y="654"/>
                      </a:lnTo>
                      <a:lnTo>
                        <a:pt x="1257" y="650"/>
                      </a:lnTo>
                      <a:lnTo>
                        <a:pt x="1228" y="638"/>
                      </a:lnTo>
                      <a:lnTo>
                        <a:pt x="1164" y="663"/>
                      </a:lnTo>
                      <a:lnTo>
                        <a:pt x="1124" y="635"/>
                      </a:lnTo>
                      <a:lnTo>
                        <a:pt x="1058" y="498"/>
                      </a:lnTo>
                      <a:lnTo>
                        <a:pt x="991" y="504"/>
                      </a:lnTo>
                      <a:lnTo>
                        <a:pt x="921" y="623"/>
                      </a:lnTo>
                      <a:lnTo>
                        <a:pt x="841" y="635"/>
                      </a:lnTo>
                      <a:lnTo>
                        <a:pt x="734" y="519"/>
                      </a:lnTo>
                      <a:lnTo>
                        <a:pt x="731" y="441"/>
                      </a:lnTo>
                      <a:lnTo>
                        <a:pt x="804" y="410"/>
                      </a:lnTo>
                      <a:lnTo>
                        <a:pt x="799" y="318"/>
                      </a:lnTo>
                      <a:lnTo>
                        <a:pt x="837" y="280"/>
                      </a:lnTo>
                      <a:lnTo>
                        <a:pt x="887" y="276"/>
                      </a:lnTo>
                      <a:lnTo>
                        <a:pt x="922" y="247"/>
                      </a:lnTo>
                      <a:lnTo>
                        <a:pt x="920" y="191"/>
                      </a:lnTo>
                      <a:lnTo>
                        <a:pt x="946" y="176"/>
                      </a:lnTo>
                      <a:lnTo>
                        <a:pt x="932" y="169"/>
                      </a:lnTo>
                      <a:lnTo>
                        <a:pt x="949" y="119"/>
                      </a:lnTo>
                      <a:lnTo>
                        <a:pt x="1005" y="85"/>
                      </a:lnTo>
                      <a:lnTo>
                        <a:pt x="1018" y="62"/>
                      </a:lnTo>
                      <a:lnTo>
                        <a:pt x="948" y="0"/>
                      </a:lnTo>
                      <a:lnTo>
                        <a:pt x="928" y="57"/>
                      </a:lnTo>
                      <a:lnTo>
                        <a:pt x="886" y="57"/>
                      </a:lnTo>
                      <a:lnTo>
                        <a:pt x="899" y="140"/>
                      </a:lnTo>
                      <a:lnTo>
                        <a:pt x="873" y="192"/>
                      </a:lnTo>
                      <a:lnTo>
                        <a:pt x="833" y="190"/>
                      </a:lnTo>
                      <a:lnTo>
                        <a:pt x="866" y="110"/>
                      </a:lnTo>
                      <a:lnTo>
                        <a:pt x="812" y="51"/>
                      </a:lnTo>
                      <a:lnTo>
                        <a:pt x="762" y="68"/>
                      </a:lnTo>
                      <a:lnTo>
                        <a:pt x="772" y="91"/>
                      </a:lnTo>
                      <a:lnTo>
                        <a:pt x="712" y="81"/>
                      </a:lnTo>
                      <a:lnTo>
                        <a:pt x="693" y="124"/>
                      </a:lnTo>
                      <a:lnTo>
                        <a:pt x="643" y="142"/>
                      </a:lnTo>
                      <a:lnTo>
                        <a:pt x="594" y="196"/>
                      </a:lnTo>
                      <a:lnTo>
                        <a:pt x="604" y="235"/>
                      </a:lnTo>
                      <a:lnTo>
                        <a:pt x="617" y="265"/>
                      </a:lnTo>
                      <a:lnTo>
                        <a:pt x="547" y="292"/>
                      </a:lnTo>
                      <a:lnTo>
                        <a:pt x="515" y="326"/>
                      </a:lnTo>
                      <a:lnTo>
                        <a:pt x="494" y="358"/>
                      </a:lnTo>
                      <a:lnTo>
                        <a:pt x="551" y="392"/>
                      </a:lnTo>
                      <a:lnTo>
                        <a:pt x="615" y="374"/>
                      </a:lnTo>
                      <a:lnTo>
                        <a:pt x="665" y="384"/>
                      </a:lnTo>
                      <a:lnTo>
                        <a:pt x="632" y="451"/>
                      </a:lnTo>
                      <a:lnTo>
                        <a:pt x="579" y="451"/>
                      </a:lnTo>
                      <a:lnTo>
                        <a:pt x="539" y="494"/>
                      </a:lnTo>
                      <a:lnTo>
                        <a:pt x="566" y="548"/>
                      </a:lnTo>
                      <a:lnTo>
                        <a:pt x="564" y="607"/>
                      </a:lnTo>
                      <a:lnTo>
                        <a:pt x="544" y="605"/>
                      </a:lnTo>
                      <a:lnTo>
                        <a:pt x="493" y="575"/>
                      </a:lnTo>
                      <a:lnTo>
                        <a:pt x="437" y="552"/>
                      </a:lnTo>
                      <a:lnTo>
                        <a:pt x="396" y="586"/>
                      </a:lnTo>
                      <a:lnTo>
                        <a:pt x="411" y="626"/>
                      </a:lnTo>
                      <a:lnTo>
                        <a:pt x="367" y="609"/>
                      </a:lnTo>
                      <a:lnTo>
                        <a:pt x="363" y="579"/>
                      </a:lnTo>
                      <a:lnTo>
                        <a:pt x="323" y="550"/>
                      </a:lnTo>
                      <a:lnTo>
                        <a:pt x="283" y="557"/>
                      </a:lnTo>
                      <a:lnTo>
                        <a:pt x="213" y="545"/>
                      </a:lnTo>
                      <a:lnTo>
                        <a:pt x="204" y="610"/>
                      </a:lnTo>
                      <a:lnTo>
                        <a:pt x="147" y="635"/>
                      </a:lnTo>
                      <a:lnTo>
                        <a:pt x="161" y="687"/>
                      </a:lnTo>
                      <a:lnTo>
                        <a:pt x="195" y="697"/>
                      </a:lnTo>
                      <a:lnTo>
                        <a:pt x="205" y="731"/>
                      </a:lnTo>
                      <a:lnTo>
                        <a:pt x="148" y="717"/>
                      </a:lnTo>
                      <a:lnTo>
                        <a:pt x="141" y="767"/>
                      </a:lnTo>
                      <a:lnTo>
                        <a:pt x="166" y="803"/>
                      </a:lnTo>
                      <a:lnTo>
                        <a:pt x="191" y="783"/>
                      </a:lnTo>
                      <a:lnTo>
                        <a:pt x="245" y="776"/>
                      </a:lnTo>
                      <a:lnTo>
                        <a:pt x="248" y="806"/>
                      </a:lnTo>
                      <a:lnTo>
                        <a:pt x="269" y="822"/>
                      </a:lnTo>
                      <a:lnTo>
                        <a:pt x="179" y="846"/>
                      </a:lnTo>
                      <a:lnTo>
                        <a:pt x="159" y="903"/>
                      </a:lnTo>
                      <a:lnTo>
                        <a:pt x="113" y="920"/>
                      </a:lnTo>
                      <a:lnTo>
                        <a:pt x="73" y="970"/>
                      </a:lnTo>
                      <a:lnTo>
                        <a:pt x="117" y="1006"/>
                      </a:lnTo>
                      <a:lnTo>
                        <a:pt x="131" y="1026"/>
                      </a:lnTo>
                      <a:lnTo>
                        <a:pt x="177" y="1029"/>
                      </a:lnTo>
                      <a:lnTo>
                        <a:pt x="185" y="1063"/>
                      </a:lnTo>
                      <a:lnTo>
                        <a:pt x="211" y="1061"/>
                      </a:lnTo>
                      <a:lnTo>
                        <a:pt x="250" y="1021"/>
                      </a:lnTo>
                      <a:lnTo>
                        <a:pt x="252" y="1072"/>
                      </a:lnTo>
                      <a:lnTo>
                        <a:pt x="275" y="1092"/>
                      </a:lnTo>
                      <a:lnTo>
                        <a:pt x="408" y="1090"/>
                      </a:lnTo>
                      <a:lnTo>
                        <a:pt x="454" y="1059"/>
                      </a:lnTo>
                      <a:lnTo>
                        <a:pt x="448" y="1096"/>
                      </a:lnTo>
                      <a:lnTo>
                        <a:pt x="472" y="1146"/>
                      </a:lnTo>
                      <a:lnTo>
                        <a:pt x="395" y="1133"/>
                      </a:lnTo>
                      <a:lnTo>
                        <a:pt x="338" y="1171"/>
                      </a:lnTo>
                      <a:lnTo>
                        <a:pt x="303" y="1253"/>
                      </a:lnTo>
                      <a:lnTo>
                        <a:pt x="340" y="1250"/>
                      </a:lnTo>
                      <a:lnTo>
                        <a:pt x="346" y="1266"/>
                      </a:lnTo>
                      <a:lnTo>
                        <a:pt x="296" y="1300"/>
                      </a:lnTo>
                      <a:lnTo>
                        <a:pt x="271" y="1367"/>
                      </a:lnTo>
                      <a:lnTo>
                        <a:pt x="155" y="1425"/>
                      </a:lnTo>
                      <a:lnTo>
                        <a:pt x="165" y="1447"/>
                      </a:lnTo>
                      <a:lnTo>
                        <a:pt x="225" y="1420"/>
                      </a:lnTo>
                      <a:lnTo>
                        <a:pt x="281" y="1419"/>
                      </a:lnTo>
                      <a:lnTo>
                        <a:pt x="274" y="1404"/>
                      </a:lnTo>
                      <a:lnTo>
                        <a:pt x="297" y="1400"/>
                      </a:lnTo>
                      <a:lnTo>
                        <a:pt x="357" y="1386"/>
                      </a:lnTo>
                      <a:lnTo>
                        <a:pt x="391" y="1372"/>
                      </a:lnTo>
                      <a:lnTo>
                        <a:pt x="437" y="1309"/>
                      </a:lnTo>
                      <a:lnTo>
                        <a:pt x="470" y="1292"/>
                      </a:lnTo>
                      <a:lnTo>
                        <a:pt x="450" y="1339"/>
                      </a:lnTo>
                      <a:lnTo>
                        <a:pt x="441" y="1375"/>
                      </a:lnTo>
                      <a:lnTo>
                        <a:pt x="478" y="1385"/>
                      </a:lnTo>
                      <a:lnTo>
                        <a:pt x="541" y="1398"/>
                      </a:lnTo>
                      <a:lnTo>
                        <a:pt x="555" y="1414"/>
                      </a:lnTo>
                      <a:lnTo>
                        <a:pt x="478" y="1401"/>
                      </a:lnTo>
                      <a:lnTo>
                        <a:pt x="424" y="1411"/>
                      </a:lnTo>
                      <a:lnTo>
                        <a:pt x="334" y="1446"/>
                      </a:lnTo>
                      <a:lnTo>
                        <a:pt x="258" y="1450"/>
                      </a:lnTo>
                      <a:lnTo>
                        <a:pt x="225" y="1460"/>
                      </a:lnTo>
                      <a:lnTo>
                        <a:pt x="218" y="1516"/>
                      </a:lnTo>
                      <a:lnTo>
                        <a:pt x="172" y="1537"/>
                      </a:lnTo>
                      <a:lnTo>
                        <a:pt x="199" y="1580"/>
                      </a:lnTo>
                      <a:lnTo>
                        <a:pt x="246" y="1600"/>
                      </a:lnTo>
                      <a:lnTo>
                        <a:pt x="179" y="1603"/>
                      </a:lnTo>
                      <a:lnTo>
                        <a:pt x="149" y="1593"/>
                      </a:lnTo>
                      <a:lnTo>
                        <a:pt x="132" y="1567"/>
                      </a:lnTo>
                      <a:lnTo>
                        <a:pt x="92" y="1601"/>
                      </a:lnTo>
                      <a:lnTo>
                        <a:pt x="112" y="1554"/>
                      </a:lnTo>
                      <a:lnTo>
                        <a:pt x="39" y="1572"/>
                      </a:lnTo>
                      <a:lnTo>
                        <a:pt x="15" y="1575"/>
                      </a:lnTo>
                      <a:lnTo>
                        <a:pt x="0" y="1619"/>
                      </a:lnTo>
                      <a:lnTo>
                        <a:pt x="16" y="1644"/>
                      </a:lnTo>
                      <a:lnTo>
                        <a:pt x="97" y="1648"/>
                      </a:lnTo>
                      <a:lnTo>
                        <a:pt x="147" y="1653"/>
                      </a:lnTo>
                      <a:lnTo>
                        <a:pt x="187" y="1653"/>
                      </a:lnTo>
                      <a:lnTo>
                        <a:pt x="194" y="1666"/>
                      </a:lnTo>
                      <a:lnTo>
                        <a:pt x="144" y="1683"/>
                      </a:lnTo>
                      <a:lnTo>
                        <a:pt x="117" y="1693"/>
                      </a:lnTo>
                      <a:lnTo>
                        <a:pt x="61" y="1733"/>
                      </a:lnTo>
                      <a:lnTo>
                        <a:pt x="21" y="1777"/>
                      </a:lnTo>
                      <a:lnTo>
                        <a:pt x="84" y="1773"/>
                      </a:lnTo>
                      <a:lnTo>
                        <a:pt x="115" y="1809"/>
                      </a:lnTo>
                      <a:lnTo>
                        <a:pt x="138" y="1792"/>
                      </a:lnTo>
                      <a:lnTo>
                        <a:pt x="210" y="1759"/>
                      </a:lnTo>
                      <a:lnTo>
                        <a:pt x="244" y="1779"/>
                      </a:lnTo>
                      <a:lnTo>
                        <a:pt x="228" y="1792"/>
                      </a:lnTo>
                      <a:lnTo>
                        <a:pt x="158" y="1816"/>
                      </a:lnTo>
                      <a:lnTo>
                        <a:pt x="129" y="1879"/>
                      </a:lnTo>
                      <a:lnTo>
                        <a:pt x="79" y="1899"/>
                      </a:lnTo>
                      <a:lnTo>
                        <a:pt x="119" y="1903"/>
                      </a:lnTo>
                      <a:lnTo>
                        <a:pt x="151" y="1876"/>
                      </a:lnTo>
                      <a:lnTo>
                        <a:pt x="181" y="1843"/>
                      </a:lnTo>
                      <a:lnTo>
                        <a:pt x="218" y="1838"/>
                      </a:lnTo>
                      <a:lnTo>
                        <a:pt x="288" y="1818"/>
                      </a:lnTo>
                      <a:lnTo>
                        <a:pt x="265" y="1841"/>
                      </a:lnTo>
                      <a:lnTo>
                        <a:pt x="308" y="1848"/>
                      </a:lnTo>
                      <a:lnTo>
                        <a:pt x="242" y="1881"/>
                      </a:lnTo>
                      <a:lnTo>
                        <a:pt x="218" y="1881"/>
                      </a:lnTo>
                      <a:lnTo>
                        <a:pt x="186" y="1908"/>
                      </a:lnTo>
                      <a:lnTo>
                        <a:pt x="223" y="1918"/>
                      </a:lnTo>
                      <a:lnTo>
                        <a:pt x="223" y="1942"/>
                      </a:lnTo>
                      <a:lnTo>
                        <a:pt x="283" y="1927"/>
                      </a:lnTo>
                      <a:lnTo>
                        <a:pt x="302" y="1910"/>
                      </a:lnTo>
                      <a:lnTo>
                        <a:pt x="325" y="1920"/>
                      </a:lnTo>
                      <a:lnTo>
                        <a:pt x="419" y="1933"/>
                      </a:lnTo>
                      <a:lnTo>
                        <a:pt x="462" y="1919"/>
                      </a:lnTo>
                      <a:lnTo>
                        <a:pt x="499" y="1909"/>
                      </a:lnTo>
                      <a:lnTo>
                        <a:pt x="521" y="1876"/>
                      </a:lnTo>
                      <a:lnTo>
                        <a:pt x="558" y="1875"/>
                      </a:lnTo>
                      <a:lnTo>
                        <a:pt x="575" y="1845"/>
                      </a:lnTo>
                      <a:lnTo>
                        <a:pt x="632" y="1848"/>
                      </a:lnTo>
                      <a:lnTo>
                        <a:pt x="622" y="1818"/>
                      </a:lnTo>
                      <a:lnTo>
                        <a:pt x="627" y="1791"/>
                      </a:lnTo>
                      <a:lnTo>
                        <a:pt x="608" y="1789"/>
                      </a:lnTo>
                      <a:lnTo>
                        <a:pt x="617" y="1752"/>
                      </a:lnTo>
                      <a:lnTo>
                        <a:pt x="640" y="1754"/>
                      </a:lnTo>
                      <a:lnTo>
                        <a:pt x="664" y="1734"/>
                      </a:lnTo>
                      <a:lnTo>
                        <a:pt x="650" y="1781"/>
                      </a:lnTo>
                      <a:lnTo>
                        <a:pt x="681" y="1808"/>
                      </a:lnTo>
                      <a:lnTo>
                        <a:pt x="714" y="1778"/>
                      </a:lnTo>
                      <a:lnTo>
                        <a:pt x="757" y="1770"/>
                      </a:lnTo>
                      <a:lnTo>
                        <a:pt x="778" y="1730"/>
                      </a:lnTo>
                      <a:lnTo>
                        <a:pt x="814" y="1740"/>
                      </a:lnTo>
                      <a:lnTo>
                        <a:pt x="843" y="1700"/>
                      </a:lnTo>
                      <a:lnTo>
                        <a:pt x="910" y="1663"/>
                      </a:lnTo>
                      <a:lnTo>
                        <a:pt x="1009" y="1632"/>
                      </a:lnTo>
                      <a:lnTo>
                        <a:pt x="1029" y="1588"/>
                      </a:lnTo>
                      <a:lnTo>
                        <a:pt x="1053" y="1572"/>
                      </a:lnTo>
                      <a:lnTo>
                        <a:pt x="1066" y="1622"/>
                      </a:lnTo>
                      <a:lnTo>
                        <a:pt x="1133" y="1597"/>
                      </a:lnTo>
                      <a:lnTo>
                        <a:pt x="1199" y="1614"/>
                      </a:lnTo>
                      <a:lnTo>
                        <a:pt x="1242" y="1606"/>
                      </a:lnTo>
                      <a:lnTo>
                        <a:pt x="1199" y="1547"/>
                      </a:lnTo>
                      <a:lnTo>
                        <a:pt x="1192" y="1524"/>
                      </a:lnTo>
                      <a:lnTo>
                        <a:pt x="1222" y="1524"/>
                      </a:lnTo>
                      <a:lnTo>
                        <a:pt x="1234" y="1474"/>
                      </a:lnTo>
                      <a:lnTo>
                        <a:pt x="1290" y="1324"/>
                      </a:lnTo>
                      <a:lnTo>
                        <a:pt x="1319" y="1248"/>
                      </a:lnTo>
                      <a:lnTo>
                        <a:pt x="1274" y="1056"/>
                      </a:lnTo>
                      <a:lnTo>
                        <a:pt x="1257" y="976"/>
                      </a:lnTo>
                      <a:lnTo>
                        <a:pt x="1287" y="916"/>
                      </a:lnTo>
                      <a:lnTo>
                        <a:pt x="1235" y="850"/>
                      </a:lnTo>
                      <a:lnTo>
                        <a:pt x="1218" y="744"/>
                      </a:lnTo>
                      <a:lnTo>
                        <a:pt x="1228" y="707"/>
                      </a:lnTo>
                      <a:lnTo>
                        <a:pt x="1228" y="707"/>
                      </a:lnTo>
                      <a:lnTo>
                        <a:pt x="1235" y="712"/>
                      </a:lnTo>
                      <a:lnTo>
                        <a:pt x="1246" y="716"/>
                      </a:lnTo>
                      <a:lnTo>
                        <a:pt x="1261" y="721"/>
                      </a:lnTo>
                      <a:lnTo>
                        <a:pt x="1261" y="72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2" name="Group 332">
                <a:extLst>
                  <a:ext uri="{FF2B5EF4-FFF2-40B4-BE49-F238E27FC236}">
                    <a16:creationId xmlns:a16="http://schemas.microsoft.com/office/drawing/2014/main" id="{4307312D-968E-9F49-9E86-6B287765E041}"/>
                  </a:ext>
                </a:extLst>
              </p:cNvPr>
              <p:cNvGrpSpPr/>
              <p:nvPr userDrawn="1"/>
            </p:nvGrpSpPr>
            <p:grpSpPr>
              <a:xfrm>
                <a:off x="9636361" y="5482007"/>
                <a:ext cx="1066314" cy="1082470"/>
                <a:chOff x="4645025" y="5435600"/>
                <a:chExt cx="838201" cy="850901"/>
              </a:xfrm>
              <a:grpFill/>
            </p:grpSpPr>
            <p:sp>
              <p:nvSpPr>
                <p:cNvPr id="175" name="Freeform 185">
                  <a:extLst>
                    <a:ext uri="{FF2B5EF4-FFF2-40B4-BE49-F238E27FC236}">
                      <a16:creationId xmlns:a16="http://schemas.microsoft.com/office/drawing/2014/main" id="{03890735-30A8-2D44-A0B7-4F7D52B25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5025" y="5700713"/>
                  <a:ext cx="41275" cy="52388"/>
                </a:xfrm>
                <a:custGeom>
                  <a:avLst/>
                  <a:gdLst>
                    <a:gd name="T0" fmla="*/ 96 w 130"/>
                    <a:gd name="T1" fmla="*/ 101 h 166"/>
                    <a:gd name="T2" fmla="*/ 65 w 130"/>
                    <a:gd name="T3" fmla="*/ 82 h 166"/>
                    <a:gd name="T4" fmla="*/ 60 w 130"/>
                    <a:gd name="T5" fmla="*/ 44 h 166"/>
                    <a:gd name="T6" fmla="*/ 98 w 130"/>
                    <a:gd name="T7" fmla="*/ 31 h 166"/>
                    <a:gd name="T8" fmla="*/ 79 w 130"/>
                    <a:gd name="T9" fmla="*/ 9 h 166"/>
                    <a:gd name="T10" fmla="*/ 59 w 130"/>
                    <a:gd name="T11" fmla="*/ 0 h 166"/>
                    <a:gd name="T12" fmla="*/ 52 w 130"/>
                    <a:gd name="T13" fmla="*/ 13 h 166"/>
                    <a:gd name="T14" fmla="*/ 5 w 130"/>
                    <a:gd name="T15" fmla="*/ 5 h 166"/>
                    <a:gd name="T16" fmla="*/ 0 w 130"/>
                    <a:gd name="T17" fmla="*/ 27 h 166"/>
                    <a:gd name="T18" fmla="*/ 63 w 130"/>
                    <a:gd name="T19" fmla="*/ 95 h 166"/>
                    <a:gd name="T20" fmla="*/ 68 w 130"/>
                    <a:gd name="T21" fmla="*/ 132 h 166"/>
                    <a:gd name="T22" fmla="*/ 126 w 130"/>
                    <a:gd name="T23" fmla="*/ 166 h 166"/>
                    <a:gd name="T24" fmla="*/ 130 w 130"/>
                    <a:gd name="T25" fmla="*/ 132 h 166"/>
                    <a:gd name="T26" fmla="*/ 94 w 130"/>
                    <a:gd name="T27" fmla="*/ 130 h 166"/>
                    <a:gd name="T28" fmla="*/ 96 w 130"/>
                    <a:gd name="T29" fmla="*/ 101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0" h="166">
                      <a:moveTo>
                        <a:pt x="96" y="101"/>
                      </a:moveTo>
                      <a:lnTo>
                        <a:pt x="65" y="82"/>
                      </a:lnTo>
                      <a:lnTo>
                        <a:pt x="60" y="44"/>
                      </a:lnTo>
                      <a:lnTo>
                        <a:pt x="98" y="31"/>
                      </a:lnTo>
                      <a:lnTo>
                        <a:pt x="79" y="9"/>
                      </a:lnTo>
                      <a:lnTo>
                        <a:pt x="59" y="0"/>
                      </a:lnTo>
                      <a:lnTo>
                        <a:pt x="52" y="13"/>
                      </a:lnTo>
                      <a:lnTo>
                        <a:pt x="5" y="5"/>
                      </a:lnTo>
                      <a:lnTo>
                        <a:pt x="0" y="27"/>
                      </a:lnTo>
                      <a:lnTo>
                        <a:pt x="63" y="95"/>
                      </a:lnTo>
                      <a:lnTo>
                        <a:pt x="68" y="132"/>
                      </a:lnTo>
                      <a:lnTo>
                        <a:pt x="126" y="166"/>
                      </a:lnTo>
                      <a:lnTo>
                        <a:pt x="130" y="132"/>
                      </a:lnTo>
                      <a:lnTo>
                        <a:pt x="94" y="130"/>
                      </a:lnTo>
                      <a:lnTo>
                        <a:pt x="96" y="10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" name="Freeform 186">
                  <a:extLst>
                    <a:ext uri="{FF2B5EF4-FFF2-40B4-BE49-F238E27FC236}">
                      <a16:creationId xmlns:a16="http://schemas.microsoft.com/office/drawing/2014/main" id="{3EF7DF37-B5C2-5D41-85C0-2FE12663B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0750" y="5816600"/>
                  <a:ext cx="20638" cy="36513"/>
                </a:xfrm>
                <a:custGeom>
                  <a:avLst/>
                  <a:gdLst>
                    <a:gd name="T0" fmla="*/ 57 w 66"/>
                    <a:gd name="T1" fmla="*/ 0 h 116"/>
                    <a:gd name="T2" fmla="*/ 21 w 66"/>
                    <a:gd name="T3" fmla="*/ 22 h 116"/>
                    <a:gd name="T4" fmla="*/ 17 w 66"/>
                    <a:gd name="T5" fmla="*/ 56 h 116"/>
                    <a:gd name="T6" fmla="*/ 2 w 66"/>
                    <a:gd name="T7" fmla="*/ 80 h 116"/>
                    <a:gd name="T8" fmla="*/ 0 w 66"/>
                    <a:gd name="T9" fmla="*/ 107 h 116"/>
                    <a:gd name="T10" fmla="*/ 11 w 66"/>
                    <a:gd name="T11" fmla="*/ 116 h 116"/>
                    <a:gd name="T12" fmla="*/ 39 w 66"/>
                    <a:gd name="T13" fmla="*/ 86 h 116"/>
                    <a:gd name="T14" fmla="*/ 42 w 66"/>
                    <a:gd name="T15" fmla="*/ 99 h 116"/>
                    <a:gd name="T16" fmla="*/ 60 w 66"/>
                    <a:gd name="T17" fmla="*/ 99 h 116"/>
                    <a:gd name="T18" fmla="*/ 66 w 66"/>
                    <a:gd name="T19" fmla="*/ 47 h 116"/>
                    <a:gd name="T20" fmla="*/ 57 w 66"/>
                    <a:gd name="T21" fmla="*/ 24 h 116"/>
                    <a:gd name="T22" fmla="*/ 57 w 66"/>
                    <a:gd name="T23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6" h="116">
                      <a:moveTo>
                        <a:pt x="57" y="0"/>
                      </a:moveTo>
                      <a:lnTo>
                        <a:pt x="21" y="22"/>
                      </a:lnTo>
                      <a:lnTo>
                        <a:pt x="17" y="56"/>
                      </a:lnTo>
                      <a:lnTo>
                        <a:pt x="2" y="80"/>
                      </a:lnTo>
                      <a:lnTo>
                        <a:pt x="0" y="107"/>
                      </a:lnTo>
                      <a:lnTo>
                        <a:pt x="11" y="116"/>
                      </a:lnTo>
                      <a:lnTo>
                        <a:pt x="39" y="86"/>
                      </a:lnTo>
                      <a:lnTo>
                        <a:pt x="42" y="99"/>
                      </a:lnTo>
                      <a:lnTo>
                        <a:pt x="60" y="99"/>
                      </a:lnTo>
                      <a:lnTo>
                        <a:pt x="66" y="47"/>
                      </a:lnTo>
                      <a:lnTo>
                        <a:pt x="57" y="2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" name="Freeform 187">
                  <a:extLst>
                    <a:ext uri="{FF2B5EF4-FFF2-40B4-BE49-F238E27FC236}">
                      <a16:creationId xmlns:a16="http://schemas.microsoft.com/office/drawing/2014/main" id="{A029E7BE-B60E-E445-B8C8-E4BB5B5B3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975" y="5842000"/>
                  <a:ext cx="9525" cy="14288"/>
                </a:xfrm>
                <a:custGeom>
                  <a:avLst/>
                  <a:gdLst>
                    <a:gd name="T0" fmla="*/ 8 w 29"/>
                    <a:gd name="T1" fmla="*/ 0 h 45"/>
                    <a:gd name="T2" fmla="*/ 0 w 29"/>
                    <a:gd name="T3" fmla="*/ 31 h 45"/>
                    <a:gd name="T4" fmla="*/ 29 w 29"/>
                    <a:gd name="T5" fmla="*/ 45 h 45"/>
                    <a:gd name="T6" fmla="*/ 14 w 29"/>
                    <a:gd name="T7" fmla="*/ 22 h 45"/>
                    <a:gd name="T8" fmla="*/ 28 w 29"/>
                    <a:gd name="T9" fmla="*/ 0 h 45"/>
                    <a:gd name="T10" fmla="*/ 8 w 29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45">
                      <a:moveTo>
                        <a:pt x="8" y="0"/>
                      </a:moveTo>
                      <a:lnTo>
                        <a:pt x="0" y="31"/>
                      </a:lnTo>
                      <a:lnTo>
                        <a:pt x="29" y="45"/>
                      </a:lnTo>
                      <a:lnTo>
                        <a:pt x="14" y="22"/>
                      </a:lnTo>
                      <a:lnTo>
                        <a:pt x="2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" name="Freeform 188">
                  <a:extLst>
                    <a:ext uri="{FF2B5EF4-FFF2-40B4-BE49-F238E27FC236}">
                      <a16:creationId xmlns:a16="http://schemas.microsoft.com/office/drawing/2014/main" id="{DE6C30F3-41CF-EA40-875A-CA4FBF3E6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8688" y="5862638"/>
                  <a:ext cx="17463" cy="25400"/>
                </a:xfrm>
                <a:custGeom>
                  <a:avLst/>
                  <a:gdLst>
                    <a:gd name="T0" fmla="*/ 29 w 54"/>
                    <a:gd name="T1" fmla="*/ 7 h 79"/>
                    <a:gd name="T2" fmla="*/ 0 w 54"/>
                    <a:gd name="T3" fmla="*/ 0 h 79"/>
                    <a:gd name="T4" fmla="*/ 3 w 54"/>
                    <a:gd name="T5" fmla="*/ 49 h 79"/>
                    <a:gd name="T6" fmla="*/ 25 w 54"/>
                    <a:gd name="T7" fmla="*/ 62 h 79"/>
                    <a:gd name="T8" fmla="*/ 53 w 54"/>
                    <a:gd name="T9" fmla="*/ 79 h 79"/>
                    <a:gd name="T10" fmla="*/ 54 w 54"/>
                    <a:gd name="T11" fmla="*/ 57 h 79"/>
                    <a:gd name="T12" fmla="*/ 25 w 54"/>
                    <a:gd name="T13" fmla="*/ 40 h 79"/>
                    <a:gd name="T14" fmla="*/ 29 w 54"/>
                    <a:gd name="T15" fmla="*/ 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79">
                      <a:moveTo>
                        <a:pt x="29" y="7"/>
                      </a:moveTo>
                      <a:lnTo>
                        <a:pt x="0" y="0"/>
                      </a:lnTo>
                      <a:lnTo>
                        <a:pt x="3" y="49"/>
                      </a:lnTo>
                      <a:lnTo>
                        <a:pt x="25" y="62"/>
                      </a:lnTo>
                      <a:lnTo>
                        <a:pt x="53" y="79"/>
                      </a:lnTo>
                      <a:lnTo>
                        <a:pt x="54" y="57"/>
                      </a:lnTo>
                      <a:lnTo>
                        <a:pt x="25" y="40"/>
                      </a:lnTo>
                      <a:lnTo>
                        <a:pt x="29" y="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" name="Freeform 189">
                  <a:extLst>
                    <a:ext uri="{FF2B5EF4-FFF2-40B4-BE49-F238E27FC236}">
                      <a16:creationId xmlns:a16="http://schemas.microsoft.com/office/drawing/2014/main" id="{F9C8D725-E416-CF4E-8459-111EE2D5A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6463" y="5861050"/>
                  <a:ext cx="42863" cy="49213"/>
                </a:xfrm>
                <a:custGeom>
                  <a:avLst/>
                  <a:gdLst>
                    <a:gd name="T0" fmla="*/ 102 w 138"/>
                    <a:gd name="T1" fmla="*/ 142 h 153"/>
                    <a:gd name="T2" fmla="*/ 136 w 138"/>
                    <a:gd name="T3" fmla="*/ 149 h 153"/>
                    <a:gd name="T4" fmla="*/ 138 w 138"/>
                    <a:gd name="T5" fmla="*/ 106 h 153"/>
                    <a:gd name="T6" fmla="*/ 85 w 138"/>
                    <a:gd name="T7" fmla="*/ 81 h 153"/>
                    <a:gd name="T8" fmla="*/ 73 w 138"/>
                    <a:gd name="T9" fmla="*/ 96 h 153"/>
                    <a:gd name="T10" fmla="*/ 62 w 138"/>
                    <a:gd name="T11" fmla="*/ 63 h 153"/>
                    <a:gd name="T12" fmla="*/ 61 w 138"/>
                    <a:gd name="T13" fmla="*/ 36 h 153"/>
                    <a:gd name="T14" fmla="*/ 57 w 138"/>
                    <a:gd name="T15" fmla="*/ 0 h 153"/>
                    <a:gd name="T16" fmla="*/ 36 w 138"/>
                    <a:gd name="T17" fmla="*/ 58 h 153"/>
                    <a:gd name="T18" fmla="*/ 12 w 138"/>
                    <a:gd name="T19" fmla="*/ 38 h 153"/>
                    <a:gd name="T20" fmla="*/ 0 w 138"/>
                    <a:gd name="T21" fmla="*/ 87 h 153"/>
                    <a:gd name="T22" fmla="*/ 31 w 138"/>
                    <a:gd name="T23" fmla="*/ 116 h 153"/>
                    <a:gd name="T24" fmla="*/ 36 w 138"/>
                    <a:gd name="T25" fmla="*/ 83 h 153"/>
                    <a:gd name="T26" fmla="*/ 53 w 138"/>
                    <a:gd name="T27" fmla="*/ 114 h 153"/>
                    <a:gd name="T28" fmla="*/ 56 w 138"/>
                    <a:gd name="T29" fmla="*/ 138 h 153"/>
                    <a:gd name="T30" fmla="*/ 94 w 138"/>
                    <a:gd name="T31" fmla="*/ 153 h 153"/>
                    <a:gd name="T32" fmla="*/ 102 w 138"/>
                    <a:gd name="T33" fmla="*/ 142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8" h="153">
                      <a:moveTo>
                        <a:pt x="102" y="142"/>
                      </a:moveTo>
                      <a:lnTo>
                        <a:pt x="136" y="149"/>
                      </a:lnTo>
                      <a:lnTo>
                        <a:pt x="138" y="106"/>
                      </a:lnTo>
                      <a:lnTo>
                        <a:pt x="85" y="81"/>
                      </a:lnTo>
                      <a:lnTo>
                        <a:pt x="73" y="96"/>
                      </a:lnTo>
                      <a:lnTo>
                        <a:pt x="62" y="63"/>
                      </a:lnTo>
                      <a:lnTo>
                        <a:pt x="61" y="36"/>
                      </a:lnTo>
                      <a:lnTo>
                        <a:pt x="57" y="0"/>
                      </a:lnTo>
                      <a:lnTo>
                        <a:pt x="36" y="58"/>
                      </a:lnTo>
                      <a:lnTo>
                        <a:pt x="12" y="38"/>
                      </a:lnTo>
                      <a:lnTo>
                        <a:pt x="0" y="87"/>
                      </a:lnTo>
                      <a:lnTo>
                        <a:pt x="31" y="116"/>
                      </a:lnTo>
                      <a:lnTo>
                        <a:pt x="36" y="83"/>
                      </a:lnTo>
                      <a:lnTo>
                        <a:pt x="53" y="114"/>
                      </a:lnTo>
                      <a:lnTo>
                        <a:pt x="56" y="138"/>
                      </a:lnTo>
                      <a:lnTo>
                        <a:pt x="94" y="153"/>
                      </a:lnTo>
                      <a:lnTo>
                        <a:pt x="102" y="142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" name="Freeform 190">
                  <a:extLst>
                    <a:ext uri="{FF2B5EF4-FFF2-40B4-BE49-F238E27FC236}">
                      <a16:creationId xmlns:a16="http://schemas.microsoft.com/office/drawing/2014/main" id="{2B06CADC-177C-604A-8F1B-9CCA4236B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3450" y="5924550"/>
                  <a:ext cx="31750" cy="28575"/>
                </a:xfrm>
                <a:custGeom>
                  <a:avLst/>
                  <a:gdLst>
                    <a:gd name="T0" fmla="*/ 29 w 102"/>
                    <a:gd name="T1" fmla="*/ 23 h 92"/>
                    <a:gd name="T2" fmla="*/ 33 w 102"/>
                    <a:gd name="T3" fmla="*/ 6 h 92"/>
                    <a:gd name="T4" fmla="*/ 6 w 102"/>
                    <a:gd name="T5" fmla="*/ 0 h 92"/>
                    <a:gd name="T6" fmla="*/ 0 w 102"/>
                    <a:gd name="T7" fmla="*/ 35 h 92"/>
                    <a:gd name="T8" fmla="*/ 24 w 102"/>
                    <a:gd name="T9" fmla="*/ 72 h 92"/>
                    <a:gd name="T10" fmla="*/ 53 w 102"/>
                    <a:gd name="T11" fmla="*/ 92 h 92"/>
                    <a:gd name="T12" fmla="*/ 62 w 102"/>
                    <a:gd name="T13" fmla="*/ 68 h 92"/>
                    <a:gd name="T14" fmla="*/ 102 w 102"/>
                    <a:gd name="T15" fmla="*/ 81 h 92"/>
                    <a:gd name="T16" fmla="*/ 76 w 102"/>
                    <a:gd name="T17" fmla="*/ 32 h 92"/>
                    <a:gd name="T18" fmla="*/ 29 w 102"/>
                    <a:gd name="T19" fmla="*/ 23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2" h="92">
                      <a:moveTo>
                        <a:pt x="29" y="23"/>
                      </a:moveTo>
                      <a:lnTo>
                        <a:pt x="33" y="6"/>
                      </a:lnTo>
                      <a:lnTo>
                        <a:pt x="6" y="0"/>
                      </a:lnTo>
                      <a:lnTo>
                        <a:pt x="0" y="35"/>
                      </a:lnTo>
                      <a:lnTo>
                        <a:pt x="24" y="72"/>
                      </a:lnTo>
                      <a:lnTo>
                        <a:pt x="53" y="92"/>
                      </a:lnTo>
                      <a:lnTo>
                        <a:pt x="62" y="68"/>
                      </a:lnTo>
                      <a:lnTo>
                        <a:pt x="102" y="81"/>
                      </a:lnTo>
                      <a:lnTo>
                        <a:pt x="76" y="32"/>
                      </a:lnTo>
                      <a:lnTo>
                        <a:pt x="29" y="2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1" name="Freeform 191">
                  <a:extLst>
                    <a:ext uri="{FF2B5EF4-FFF2-40B4-BE49-F238E27FC236}">
                      <a16:creationId xmlns:a16="http://schemas.microsoft.com/office/drawing/2014/main" id="{D9B14C0D-3097-8F4C-B482-E56C7EC59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0150" y="5768975"/>
                  <a:ext cx="12700" cy="9525"/>
                </a:xfrm>
                <a:custGeom>
                  <a:avLst/>
                  <a:gdLst>
                    <a:gd name="T0" fmla="*/ 0 w 40"/>
                    <a:gd name="T1" fmla="*/ 30 h 30"/>
                    <a:gd name="T2" fmla="*/ 40 w 40"/>
                    <a:gd name="T3" fmla="*/ 6 h 30"/>
                    <a:gd name="T4" fmla="*/ 7 w 40"/>
                    <a:gd name="T5" fmla="*/ 0 h 30"/>
                    <a:gd name="T6" fmla="*/ 0 w 40"/>
                    <a:gd name="T7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0">
                      <a:moveTo>
                        <a:pt x="0" y="30"/>
                      </a:moveTo>
                      <a:lnTo>
                        <a:pt x="40" y="6"/>
                      </a:lnTo>
                      <a:lnTo>
                        <a:pt x="7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2" name="Freeform 192">
                  <a:extLst>
                    <a:ext uri="{FF2B5EF4-FFF2-40B4-BE49-F238E27FC236}">
                      <a16:creationId xmlns:a16="http://schemas.microsoft.com/office/drawing/2014/main" id="{5DCA9884-8D62-AA40-8992-14900E9CC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9200" y="5764213"/>
                  <a:ext cx="19050" cy="17463"/>
                </a:xfrm>
                <a:custGeom>
                  <a:avLst/>
                  <a:gdLst>
                    <a:gd name="T0" fmla="*/ 23 w 60"/>
                    <a:gd name="T1" fmla="*/ 0 h 56"/>
                    <a:gd name="T2" fmla="*/ 0 w 60"/>
                    <a:gd name="T3" fmla="*/ 13 h 56"/>
                    <a:gd name="T4" fmla="*/ 10 w 60"/>
                    <a:gd name="T5" fmla="*/ 36 h 56"/>
                    <a:gd name="T6" fmla="*/ 33 w 60"/>
                    <a:gd name="T7" fmla="*/ 56 h 56"/>
                    <a:gd name="T8" fmla="*/ 60 w 60"/>
                    <a:gd name="T9" fmla="*/ 49 h 56"/>
                    <a:gd name="T10" fmla="*/ 57 w 60"/>
                    <a:gd name="T11" fmla="*/ 26 h 56"/>
                    <a:gd name="T12" fmla="*/ 40 w 60"/>
                    <a:gd name="T13" fmla="*/ 26 h 56"/>
                    <a:gd name="T14" fmla="*/ 23 w 60"/>
                    <a:gd name="T1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56">
                      <a:moveTo>
                        <a:pt x="23" y="0"/>
                      </a:moveTo>
                      <a:lnTo>
                        <a:pt x="0" y="13"/>
                      </a:lnTo>
                      <a:lnTo>
                        <a:pt x="10" y="36"/>
                      </a:lnTo>
                      <a:lnTo>
                        <a:pt x="33" y="56"/>
                      </a:lnTo>
                      <a:lnTo>
                        <a:pt x="60" y="49"/>
                      </a:lnTo>
                      <a:lnTo>
                        <a:pt x="57" y="26"/>
                      </a:lnTo>
                      <a:lnTo>
                        <a:pt x="40" y="26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3" name="Freeform 193">
                  <a:extLst>
                    <a:ext uri="{FF2B5EF4-FFF2-40B4-BE49-F238E27FC236}">
                      <a16:creationId xmlns:a16="http://schemas.microsoft.com/office/drawing/2014/main" id="{4EA526C7-9A06-8046-98B1-2C6171A2E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9838" y="5753100"/>
                  <a:ext cx="7938" cy="20638"/>
                </a:xfrm>
                <a:custGeom>
                  <a:avLst/>
                  <a:gdLst>
                    <a:gd name="T0" fmla="*/ 0 w 27"/>
                    <a:gd name="T1" fmla="*/ 53 h 66"/>
                    <a:gd name="T2" fmla="*/ 6 w 27"/>
                    <a:gd name="T3" fmla="*/ 66 h 66"/>
                    <a:gd name="T4" fmla="*/ 27 w 27"/>
                    <a:gd name="T5" fmla="*/ 30 h 66"/>
                    <a:gd name="T6" fmla="*/ 15 w 27"/>
                    <a:gd name="T7" fmla="*/ 0 h 66"/>
                    <a:gd name="T8" fmla="*/ 10 w 27"/>
                    <a:gd name="T9" fmla="*/ 30 h 66"/>
                    <a:gd name="T10" fmla="*/ 0 w 27"/>
                    <a:gd name="T11" fmla="*/ 5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66">
                      <a:moveTo>
                        <a:pt x="0" y="53"/>
                      </a:moveTo>
                      <a:lnTo>
                        <a:pt x="6" y="66"/>
                      </a:lnTo>
                      <a:lnTo>
                        <a:pt x="27" y="30"/>
                      </a:lnTo>
                      <a:lnTo>
                        <a:pt x="15" y="0"/>
                      </a:lnTo>
                      <a:lnTo>
                        <a:pt x="10" y="3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" name="Freeform 194">
                  <a:extLst>
                    <a:ext uri="{FF2B5EF4-FFF2-40B4-BE49-F238E27FC236}">
                      <a16:creationId xmlns:a16="http://schemas.microsoft.com/office/drawing/2014/main" id="{40DBC2D1-A0C1-C44A-8BBD-26CDA6967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7288" y="5794375"/>
                  <a:ext cx="163513" cy="131763"/>
                </a:xfrm>
                <a:custGeom>
                  <a:avLst/>
                  <a:gdLst>
                    <a:gd name="T0" fmla="*/ 311 w 512"/>
                    <a:gd name="T1" fmla="*/ 251 h 411"/>
                    <a:gd name="T2" fmla="*/ 352 w 512"/>
                    <a:gd name="T3" fmla="*/ 276 h 411"/>
                    <a:gd name="T4" fmla="*/ 349 w 512"/>
                    <a:gd name="T5" fmla="*/ 310 h 411"/>
                    <a:gd name="T6" fmla="*/ 399 w 512"/>
                    <a:gd name="T7" fmla="*/ 335 h 411"/>
                    <a:gd name="T8" fmla="*/ 406 w 512"/>
                    <a:gd name="T9" fmla="*/ 375 h 411"/>
                    <a:gd name="T10" fmla="*/ 429 w 512"/>
                    <a:gd name="T11" fmla="*/ 399 h 411"/>
                    <a:gd name="T12" fmla="*/ 476 w 512"/>
                    <a:gd name="T13" fmla="*/ 411 h 411"/>
                    <a:gd name="T14" fmla="*/ 510 w 512"/>
                    <a:gd name="T15" fmla="*/ 381 h 411"/>
                    <a:gd name="T16" fmla="*/ 512 w 512"/>
                    <a:gd name="T17" fmla="*/ 312 h 411"/>
                    <a:gd name="T18" fmla="*/ 458 w 512"/>
                    <a:gd name="T19" fmla="*/ 302 h 411"/>
                    <a:gd name="T20" fmla="*/ 426 w 512"/>
                    <a:gd name="T21" fmla="*/ 292 h 411"/>
                    <a:gd name="T22" fmla="*/ 385 w 512"/>
                    <a:gd name="T23" fmla="*/ 263 h 411"/>
                    <a:gd name="T24" fmla="*/ 368 w 512"/>
                    <a:gd name="T25" fmla="*/ 240 h 411"/>
                    <a:gd name="T26" fmla="*/ 375 w 512"/>
                    <a:gd name="T27" fmla="*/ 209 h 411"/>
                    <a:gd name="T28" fmla="*/ 358 w 512"/>
                    <a:gd name="T29" fmla="*/ 191 h 411"/>
                    <a:gd name="T30" fmla="*/ 358 w 512"/>
                    <a:gd name="T31" fmla="*/ 154 h 411"/>
                    <a:gd name="T32" fmla="*/ 350 w 512"/>
                    <a:gd name="T33" fmla="*/ 137 h 411"/>
                    <a:gd name="T34" fmla="*/ 261 w 512"/>
                    <a:gd name="T35" fmla="*/ 138 h 411"/>
                    <a:gd name="T36" fmla="*/ 241 w 512"/>
                    <a:gd name="T37" fmla="*/ 115 h 411"/>
                    <a:gd name="T38" fmla="*/ 187 w 512"/>
                    <a:gd name="T39" fmla="*/ 99 h 411"/>
                    <a:gd name="T40" fmla="*/ 160 w 512"/>
                    <a:gd name="T41" fmla="*/ 56 h 411"/>
                    <a:gd name="T42" fmla="*/ 126 w 512"/>
                    <a:gd name="T43" fmla="*/ 10 h 411"/>
                    <a:gd name="T44" fmla="*/ 76 w 512"/>
                    <a:gd name="T45" fmla="*/ 0 h 411"/>
                    <a:gd name="T46" fmla="*/ 53 w 512"/>
                    <a:gd name="T47" fmla="*/ 27 h 411"/>
                    <a:gd name="T48" fmla="*/ 29 w 512"/>
                    <a:gd name="T49" fmla="*/ 30 h 411"/>
                    <a:gd name="T50" fmla="*/ 0 w 512"/>
                    <a:gd name="T51" fmla="*/ 63 h 411"/>
                    <a:gd name="T52" fmla="*/ 40 w 512"/>
                    <a:gd name="T53" fmla="*/ 53 h 411"/>
                    <a:gd name="T54" fmla="*/ 54 w 512"/>
                    <a:gd name="T55" fmla="*/ 47 h 411"/>
                    <a:gd name="T56" fmla="*/ 54 w 512"/>
                    <a:gd name="T57" fmla="*/ 60 h 411"/>
                    <a:gd name="T58" fmla="*/ 157 w 512"/>
                    <a:gd name="T59" fmla="*/ 126 h 411"/>
                    <a:gd name="T60" fmla="*/ 187 w 512"/>
                    <a:gd name="T61" fmla="*/ 155 h 411"/>
                    <a:gd name="T62" fmla="*/ 184 w 512"/>
                    <a:gd name="T63" fmla="*/ 192 h 411"/>
                    <a:gd name="T64" fmla="*/ 198 w 512"/>
                    <a:gd name="T65" fmla="*/ 215 h 411"/>
                    <a:gd name="T66" fmla="*/ 298 w 512"/>
                    <a:gd name="T67" fmla="*/ 224 h 411"/>
                    <a:gd name="T68" fmla="*/ 311 w 512"/>
                    <a:gd name="T69" fmla="*/ 251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12" h="411">
                      <a:moveTo>
                        <a:pt x="311" y="251"/>
                      </a:moveTo>
                      <a:lnTo>
                        <a:pt x="352" y="276"/>
                      </a:lnTo>
                      <a:lnTo>
                        <a:pt x="349" y="310"/>
                      </a:lnTo>
                      <a:lnTo>
                        <a:pt x="399" y="335"/>
                      </a:lnTo>
                      <a:lnTo>
                        <a:pt x="406" y="375"/>
                      </a:lnTo>
                      <a:lnTo>
                        <a:pt x="429" y="399"/>
                      </a:lnTo>
                      <a:lnTo>
                        <a:pt x="476" y="411"/>
                      </a:lnTo>
                      <a:lnTo>
                        <a:pt x="510" y="381"/>
                      </a:lnTo>
                      <a:lnTo>
                        <a:pt x="512" y="312"/>
                      </a:lnTo>
                      <a:lnTo>
                        <a:pt x="458" y="302"/>
                      </a:lnTo>
                      <a:lnTo>
                        <a:pt x="426" y="292"/>
                      </a:lnTo>
                      <a:lnTo>
                        <a:pt x="385" y="263"/>
                      </a:lnTo>
                      <a:lnTo>
                        <a:pt x="368" y="240"/>
                      </a:lnTo>
                      <a:lnTo>
                        <a:pt x="375" y="209"/>
                      </a:lnTo>
                      <a:lnTo>
                        <a:pt x="358" y="191"/>
                      </a:lnTo>
                      <a:lnTo>
                        <a:pt x="358" y="154"/>
                      </a:lnTo>
                      <a:lnTo>
                        <a:pt x="350" y="137"/>
                      </a:lnTo>
                      <a:lnTo>
                        <a:pt x="261" y="138"/>
                      </a:lnTo>
                      <a:lnTo>
                        <a:pt x="241" y="115"/>
                      </a:lnTo>
                      <a:lnTo>
                        <a:pt x="187" y="99"/>
                      </a:lnTo>
                      <a:lnTo>
                        <a:pt x="160" y="56"/>
                      </a:lnTo>
                      <a:lnTo>
                        <a:pt x="126" y="10"/>
                      </a:lnTo>
                      <a:lnTo>
                        <a:pt x="76" y="0"/>
                      </a:lnTo>
                      <a:lnTo>
                        <a:pt x="53" y="27"/>
                      </a:lnTo>
                      <a:lnTo>
                        <a:pt x="29" y="30"/>
                      </a:lnTo>
                      <a:lnTo>
                        <a:pt x="0" y="63"/>
                      </a:lnTo>
                      <a:lnTo>
                        <a:pt x="40" y="53"/>
                      </a:lnTo>
                      <a:lnTo>
                        <a:pt x="54" y="47"/>
                      </a:lnTo>
                      <a:lnTo>
                        <a:pt x="54" y="60"/>
                      </a:lnTo>
                      <a:lnTo>
                        <a:pt x="157" y="126"/>
                      </a:lnTo>
                      <a:lnTo>
                        <a:pt x="187" y="155"/>
                      </a:lnTo>
                      <a:lnTo>
                        <a:pt x="184" y="192"/>
                      </a:lnTo>
                      <a:lnTo>
                        <a:pt x="198" y="215"/>
                      </a:lnTo>
                      <a:lnTo>
                        <a:pt x="298" y="224"/>
                      </a:lnTo>
                      <a:lnTo>
                        <a:pt x="311" y="25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" name="Freeform 195">
                  <a:extLst>
                    <a:ext uri="{FF2B5EF4-FFF2-40B4-BE49-F238E27FC236}">
                      <a16:creationId xmlns:a16="http://schemas.microsoft.com/office/drawing/2014/main" id="{5B54EE96-2201-C54A-AAB9-B5B8D8508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3813" y="5797550"/>
                  <a:ext cx="31750" cy="30163"/>
                </a:xfrm>
                <a:custGeom>
                  <a:avLst/>
                  <a:gdLst>
                    <a:gd name="T0" fmla="*/ 68 w 102"/>
                    <a:gd name="T1" fmla="*/ 92 h 92"/>
                    <a:gd name="T2" fmla="*/ 102 w 102"/>
                    <a:gd name="T3" fmla="*/ 72 h 92"/>
                    <a:gd name="T4" fmla="*/ 94 w 102"/>
                    <a:gd name="T5" fmla="*/ 52 h 92"/>
                    <a:gd name="T6" fmla="*/ 60 w 102"/>
                    <a:gd name="T7" fmla="*/ 32 h 92"/>
                    <a:gd name="T8" fmla="*/ 44 w 102"/>
                    <a:gd name="T9" fmla="*/ 0 h 92"/>
                    <a:gd name="T10" fmla="*/ 10 w 102"/>
                    <a:gd name="T11" fmla="*/ 0 h 92"/>
                    <a:gd name="T12" fmla="*/ 0 w 102"/>
                    <a:gd name="T13" fmla="*/ 20 h 92"/>
                    <a:gd name="T14" fmla="*/ 8 w 102"/>
                    <a:gd name="T15" fmla="*/ 43 h 92"/>
                    <a:gd name="T16" fmla="*/ 55 w 102"/>
                    <a:gd name="T17" fmla="*/ 56 h 92"/>
                    <a:gd name="T18" fmla="*/ 45 w 102"/>
                    <a:gd name="T19" fmla="*/ 79 h 92"/>
                    <a:gd name="T20" fmla="*/ 68 w 102"/>
                    <a:gd name="T21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2" h="92">
                      <a:moveTo>
                        <a:pt x="68" y="92"/>
                      </a:moveTo>
                      <a:lnTo>
                        <a:pt x="102" y="72"/>
                      </a:lnTo>
                      <a:lnTo>
                        <a:pt x="94" y="52"/>
                      </a:lnTo>
                      <a:lnTo>
                        <a:pt x="60" y="32"/>
                      </a:lnTo>
                      <a:lnTo>
                        <a:pt x="44" y="0"/>
                      </a:lnTo>
                      <a:lnTo>
                        <a:pt x="10" y="0"/>
                      </a:lnTo>
                      <a:lnTo>
                        <a:pt x="0" y="20"/>
                      </a:lnTo>
                      <a:lnTo>
                        <a:pt x="8" y="43"/>
                      </a:lnTo>
                      <a:lnTo>
                        <a:pt x="55" y="56"/>
                      </a:lnTo>
                      <a:lnTo>
                        <a:pt x="45" y="79"/>
                      </a:lnTo>
                      <a:lnTo>
                        <a:pt x="68" y="92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" name="Freeform 196">
                  <a:extLst>
                    <a:ext uri="{FF2B5EF4-FFF2-40B4-BE49-F238E27FC236}">
                      <a16:creationId xmlns:a16="http://schemas.microsoft.com/office/drawing/2014/main" id="{702E4015-A949-A34A-80CD-2B77C609E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4725" y="5881688"/>
                  <a:ext cx="238125" cy="234950"/>
                </a:xfrm>
                <a:custGeom>
                  <a:avLst/>
                  <a:gdLst>
                    <a:gd name="T0" fmla="*/ 751 w 751"/>
                    <a:gd name="T1" fmla="*/ 287 h 738"/>
                    <a:gd name="T2" fmla="*/ 734 w 751"/>
                    <a:gd name="T3" fmla="*/ 244 h 738"/>
                    <a:gd name="T4" fmla="*/ 691 w 751"/>
                    <a:gd name="T5" fmla="*/ 232 h 738"/>
                    <a:gd name="T6" fmla="*/ 688 w 751"/>
                    <a:gd name="T7" fmla="*/ 267 h 738"/>
                    <a:gd name="T8" fmla="*/ 644 w 751"/>
                    <a:gd name="T9" fmla="*/ 208 h 738"/>
                    <a:gd name="T10" fmla="*/ 634 w 751"/>
                    <a:gd name="T11" fmla="*/ 178 h 738"/>
                    <a:gd name="T12" fmla="*/ 593 w 751"/>
                    <a:gd name="T13" fmla="*/ 123 h 738"/>
                    <a:gd name="T14" fmla="*/ 530 w 751"/>
                    <a:gd name="T15" fmla="*/ 127 h 738"/>
                    <a:gd name="T16" fmla="*/ 413 w 751"/>
                    <a:gd name="T17" fmla="*/ 85 h 738"/>
                    <a:gd name="T18" fmla="*/ 256 w 751"/>
                    <a:gd name="T19" fmla="*/ 0 h 738"/>
                    <a:gd name="T20" fmla="*/ 186 w 751"/>
                    <a:gd name="T21" fmla="*/ 53 h 738"/>
                    <a:gd name="T22" fmla="*/ 93 w 751"/>
                    <a:gd name="T23" fmla="*/ 1 h 738"/>
                    <a:gd name="T24" fmla="*/ 96 w 751"/>
                    <a:gd name="T25" fmla="*/ 63 h 738"/>
                    <a:gd name="T26" fmla="*/ 0 w 751"/>
                    <a:gd name="T27" fmla="*/ 135 h 738"/>
                    <a:gd name="T28" fmla="*/ 41 w 751"/>
                    <a:gd name="T29" fmla="*/ 187 h 738"/>
                    <a:gd name="T30" fmla="*/ 85 w 751"/>
                    <a:gd name="T31" fmla="*/ 246 h 738"/>
                    <a:gd name="T32" fmla="*/ 178 w 751"/>
                    <a:gd name="T33" fmla="*/ 339 h 738"/>
                    <a:gd name="T34" fmla="*/ 163 w 751"/>
                    <a:gd name="T35" fmla="*/ 442 h 738"/>
                    <a:gd name="T36" fmla="*/ 201 w 751"/>
                    <a:gd name="T37" fmla="*/ 574 h 738"/>
                    <a:gd name="T38" fmla="*/ 244 w 751"/>
                    <a:gd name="T39" fmla="*/ 587 h 738"/>
                    <a:gd name="T40" fmla="*/ 303 w 751"/>
                    <a:gd name="T41" fmla="*/ 477 h 738"/>
                    <a:gd name="T42" fmla="*/ 343 w 751"/>
                    <a:gd name="T43" fmla="*/ 527 h 738"/>
                    <a:gd name="T44" fmla="*/ 375 w 751"/>
                    <a:gd name="T45" fmla="*/ 566 h 738"/>
                    <a:gd name="T46" fmla="*/ 416 w 751"/>
                    <a:gd name="T47" fmla="*/ 729 h 738"/>
                    <a:gd name="T48" fmla="*/ 446 w 751"/>
                    <a:gd name="T49" fmla="*/ 738 h 738"/>
                    <a:gd name="T50" fmla="*/ 468 w 751"/>
                    <a:gd name="T51" fmla="*/ 588 h 738"/>
                    <a:gd name="T52" fmla="*/ 548 w 751"/>
                    <a:gd name="T53" fmla="*/ 634 h 738"/>
                    <a:gd name="T54" fmla="*/ 568 w 751"/>
                    <a:gd name="T55" fmla="*/ 704 h 738"/>
                    <a:gd name="T56" fmla="*/ 592 w 751"/>
                    <a:gd name="T57" fmla="*/ 671 h 738"/>
                    <a:gd name="T58" fmla="*/ 639 w 751"/>
                    <a:gd name="T59" fmla="*/ 723 h 738"/>
                    <a:gd name="T60" fmla="*/ 625 w 751"/>
                    <a:gd name="T61" fmla="*/ 666 h 738"/>
                    <a:gd name="T62" fmla="*/ 602 w 751"/>
                    <a:gd name="T63" fmla="*/ 614 h 738"/>
                    <a:gd name="T64" fmla="*/ 611 w 751"/>
                    <a:gd name="T65" fmla="*/ 510 h 738"/>
                    <a:gd name="T66" fmla="*/ 566 w 751"/>
                    <a:gd name="T67" fmla="*/ 421 h 738"/>
                    <a:gd name="T68" fmla="*/ 545 w 751"/>
                    <a:gd name="T69" fmla="*/ 329 h 738"/>
                    <a:gd name="T70" fmla="*/ 588 w 751"/>
                    <a:gd name="T71" fmla="*/ 302 h 738"/>
                    <a:gd name="T72" fmla="*/ 645 w 751"/>
                    <a:gd name="T73" fmla="*/ 341 h 738"/>
                    <a:gd name="T74" fmla="*/ 643 w 751"/>
                    <a:gd name="T75" fmla="*/ 388 h 738"/>
                    <a:gd name="T76" fmla="*/ 679 w 751"/>
                    <a:gd name="T77" fmla="*/ 361 h 738"/>
                    <a:gd name="T78" fmla="*/ 719 w 751"/>
                    <a:gd name="T79" fmla="*/ 341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51" h="738">
                      <a:moveTo>
                        <a:pt x="746" y="307"/>
                      </a:moveTo>
                      <a:lnTo>
                        <a:pt x="751" y="287"/>
                      </a:lnTo>
                      <a:lnTo>
                        <a:pt x="738" y="284"/>
                      </a:lnTo>
                      <a:lnTo>
                        <a:pt x="734" y="244"/>
                      </a:lnTo>
                      <a:lnTo>
                        <a:pt x="708" y="224"/>
                      </a:lnTo>
                      <a:lnTo>
                        <a:pt x="691" y="232"/>
                      </a:lnTo>
                      <a:lnTo>
                        <a:pt x="704" y="271"/>
                      </a:lnTo>
                      <a:lnTo>
                        <a:pt x="688" y="267"/>
                      </a:lnTo>
                      <a:lnTo>
                        <a:pt x="658" y="255"/>
                      </a:lnTo>
                      <a:lnTo>
                        <a:pt x="644" y="208"/>
                      </a:lnTo>
                      <a:lnTo>
                        <a:pt x="614" y="202"/>
                      </a:lnTo>
                      <a:lnTo>
                        <a:pt x="634" y="178"/>
                      </a:lnTo>
                      <a:lnTo>
                        <a:pt x="604" y="166"/>
                      </a:lnTo>
                      <a:lnTo>
                        <a:pt x="593" y="123"/>
                      </a:lnTo>
                      <a:lnTo>
                        <a:pt x="554" y="129"/>
                      </a:lnTo>
                      <a:lnTo>
                        <a:pt x="530" y="127"/>
                      </a:lnTo>
                      <a:lnTo>
                        <a:pt x="489" y="84"/>
                      </a:lnTo>
                      <a:lnTo>
                        <a:pt x="413" y="85"/>
                      </a:lnTo>
                      <a:lnTo>
                        <a:pt x="337" y="59"/>
                      </a:lnTo>
                      <a:lnTo>
                        <a:pt x="256" y="0"/>
                      </a:lnTo>
                      <a:lnTo>
                        <a:pt x="206" y="20"/>
                      </a:lnTo>
                      <a:lnTo>
                        <a:pt x="186" y="53"/>
                      </a:lnTo>
                      <a:lnTo>
                        <a:pt x="139" y="50"/>
                      </a:lnTo>
                      <a:lnTo>
                        <a:pt x="93" y="1"/>
                      </a:lnTo>
                      <a:lnTo>
                        <a:pt x="89" y="14"/>
                      </a:lnTo>
                      <a:lnTo>
                        <a:pt x="96" y="63"/>
                      </a:lnTo>
                      <a:lnTo>
                        <a:pt x="30" y="135"/>
                      </a:lnTo>
                      <a:lnTo>
                        <a:pt x="0" y="135"/>
                      </a:lnTo>
                      <a:lnTo>
                        <a:pt x="1" y="178"/>
                      </a:lnTo>
                      <a:lnTo>
                        <a:pt x="41" y="187"/>
                      </a:lnTo>
                      <a:lnTo>
                        <a:pt x="65" y="263"/>
                      </a:lnTo>
                      <a:lnTo>
                        <a:pt x="85" y="246"/>
                      </a:lnTo>
                      <a:lnTo>
                        <a:pt x="128" y="263"/>
                      </a:lnTo>
                      <a:lnTo>
                        <a:pt x="178" y="339"/>
                      </a:lnTo>
                      <a:lnTo>
                        <a:pt x="193" y="409"/>
                      </a:lnTo>
                      <a:lnTo>
                        <a:pt x="163" y="442"/>
                      </a:lnTo>
                      <a:lnTo>
                        <a:pt x="167" y="511"/>
                      </a:lnTo>
                      <a:lnTo>
                        <a:pt x="201" y="574"/>
                      </a:lnTo>
                      <a:lnTo>
                        <a:pt x="227" y="560"/>
                      </a:lnTo>
                      <a:lnTo>
                        <a:pt x="244" y="587"/>
                      </a:lnTo>
                      <a:lnTo>
                        <a:pt x="261" y="500"/>
                      </a:lnTo>
                      <a:lnTo>
                        <a:pt x="303" y="477"/>
                      </a:lnTo>
                      <a:lnTo>
                        <a:pt x="311" y="524"/>
                      </a:lnTo>
                      <a:lnTo>
                        <a:pt x="343" y="527"/>
                      </a:lnTo>
                      <a:lnTo>
                        <a:pt x="351" y="553"/>
                      </a:lnTo>
                      <a:lnTo>
                        <a:pt x="375" y="566"/>
                      </a:lnTo>
                      <a:lnTo>
                        <a:pt x="399" y="688"/>
                      </a:lnTo>
                      <a:lnTo>
                        <a:pt x="416" y="729"/>
                      </a:lnTo>
                      <a:lnTo>
                        <a:pt x="432" y="719"/>
                      </a:lnTo>
                      <a:lnTo>
                        <a:pt x="446" y="738"/>
                      </a:lnTo>
                      <a:lnTo>
                        <a:pt x="435" y="672"/>
                      </a:lnTo>
                      <a:lnTo>
                        <a:pt x="468" y="588"/>
                      </a:lnTo>
                      <a:lnTo>
                        <a:pt x="514" y="572"/>
                      </a:lnTo>
                      <a:lnTo>
                        <a:pt x="548" y="634"/>
                      </a:lnTo>
                      <a:lnTo>
                        <a:pt x="572" y="687"/>
                      </a:lnTo>
                      <a:lnTo>
                        <a:pt x="568" y="704"/>
                      </a:lnTo>
                      <a:lnTo>
                        <a:pt x="598" y="703"/>
                      </a:lnTo>
                      <a:lnTo>
                        <a:pt x="592" y="671"/>
                      </a:lnTo>
                      <a:lnTo>
                        <a:pt x="615" y="676"/>
                      </a:lnTo>
                      <a:lnTo>
                        <a:pt x="639" y="723"/>
                      </a:lnTo>
                      <a:lnTo>
                        <a:pt x="675" y="703"/>
                      </a:lnTo>
                      <a:lnTo>
                        <a:pt x="625" y="666"/>
                      </a:lnTo>
                      <a:lnTo>
                        <a:pt x="635" y="643"/>
                      </a:lnTo>
                      <a:lnTo>
                        <a:pt x="602" y="614"/>
                      </a:lnTo>
                      <a:lnTo>
                        <a:pt x="617" y="567"/>
                      </a:lnTo>
                      <a:lnTo>
                        <a:pt x="611" y="510"/>
                      </a:lnTo>
                      <a:lnTo>
                        <a:pt x="596" y="465"/>
                      </a:lnTo>
                      <a:lnTo>
                        <a:pt x="566" y="421"/>
                      </a:lnTo>
                      <a:lnTo>
                        <a:pt x="573" y="362"/>
                      </a:lnTo>
                      <a:lnTo>
                        <a:pt x="545" y="329"/>
                      </a:lnTo>
                      <a:lnTo>
                        <a:pt x="548" y="309"/>
                      </a:lnTo>
                      <a:lnTo>
                        <a:pt x="588" y="302"/>
                      </a:lnTo>
                      <a:lnTo>
                        <a:pt x="592" y="322"/>
                      </a:lnTo>
                      <a:lnTo>
                        <a:pt x="645" y="341"/>
                      </a:lnTo>
                      <a:lnTo>
                        <a:pt x="619" y="351"/>
                      </a:lnTo>
                      <a:lnTo>
                        <a:pt x="643" y="388"/>
                      </a:lnTo>
                      <a:lnTo>
                        <a:pt x="652" y="388"/>
                      </a:lnTo>
                      <a:lnTo>
                        <a:pt x="679" y="361"/>
                      </a:lnTo>
                      <a:lnTo>
                        <a:pt x="692" y="338"/>
                      </a:lnTo>
                      <a:lnTo>
                        <a:pt x="719" y="341"/>
                      </a:lnTo>
                      <a:lnTo>
                        <a:pt x="746" y="30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7" name="Freeform 197">
                  <a:extLst>
                    <a:ext uri="{FF2B5EF4-FFF2-40B4-BE49-F238E27FC236}">
                      <a16:creationId xmlns:a16="http://schemas.microsoft.com/office/drawing/2014/main" id="{9544BE92-A3D6-5847-BA44-05394BE26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4113" y="6115050"/>
                  <a:ext cx="20638" cy="33338"/>
                </a:xfrm>
                <a:custGeom>
                  <a:avLst/>
                  <a:gdLst>
                    <a:gd name="T0" fmla="*/ 47 w 64"/>
                    <a:gd name="T1" fmla="*/ 10 h 106"/>
                    <a:gd name="T2" fmla="*/ 10 w 64"/>
                    <a:gd name="T3" fmla="*/ 0 h 106"/>
                    <a:gd name="T4" fmla="*/ 0 w 64"/>
                    <a:gd name="T5" fmla="*/ 41 h 106"/>
                    <a:gd name="T6" fmla="*/ 14 w 64"/>
                    <a:gd name="T7" fmla="*/ 101 h 106"/>
                    <a:gd name="T8" fmla="*/ 50 w 64"/>
                    <a:gd name="T9" fmla="*/ 106 h 106"/>
                    <a:gd name="T10" fmla="*/ 60 w 64"/>
                    <a:gd name="T11" fmla="*/ 83 h 106"/>
                    <a:gd name="T12" fmla="*/ 47 w 64"/>
                    <a:gd name="T13" fmla="*/ 47 h 106"/>
                    <a:gd name="T14" fmla="*/ 64 w 64"/>
                    <a:gd name="T15" fmla="*/ 44 h 106"/>
                    <a:gd name="T16" fmla="*/ 47 w 64"/>
                    <a:gd name="T17" fmla="*/ 1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06">
                      <a:moveTo>
                        <a:pt x="47" y="10"/>
                      </a:moveTo>
                      <a:lnTo>
                        <a:pt x="10" y="0"/>
                      </a:lnTo>
                      <a:lnTo>
                        <a:pt x="0" y="41"/>
                      </a:lnTo>
                      <a:lnTo>
                        <a:pt x="14" y="101"/>
                      </a:lnTo>
                      <a:lnTo>
                        <a:pt x="50" y="106"/>
                      </a:lnTo>
                      <a:lnTo>
                        <a:pt x="60" y="83"/>
                      </a:lnTo>
                      <a:lnTo>
                        <a:pt x="47" y="47"/>
                      </a:lnTo>
                      <a:lnTo>
                        <a:pt x="64" y="44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8" name="Freeform 198">
                  <a:extLst>
                    <a:ext uri="{FF2B5EF4-FFF2-40B4-BE49-F238E27FC236}">
                      <a16:creationId xmlns:a16="http://schemas.microsoft.com/office/drawing/2014/main" id="{34687297-91E3-4348-9E8B-5426F67C7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1400" y="6064250"/>
                  <a:ext cx="6350" cy="12700"/>
                </a:xfrm>
                <a:custGeom>
                  <a:avLst/>
                  <a:gdLst>
                    <a:gd name="T0" fmla="*/ 0 w 18"/>
                    <a:gd name="T1" fmla="*/ 13 h 43"/>
                    <a:gd name="T2" fmla="*/ 18 w 18"/>
                    <a:gd name="T3" fmla="*/ 43 h 43"/>
                    <a:gd name="T4" fmla="*/ 13 w 18"/>
                    <a:gd name="T5" fmla="*/ 0 h 43"/>
                    <a:gd name="T6" fmla="*/ 0 w 18"/>
                    <a:gd name="T7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43">
                      <a:moveTo>
                        <a:pt x="0" y="13"/>
                      </a:moveTo>
                      <a:lnTo>
                        <a:pt x="18" y="43"/>
                      </a:lnTo>
                      <a:lnTo>
                        <a:pt x="13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9" name="Freeform 199">
                  <a:extLst>
                    <a:ext uri="{FF2B5EF4-FFF2-40B4-BE49-F238E27FC236}">
                      <a16:creationId xmlns:a16="http://schemas.microsoft.com/office/drawing/2014/main" id="{40F3FDBB-7B03-0C4C-AE80-D59A4B24F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8563" y="5988050"/>
                  <a:ext cx="17463" cy="11113"/>
                </a:xfrm>
                <a:custGeom>
                  <a:avLst/>
                  <a:gdLst>
                    <a:gd name="T0" fmla="*/ 51 w 57"/>
                    <a:gd name="T1" fmla="*/ 0 h 37"/>
                    <a:gd name="T2" fmla="*/ 14 w 57"/>
                    <a:gd name="T3" fmla="*/ 21 h 37"/>
                    <a:gd name="T4" fmla="*/ 0 w 57"/>
                    <a:gd name="T5" fmla="*/ 31 h 37"/>
                    <a:gd name="T6" fmla="*/ 24 w 57"/>
                    <a:gd name="T7" fmla="*/ 37 h 37"/>
                    <a:gd name="T8" fmla="*/ 57 w 57"/>
                    <a:gd name="T9" fmla="*/ 17 h 37"/>
                    <a:gd name="T10" fmla="*/ 51 w 5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7" h="37">
                      <a:moveTo>
                        <a:pt x="51" y="0"/>
                      </a:moveTo>
                      <a:lnTo>
                        <a:pt x="14" y="21"/>
                      </a:lnTo>
                      <a:lnTo>
                        <a:pt x="0" y="31"/>
                      </a:lnTo>
                      <a:lnTo>
                        <a:pt x="24" y="37"/>
                      </a:lnTo>
                      <a:lnTo>
                        <a:pt x="57" y="17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0" name="Freeform 200">
                  <a:extLst>
                    <a:ext uri="{FF2B5EF4-FFF2-40B4-BE49-F238E27FC236}">
                      <a16:creationId xmlns:a16="http://schemas.microsoft.com/office/drawing/2014/main" id="{A2C11217-0851-8B4A-9A81-EA1C36632F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163" y="6005513"/>
                  <a:ext cx="7938" cy="9525"/>
                </a:xfrm>
                <a:custGeom>
                  <a:avLst/>
                  <a:gdLst>
                    <a:gd name="T0" fmla="*/ 4 w 24"/>
                    <a:gd name="T1" fmla="*/ 27 h 27"/>
                    <a:gd name="T2" fmla="*/ 24 w 24"/>
                    <a:gd name="T3" fmla="*/ 10 h 27"/>
                    <a:gd name="T4" fmla="*/ 0 w 24"/>
                    <a:gd name="T5" fmla="*/ 0 h 27"/>
                    <a:gd name="T6" fmla="*/ 4 w 24"/>
                    <a:gd name="T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27">
                      <a:moveTo>
                        <a:pt x="4" y="27"/>
                      </a:moveTo>
                      <a:lnTo>
                        <a:pt x="24" y="10"/>
                      </a:lnTo>
                      <a:lnTo>
                        <a:pt x="0" y="0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1" name="Freeform 201">
                  <a:extLst>
                    <a:ext uri="{FF2B5EF4-FFF2-40B4-BE49-F238E27FC236}">
                      <a16:creationId xmlns:a16="http://schemas.microsoft.com/office/drawing/2014/main" id="{5955B034-4A77-1744-A6E1-03049B73A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588" y="5951538"/>
                  <a:ext cx="12700" cy="11113"/>
                </a:xfrm>
                <a:custGeom>
                  <a:avLst/>
                  <a:gdLst>
                    <a:gd name="T0" fmla="*/ 7 w 36"/>
                    <a:gd name="T1" fmla="*/ 37 h 37"/>
                    <a:gd name="T2" fmla="*/ 36 w 36"/>
                    <a:gd name="T3" fmla="*/ 10 h 37"/>
                    <a:gd name="T4" fmla="*/ 16 w 36"/>
                    <a:gd name="T5" fmla="*/ 0 h 37"/>
                    <a:gd name="T6" fmla="*/ 0 w 36"/>
                    <a:gd name="T7" fmla="*/ 27 h 37"/>
                    <a:gd name="T8" fmla="*/ 7 w 36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7" y="37"/>
                      </a:moveTo>
                      <a:lnTo>
                        <a:pt x="36" y="10"/>
                      </a:lnTo>
                      <a:lnTo>
                        <a:pt x="16" y="0"/>
                      </a:lnTo>
                      <a:lnTo>
                        <a:pt x="0" y="27"/>
                      </a:lnTo>
                      <a:lnTo>
                        <a:pt x="7" y="3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2" name="Freeform 202">
                  <a:extLst>
                    <a:ext uri="{FF2B5EF4-FFF2-40B4-BE49-F238E27FC236}">
                      <a16:creationId xmlns:a16="http://schemas.microsoft.com/office/drawing/2014/main" id="{96D3EA66-C3F5-E34D-B50A-F6A99D0F1E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3813" y="5957888"/>
                  <a:ext cx="14288" cy="22225"/>
                </a:xfrm>
                <a:custGeom>
                  <a:avLst/>
                  <a:gdLst>
                    <a:gd name="T0" fmla="*/ 20 w 42"/>
                    <a:gd name="T1" fmla="*/ 0 h 69"/>
                    <a:gd name="T2" fmla="*/ 0 w 42"/>
                    <a:gd name="T3" fmla="*/ 13 h 69"/>
                    <a:gd name="T4" fmla="*/ 15 w 42"/>
                    <a:gd name="T5" fmla="*/ 36 h 69"/>
                    <a:gd name="T6" fmla="*/ 15 w 42"/>
                    <a:gd name="T7" fmla="*/ 69 h 69"/>
                    <a:gd name="T8" fmla="*/ 42 w 42"/>
                    <a:gd name="T9" fmla="*/ 45 h 69"/>
                    <a:gd name="T10" fmla="*/ 41 w 42"/>
                    <a:gd name="T11" fmla="*/ 22 h 69"/>
                    <a:gd name="T12" fmla="*/ 20 w 42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69">
                      <a:moveTo>
                        <a:pt x="20" y="0"/>
                      </a:moveTo>
                      <a:lnTo>
                        <a:pt x="0" y="13"/>
                      </a:lnTo>
                      <a:lnTo>
                        <a:pt x="15" y="36"/>
                      </a:lnTo>
                      <a:lnTo>
                        <a:pt x="15" y="69"/>
                      </a:lnTo>
                      <a:lnTo>
                        <a:pt x="42" y="45"/>
                      </a:lnTo>
                      <a:lnTo>
                        <a:pt x="41" y="2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3" name="Freeform 203">
                  <a:extLst>
                    <a:ext uri="{FF2B5EF4-FFF2-40B4-BE49-F238E27FC236}">
                      <a16:creationId xmlns:a16="http://schemas.microsoft.com/office/drawing/2014/main" id="{B0FCF1D0-FE1A-574B-9356-B0289A4FB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4925" y="5991225"/>
                  <a:ext cx="9525" cy="19050"/>
                </a:xfrm>
                <a:custGeom>
                  <a:avLst/>
                  <a:gdLst>
                    <a:gd name="T0" fmla="*/ 11 w 30"/>
                    <a:gd name="T1" fmla="*/ 60 h 60"/>
                    <a:gd name="T2" fmla="*/ 27 w 30"/>
                    <a:gd name="T3" fmla="*/ 40 h 60"/>
                    <a:gd name="T4" fmla="*/ 30 w 30"/>
                    <a:gd name="T5" fmla="*/ 10 h 60"/>
                    <a:gd name="T6" fmla="*/ 13 w 30"/>
                    <a:gd name="T7" fmla="*/ 0 h 60"/>
                    <a:gd name="T8" fmla="*/ 0 w 30"/>
                    <a:gd name="T9" fmla="*/ 10 h 60"/>
                    <a:gd name="T10" fmla="*/ 0 w 30"/>
                    <a:gd name="T11" fmla="*/ 50 h 60"/>
                    <a:gd name="T12" fmla="*/ 11 w 30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60">
                      <a:moveTo>
                        <a:pt x="11" y="60"/>
                      </a:moveTo>
                      <a:lnTo>
                        <a:pt x="27" y="40"/>
                      </a:lnTo>
                      <a:lnTo>
                        <a:pt x="30" y="10"/>
                      </a:lnTo>
                      <a:lnTo>
                        <a:pt x="13" y="0"/>
                      </a:lnTo>
                      <a:lnTo>
                        <a:pt x="0" y="10"/>
                      </a:lnTo>
                      <a:lnTo>
                        <a:pt x="0" y="50"/>
                      </a:lnTo>
                      <a:lnTo>
                        <a:pt x="11" y="6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" name="Freeform 204">
                  <a:extLst>
                    <a:ext uri="{FF2B5EF4-FFF2-40B4-BE49-F238E27FC236}">
                      <a16:creationId xmlns:a16="http://schemas.microsoft.com/office/drawing/2014/main" id="{FD1E1070-3501-0943-83D7-7B14FFA35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1275" y="6022975"/>
                  <a:ext cx="19050" cy="19050"/>
                </a:xfrm>
                <a:custGeom>
                  <a:avLst/>
                  <a:gdLst>
                    <a:gd name="T0" fmla="*/ 57 w 57"/>
                    <a:gd name="T1" fmla="*/ 35 h 59"/>
                    <a:gd name="T2" fmla="*/ 40 w 57"/>
                    <a:gd name="T3" fmla="*/ 0 h 59"/>
                    <a:gd name="T4" fmla="*/ 7 w 57"/>
                    <a:gd name="T5" fmla="*/ 10 h 59"/>
                    <a:gd name="T6" fmla="*/ 0 w 57"/>
                    <a:gd name="T7" fmla="*/ 26 h 59"/>
                    <a:gd name="T8" fmla="*/ 7 w 57"/>
                    <a:gd name="T9" fmla="*/ 53 h 59"/>
                    <a:gd name="T10" fmla="*/ 40 w 57"/>
                    <a:gd name="T11" fmla="*/ 59 h 59"/>
                    <a:gd name="T12" fmla="*/ 57 w 57"/>
                    <a:gd name="T13" fmla="*/ 3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59">
                      <a:moveTo>
                        <a:pt x="57" y="35"/>
                      </a:moveTo>
                      <a:lnTo>
                        <a:pt x="40" y="0"/>
                      </a:lnTo>
                      <a:lnTo>
                        <a:pt x="7" y="10"/>
                      </a:lnTo>
                      <a:lnTo>
                        <a:pt x="0" y="26"/>
                      </a:lnTo>
                      <a:lnTo>
                        <a:pt x="7" y="53"/>
                      </a:lnTo>
                      <a:lnTo>
                        <a:pt x="40" y="59"/>
                      </a:lnTo>
                      <a:lnTo>
                        <a:pt x="57" y="3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5" name="Freeform 206">
                  <a:extLst>
                    <a:ext uri="{FF2B5EF4-FFF2-40B4-BE49-F238E27FC236}">
                      <a16:creationId xmlns:a16="http://schemas.microsoft.com/office/drawing/2014/main" id="{E6F01CBD-9C3D-5541-81F7-0B3EA1C4E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5088" y="6049963"/>
                  <a:ext cx="11113" cy="19050"/>
                </a:xfrm>
                <a:custGeom>
                  <a:avLst/>
                  <a:gdLst>
                    <a:gd name="T0" fmla="*/ 9 w 33"/>
                    <a:gd name="T1" fmla="*/ 0 h 60"/>
                    <a:gd name="T2" fmla="*/ 0 w 33"/>
                    <a:gd name="T3" fmla="*/ 44 h 60"/>
                    <a:gd name="T4" fmla="*/ 3 w 33"/>
                    <a:gd name="T5" fmla="*/ 60 h 60"/>
                    <a:gd name="T6" fmla="*/ 33 w 33"/>
                    <a:gd name="T7" fmla="*/ 43 h 60"/>
                    <a:gd name="T8" fmla="*/ 25 w 33"/>
                    <a:gd name="T9" fmla="*/ 20 h 60"/>
                    <a:gd name="T10" fmla="*/ 9 w 33"/>
                    <a:gd name="T11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60">
                      <a:moveTo>
                        <a:pt x="9" y="0"/>
                      </a:moveTo>
                      <a:lnTo>
                        <a:pt x="0" y="44"/>
                      </a:lnTo>
                      <a:lnTo>
                        <a:pt x="3" y="60"/>
                      </a:lnTo>
                      <a:lnTo>
                        <a:pt x="33" y="43"/>
                      </a:lnTo>
                      <a:lnTo>
                        <a:pt x="25" y="2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6" name="Freeform 207">
                  <a:extLst>
                    <a:ext uri="{FF2B5EF4-FFF2-40B4-BE49-F238E27FC236}">
                      <a16:creationId xmlns:a16="http://schemas.microsoft.com/office/drawing/2014/main" id="{1363ED3B-6E9E-1841-88E3-32BD2ADD5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0638" y="6057900"/>
                  <a:ext cx="26988" cy="30163"/>
                </a:xfrm>
                <a:custGeom>
                  <a:avLst/>
                  <a:gdLst>
                    <a:gd name="T0" fmla="*/ 15 w 87"/>
                    <a:gd name="T1" fmla="*/ 89 h 95"/>
                    <a:gd name="T2" fmla="*/ 35 w 87"/>
                    <a:gd name="T3" fmla="*/ 95 h 95"/>
                    <a:gd name="T4" fmla="*/ 57 w 87"/>
                    <a:gd name="T5" fmla="*/ 82 h 95"/>
                    <a:gd name="T6" fmla="*/ 87 w 87"/>
                    <a:gd name="T7" fmla="*/ 29 h 95"/>
                    <a:gd name="T8" fmla="*/ 50 w 87"/>
                    <a:gd name="T9" fmla="*/ 0 h 95"/>
                    <a:gd name="T10" fmla="*/ 47 w 87"/>
                    <a:gd name="T11" fmla="*/ 16 h 95"/>
                    <a:gd name="T12" fmla="*/ 60 w 87"/>
                    <a:gd name="T13" fmla="*/ 39 h 95"/>
                    <a:gd name="T14" fmla="*/ 47 w 87"/>
                    <a:gd name="T15" fmla="*/ 39 h 95"/>
                    <a:gd name="T16" fmla="*/ 13 w 87"/>
                    <a:gd name="T17" fmla="*/ 36 h 95"/>
                    <a:gd name="T18" fmla="*/ 3 w 87"/>
                    <a:gd name="T19" fmla="*/ 46 h 95"/>
                    <a:gd name="T20" fmla="*/ 27 w 87"/>
                    <a:gd name="T21" fmla="*/ 62 h 95"/>
                    <a:gd name="T22" fmla="*/ 0 w 87"/>
                    <a:gd name="T23" fmla="*/ 70 h 95"/>
                    <a:gd name="T24" fmla="*/ 15 w 87"/>
                    <a:gd name="T25" fmla="*/ 8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7" h="95">
                      <a:moveTo>
                        <a:pt x="15" y="89"/>
                      </a:moveTo>
                      <a:lnTo>
                        <a:pt x="35" y="95"/>
                      </a:lnTo>
                      <a:lnTo>
                        <a:pt x="57" y="82"/>
                      </a:lnTo>
                      <a:lnTo>
                        <a:pt x="87" y="29"/>
                      </a:lnTo>
                      <a:lnTo>
                        <a:pt x="50" y="0"/>
                      </a:lnTo>
                      <a:lnTo>
                        <a:pt x="47" y="16"/>
                      </a:lnTo>
                      <a:lnTo>
                        <a:pt x="60" y="39"/>
                      </a:lnTo>
                      <a:lnTo>
                        <a:pt x="47" y="39"/>
                      </a:lnTo>
                      <a:lnTo>
                        <a:pt x="13" y="36"/>
                      </a:lnTo>
                      <a:lnTo>
                        <a:pt x="3" y="46"/>
                      </a:lnTo>
                      <a:lnTo>
                        <a:pt x="27" y="62"/>
                      </a:lnTo>
                      <a:lnTo>
                        <a:pt x="0" y="70"/>
                      </a:lnTo>
                      <a:lnTo>
                        <a:pt x="15" y="8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7" name="Freeform 208">
                  <a:extLst>
                    <a:ext uri="{FF2B5EF4-FFF2-40B4-BE49-F238E27FC236}">
                      <a16:creationId xmlns:a16="http://schemas.microsoft.com/office/drawing/2014/main" id="{F28024B9-6C09-F94C-BA63-C6CA1D030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3975" y="5918200"/>
                  <a:ext cx="36513" cy="47625"/>
                </a:xfrm>
                <a:custGeom>
                  <a:avLst/>
                  <a:gdLst>
                    <a:gd name="T0" fmla="*/ 111 w 118"/>
                    <a:gd name="T1" fmla="*/ 131 h 151"/>
                    <a:gd name="T2" fmla="*/ 107 w 118"/>
                    <a:gd name="T3" fmla="*/ 89 h 151"/>
                    <a:gd name="T4" fmla="*/ 87 w 118"/>
                    <a:gd name="T5" fmla="*/ 69 h 151"/>
                    <a:gd name="T6" fmla="*/ 87 w 118"/>
                    <a:gd name="T7" fmla="*/ 49 h 151"/>
                    <a:gd name="T8" fmla="*/ 57 w 118"/>
                    <a:gd name="T9" fmla="*/ 29 h 151"/>
                    <a:gd name="T10" fmla="*/ 43 w 118"/>
                    <a:gd name="T11" fmla="*/ 32 h 151"/>
                    <a:gd name="T12" fmla="*/ 27 w 118"/>
                    <a:gd name="T13" fmla="*/ 0 h 151"/>
                    <a:gd name="T14" fmla="*/ 10 w 118"/>
                    <a:gd name="T15" fmla="*/ 13 h 151"/>
                    <a:gd name="T16" fmla="*/ 0 w 118"/>
                    <a:gd name="T17" fmla="*/ 50 h 151"/>
                    <a:gd name="T18" fmla="*/ 24 w 118"/>
                    <a:gd name="T19" fmla="*/ 75 h 151"/>
                    <a:gd name="T20" fmla="*/ 61 w 118"/>
                    <a:gd name="T21" fmla="*/ 89 h 151"/>
                    <a:gd name="T22" fmla="*/ 61 w 118"/>
                    <a:gd name="T23" fmla="*/ 122 h 151"/>
                    <a:gd name="T24" fmla="*/ 98 w 118"/>
                    <a:gd name="T25" fmla="*/ 151 h 151"/>
                    <a:gd name="T26" fmla="*/ 118 w 118"/>
                    <a:gd name="T27" fmla="*/ 148 h 151"/>
                    <a:gd name="T28" fmla="*/ 111 w 118"/>
                    <a:gd name="T29" fmla="*/ 13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8" h="151">
                      <a:moveTo>
                        <a:pt x="111" y="131"/>
                      </a:moveTo>
                      <a:lnTo>
                        <a:pt x="107" y="89"/>
                      </a:lnTo>
                      <a:lnTo>
                        <a:pt x="87" y="69"/>
                      </a:lnTo>
                      <a:lnTo>
                        <a:pt x="87" y="49"/>
                      </a:lnTo>
                      <a:lnTo>
                        <a:pt x="57" y="29"/>
                      </a:lnTo>
                      <a:lnTo>
                        <a:pt x="43" y="32"/>
                      </a:lnTo>
                      <a:lnTo>
                        <a:pt x="27" y="0"/>
                      </a:lnTo>
                      <a:lnTo>
                        <a:pt x="10" y="13"/>
                      </a:lnTo>
                      <a:lnTo>
                        <a:pt x="0" y="50"/>
                      </a:lnTo>
                      <a:lnTo>
                        <a:pt x="24" y="75"/>
                      </a:lnTo>
                      <a:lnTo>
                        <a:pt x="61" y="89"/>
                      </a:lnTo>
                      <a:lnTo>
                        <a:pt x="61" y="122"/>
                      </a:lnTo>
                      <a:lnTo>
                        <a:pt x="98" y="151"/>
                      </a:lnTo>
                      <a:lnTo>
                        <a:pt x="118" y="148"/>
                      </a:lnTo>
                      <a:lnTo>
                        <a:pt x="111" y="13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8" name="Freeform 209">
                  <a:extLst>
                    <a:ext uri="{FF2B5EF4-FFF2-40B4-BE49-F238E27FC236}">
                      <a16:creationId xmlns:a16="http://schemas.microsoft.com/office/drawing/2014/main" id="{D9B4FED2-FF42-7C46-90A5-A71300FC8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8900" y="5969000"/>
                  <a:ext cx="23813" cy="15875"/>
                </a:xfrm>
                <a:custGeom>
                  <a:avLst/>
                  <a:gdLst>
                    <a:gd name="T0" fmla="*/ 71 w 74"/>
                    <a:gd name="T1" fmla="*/ 39 h 49"/>
                    <a:gd name="T2" fmla="*/ 74 w 74"/>
                    <a:gd name="T3" fmla="*/ 13 h 49"/>
                    <a:gd name="T4" fmla="*/ 50 w 74"/>
                    <a:gd name="T5" fmla="*/ 0 h 49"/>
                    <a:gd name="T6" fmla="*/ 17 w 74"/>
                    <a:gd name="T7" fmla="*/ 0 h 49"/>
                    <a:gd name="T8" fmla="*/ 0 w 74"/>
                    <a:gd name="T9" fmla="*/ 10 h 49"/>
                    <a:gd name="T10" fmla="*/ 44 w 74"/>
                    <a:gd name="T11" fmla="*/ 49 h 49"/>
                    <a:gd name="T12" fmla="*/ 71 w 74"/>
                    <a:gd name="T13" fmla="*/ 3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49">
                      <a:moveTo>
                        <a:pt x="71" y="39"/>
                      </a:moveTo>
                      <a:lnTo>
                        <a:pt x="74" y="13"/>
                      </a:lnTo>
                      <a:lnTo>
                        <a:pt x="50" y="0"/>
                      </a:lnTo>
                      <a:lnTo>
                        <a:pt x="17" y="0"/>
                      </a:lnTo>
                      <a:lnTo>
                        <a:pt x="0" y="10"/>
                      </a:lnTo>
                      <a:lnTo>
                        <a:pt x="44" y="49"/>
                      </a:lnTo>
                      <a:lnTo>
                        <a:pt x="71" y="3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9" name="Freeform 210">
                  <a:extLst>
                    <a:ext uri="{FF2B5EF4-FFF2-40B4-BE49-F238E27FC236}">
                      <a16:creationId xmlns:a16="http://schemas.microsoft.com/office/drawing/2014/main" id="{71055BD3-8BD7-6F46-B941-23BF0AF30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5888" y="5983288"/>
                  <a:ext cx="19050" cy="11113"/>
                </a:xfrm>
                <a:custGeom>
                  <a:avLst/>
                  <a:gdLst>
                    <a:gd name="T0" fmla="*/ 0 w 60"/>
                    <a:gd name="T1" fmla="*/ 30 h 36"/>
                    <a:gd name="T2" fmla="*/ 30 w 60"/>
                    <a:gd name="T3" fmla="*/ 36 h 36"/>
                    <a:gd name="T4" fmla="*/ 60 w 60"/>
                    <a:gd name="T5" fmla="*/ 19 h 36"/>
                    <a:gd name="T6" fmla="*/ 60 w 60"/>
                    <a:gd name="T7" fmla="*/ 3 h 36"/>
                    <a:gd name="T8" fmla="*/ 27 w 60"/>
                    <a:gd name="T9" fmla="*/ 0 h 36"/>
                    <a:gd name="T10" fmla="*/ 0 w 60"/>
                    <a:gd name="T11" fmla="*/ 3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36">
                      <a:moveTo>
                        <a:pt x="0" y="30"/>
                      </a:moveTo>
                      <a:lnTo>
                        <a:pt x="30" y="36"/>
                      </a:lnTo>
                      <a:lnTo>
                        <a:pt x="60" y="19"/>
                      </a:lnTo>
                      <a:lnTo>
                        <a:pt x="60" y="3"/>
                      </a:lnTo>
                      <a:lnTo>
                        <a:pt x="27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0" name="Freeform 211">
                  <a:extLst>
                    <a:ext uri="{FF2B5EF4-FFF2-40B4-BE49-F238E27FC236}">
                      <a16:creationId xmlns:a16="http://schemas.microsoft.com/office/drawing/2014/main" id="{52B8DC11-04F6-CC44-AC4E-09FAC4C60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6200" y="5981700"/>
                  <a:ext cx="11113" cy="19050"/>
                </a:xfrm>
                <a:custGeom>
                  <a:avLst/>
                  <a:gdLst>
                    <a:gd name="T0" fmla="*/ 37 w 37"/>
                    <a:gd name="T1" fmla="*/ 24 h 57"/>
                    <a:gd name="T2" fmla="*/ 0 w 37"/>
                    <a:gd name="T3" fmla="*/ 0 h 57"/>
                    <a:gd name="T4" fmla="*/ 0 w 37"/>
                    <a:gd name="T5" fmla="*/ 37 h 57"/>
                    <a:gd name="T6" fmla="*/ 7 w 37"/>
                    <a:gd name="T7" fmla="*/ 57 h 57"/>
                    <a:gd name="T8" fmla="*/ 37 w 37"/>
                    <a:gd name="T9" fmla="*/ 2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57">
                      <a:moveTo>
                        <a:pt x="37" y="24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7" y="57"/>
                      </a:lnTo>
                      <a:lnTo>
                        <a:pt x="37" y="2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1" name="Freeform 212">
                  <a:extLst>
                    <a:ext uri="{FF2B5EF4-FFF2-40B4-BE49-F238E27FC236}">
                      <a16:creationId xmlns:a16="http://schemas.microsoft.com/office/drawing/2014/main" id="{20D9AA7C-4160-E046-8408-CBDB69202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3663" y="6018213"/>
                  <a:ext cx="20638" cy="25400"/>
                </a:xfrm>
                <a:custGeom>
                  <a:avLst/>
                  <a:gdLst>
                    <a:gd name="T0" fmla="*/ 50 w 62"/>
                    <a:gd name="T1" fmla="*/ 67 h 83"/>
                    <a:gd name="T2" fmla="*/ 62 w 62"/>
                    <a:gd name="T3" fmla="*/ 40 h 83"/>
                    <a:gd name="T4" fmla="*/ 56 w 62"/>
                    <a:gd name="T5" fmla="*/ 0 h 83"/>
                    <a:gd name="T6" fmla="*/ 12 w 62"/>
                    <a:gd name="T7" fmla="*/ 18 h 83"/>
                    <a:gd name="T8" fmla="*/ 0 w 62"/>
                    <a:gd name="T9" fmla="*/ 54 h 83"/>
                    <a:gd name="T10" fmla="*/ 27 w 62"/>
                    <a:gd name="T11" fmla="*/ 83 h 83"/>
                    <a:gd name="T12" fmla="*/ 50 w 62"/>
                    <a:gd name="T13" fmla="*/ 6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83">
                      <a:moveTo>
                        <a:pt x="50" y="67"/>
                      </a:moveTo>
                      <a:lnTo>
                        <a:pt x="62" y="40"/>
                      </a:lnTo>
                      <a:lnTo>
                        <a:pt x="56" y="0"/>
                      </a:lnTo>
                      <a:lnTo>
                        <a:pt x="12" y="18"/>
                      </a:lnTo>
                      <a:lnTo>
                        <a:pt x="0" y="54"/>
                      </a:lnTo>
                      <a:lnTo>
                        <a:pt x="27" y="83"/>
                      </a:lnTo>
                      <a:lnTo>
                        <a:pt x="50" y="6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2" name="Freeform 213">
                  <a:extLst>
                    <a:ext uri="{FF2B5EF4-FFF2-40B4-BE49-F238E27FC236}">
                      <a16:creationId xmlns:a16="http://schemas.microsoft.com/office/drawing/2014/main" id="{076C7405-BCF9-004A-9F44-24C1B72B2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238" y="6011863"/>
                  <a:ext cx="23813" cy="36513"/>
                </a:xfrm>
                <a:custGeom>
                  <a:avLst/>
                  <a:gdLst>
                    <a:gd name="T0" fmla="*/ 77 w 77"/>
                    <a:gd name="T1" fmla="*/ 62 h 119"/>
                    <a:gd name="T2" fmla="*/ 74 w 77"/>
                    <a:gd name="T3" fmla="*/ 13 h 119"/>
                    <a:gd name="T4" fmla="*/ 57 w 77"/>
                    <a:gd name="T5" fmla="*/ 0 h 119"/>
                    <a:gd name="T6" fmla="*/ 17 w 77"/>
                    <a:gd name="T7" fmla="*/ 13 h 119"/>
                    <a:gd name="T8" fmla="*/ 0 w 77"/>
                    <a:gd name="T9" fmla="*/ 63 h 119"/>
                    <a:gd name="T10" fmla="*/ 28 w 77"/>
                    <a:gd name="T11" fmla="*/ 119 h 119"/>
                    <a:gd name="T12" fmla="*/ 45 w 77"/>
                    <a:gd name="T13" fmla="*/ 109 h 119"/>
                    <a:gd name="T14" fmla="*/ 77 w 77"/>
                    <a:gd name="T15" fmla="*/ 62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19">
                      <a:moveTo>
                        <a:pt x="77" y="62"/>
                      </a:moveTo>
                      <a:lnTo>
                        <a:pt x="74" y="13"/>
                      </a:lnTo>
                      <a:lnTo>
                        <a:pt x="57" y="0"/>
                      </a:lnTo>
                      <a:lnTo>
                        <a:pt x="17" y="13"/>
                      </a:lnTo>
                      <a:lnTo>
                        <a:pt x="0" y="63"/>
                      </a:lnTo>
                      <a:lnTo>
                        <a:pt x="28" y="119"/>
                      </a:lnTo>
                      <a:lnTo>
                        <a:pt x="45" y="109"/>
                      </a:lnTo>
                      <a:lnTo>
                        <a:pt x="77" y="6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3" name="Freeform 214">
                  <a:extLst>
                    <a:ext uri="{FF2B5EF4-FFF2-40B4-BE49-F238E27FC236}">
                      <a16:creationId xmlns:a16="http://schemas.microsoft.com/office/drawing/2014/main" id="{4005C609-5448-1C48-83AD-4911B7B7C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9538" y="6056313"/>
                  <a:ext cx="14288" cy="23813"/>
                </a:xfrm>
                <a:custGeom>
                  <a:avLst/>
                  <a:gdLst>
                    <a:gd name="T0" fmla="*/ 38 w 47"/>
                    <a:gd name="T1" fmla="*/ 74 h 74"/>
                    <a:gd name="T2" fmla="*/ 47 w 47"/>
                    <a:gd name="T3" fmla="*/ 34 h 74"/>
                    <a:gd name="T4" fmla="*/ 36 w 47"/>
                    <a:gd name="T5" fmla="*/ 0 h 74"/>
                    <a:gd name="T6" fmla="*/ 0 w 47"/>
                    <a:gd name="T7" fmla="*/ 11 h 74"/>
                    <a:gd name="T8" fmla="*/ 0 w 47"/>
                    <a:gd name="T9" fmla="*/ 35 h 74"/>
                    <a:gd name="T10" fmla="*/ 38 w 47"/>
                    <a:gd name="T11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74">
                      <a:moveTo>
                        <a:pt x="38" y="74"/>
                      </a:moveTo>
                      <a:lnTo>
                        <a:pt x="47" y="34"/>
                      </a:lnTo>
                      <a:lnTo>
                        <a:pt x="36" y="0"/>
                      </a:lnTo>
                      <a:lnTo>
                        <a:pt x="0" y="11"/>
                      </a:lnTo>
                      <a:lnTo>
                        <a:pt x="0" y="35"/>
                      </a:lnTo>
                      <a:lnTo>
                        <a:pt x="38" y="7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4" name="Freeform 215">
                  <a:extLst>
                    <a:ext uri="{FF2B5EF4-FFF2-40B4-BE49-F238E27FC236}">
                      <a16:creationId xmlns:a16="http://schemas.microsoft.com/office/drawing/2014/main" id="{6DFDF138-B23D-D047-8B42-C6C57CDBA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7163" y="6035675"/>
                  <a:ext cx="28575" cy="31750"/>
                </a:xfrm>
                <a:custGeom>
                  <a:avLst/>
                  <a:gdLst>
                    <a:gd name="T0" fmla="*/ 53 w 90"/>
                    <a:gd name="T1" fmla="*/ 40 h 97"/>
                    <a:gd name="T2" fmla="*/ 7 w 90"/>
                    <a:gd name="T3" fmla="*/ 63 h 97"/>
                    <a:gd name="T4" fmla="*/ 0 w 90"/>
                    <a:gd name="T5" fmla="*/ 97 h 97"/>
                    <a:gd name="T6" fmla="*/ 44 w 90"/>
                    <a:gd name="T7" fmla="*/ 83 h 97"/>
                    <a:gd name="T8" fmla="*/ 70 w 90"/>
                    <a:gd name="T9" fmla="*/ 53 h 97"/>
                    <a:gd name="T10" fmla="*/ 76 w 90"/>
                    <a:gd name="T11" fmla="*/ 13 h 97"/>
                    <a:gd name="T12" fmla="*/ 90 w 90"/>
                    <a:gd name="T13" fmla="*/ 0 h 97"/>
                    <a:gd name="T14" fmla="*/ 56 w 90"/>
                    <a:gd name="T15" fmla="*/ 3 h 97"/>
                    <a:gd name="T16" fmla="*/ 53 w 90"/>
                    <a:gd name="T17" fmla="*/ 4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97">
                      <a:moveTo>
                        <a:pt x="53" y="40"/>
                      </a:moveTo>
                      <a:lnTo>
                        <a:pt x="7" y="63"/>
                      </a:lnTo>
                      <a:lnTo>
                        <a:pt x="0" y="97"/>
                      </a:lnTo>
                      <a:lnTo>
                        <a:pt x="44" y="83"/>
                      </a:lnTo>
                      <a:lnTo>
                        <a:pt x="70" y="53"/>
                      </a:lnTo>
                      <a:lnTo>
                        <a:pt x="76" y="13"/>
                      </a:lnTo>
                      <a:lnTo>
                        <a:pt x="90" y="0"/>
                      </a:lnTo>
                      <a:lnTo>
                        <a:pt x="56" y="3"/>
                      </a:lnTo>
                      <a:lnTo>
                        <a:pt x="53" y="4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" name="Freeform 216">
                  <a:extLst>
                    <a:ext uri="{FF2B5EF4-FFF2-40B4-BE49-F238E27FC236}">
                      <a16:creationId xmlns:a16="http://schemas.microsoft.com/office/drawing/2014/main" id="{803A8895-0D31-D644-99E3-ED3076AFB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5888" y="6105525"/>
                  <a:ext cx="19050" cy="22225"/>
                </a:xfrm>
                <a:custGeom>
                  <a:avLst/>
                  <a:gdLst>
                    <a:gd name="T0" fmla="*/ 61 w 61"/>
                    <a:gd name="T1" fmla="*/ 44 h 71"/>
                    <a:gd name="T2" fmla="*/ 27 w 61"/>
                    <a:gd name="T3" fmla="*/ 0 h 71"/>
                    <a:gd name="T4" fmla="*/ 0 w 61"/>
                    <a:gd name="T5" fmla="*/ 8 h 71"/>
                    <a:gd name="T6" fmla="*/ 1 w 61"/>
                    <a:gd name="T7" fmla="*/ 24 h 71"/>
                    <a:gd name="T8" fmla="*/ 20 w 61"/>
                    <a:gd name="T9" fmla="*/ 20 h 71"/>
                    <a:gd name="T10" fmla="*/ 34 w 61"/>
                    <a:gd name="T11" fmla="*/ 34 h 71"/>
                    <a:gd name="T12" fmla="*/ 28 w 61"/>
                    <a:gd name="T13" fmla="*/ 71 h 71"/>
                    <a:gd name="T14" fmla="*/ 61 w 61"/>
                    <a:gd name="T15" fmla="*/ 44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" h="71">
                      <a:moveTo>
                        <a:pt x="61" y="44"/>
                      </a:moveTo>
                      <a:lnTo>
                        <a:pt x="27" y="0"/>
                      </a:lnTo>
                      <a:lnTo>
                        <a:pt x="0" y="8"/>
                      </a:lnTo>
                      <a:lnTo>
                        <a:pt x="1" y="24"/>
                      </a:lnTo>
                      <a:lnTo>
                        <a:pt x="20" y="20"/>
                      </a:lnTo>
                      <a:lnTo>
                        <a:pt x="34" y="34"/>
                      </a:lnTo>
                      <a:lnTo>
                        <a:pt x="28" y="71"/>
                      </a:lnTo>
                      <a:lnTo>
                        <a:pt x="61" y="4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" name="Freeform 217">
                  <a:extLst>
                    <a:ext uri="{FF2B5EF4-FFF2-40B4-BE49-F238E27FC236}">
                      <a16:creationId xmlns:a16="http://schemas.microsoft.com/office/drawing/2014/main" id="{1AFE9999-CCF2-F342-9226-CCC8542DB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7963" y="6081713"/>
                  <a:ext cx="11113" cy="14288"/>
                </a:xfrm>
                <a:custGeom>
                  <a:avLst/>
                  <a:gdLst>
                    <a:gd name="T0" fmla="*/ 0 w 36"/>
                    <a:gd name="T1" fmla="*/ 30 h 45"/>
                    <a:gd name="T2" fmla="*/ 10 w 36"/>
                    <a:gd name="T3" fmla="*/ 45 h 45"/>
                    <a:gd name="T4" fmla="*/ 36 w 36"/>
                    <a:gd name="T5" fmla="*/ 5 h 45"/>
                    <a:gd name="T6" fmla="*/ 23 w 36"/>
                    <a:gd name="T7" fmla="*/ 0 h 45"/>
                    <a:gd name="T8" fmla="*/ 0 w 36"/>
                    <a:gd name="T9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5">
                      <a:moveTo>
                        <a:pt x="0" y="30"/>
                      </a:moveTo>
                      <a:lnTo>
                        <a:pt x="10" y="45"/>
                      </a:lnTo>
                      <a:lnTo>
                        <a:pt x="36" y="5"/>
                      </a:lnTo>
                      <a:lnTo>
                        <a:pt x="23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" name="Freeform 218">
                  <a:extLst>
                    <a:ext uri="{FF2B5EF4-FFF2-40B4-BE49-F238E27FC236}">
                      <a16:creationId xmlns:a16="http://schemas.microsoft.com/office/drawing/2014/main" id="{8557D620-1D87-744F-8D21-7DD7E9DC3E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1263" y="6192838"/>
                  <a:ext cx="271463" cy="93663"/>
                </a:xfrm>
                <a:custGeom>
                  <a:avLst/>
                  <a:gdLst>
                    <a:gd name="T0" fmla="*/ 828 w 854"/>
                    <a:gd name="T1" fmla="*/ 123 h 296"/>
                    <a:gd name="T2" fmla="*/ 811 w 854"/>
                    <a:gd name="T3" fmla="*/ 170 h 296"/>
                    <a:gd name="T4" fmla="*/ 751 w 854"/>
                    <a:gd name="T5" fmla="*/ 170 h 296"/>
                    <a:gd name="T6" fmla="*/ 705 w 854"/>
                    <a:gd name="T7" fmla="*/ 183 h 296"/>
                    <a:gd name="T8" fmla="*/ 684 w 854"/>
                    <a:gd name="T9" fmla="*/ 131 h 296"/>
                    <a:gd name="T10" fmla="*/ 664 w 854"/>
                    <a:gd name="T11" fmla="*/ 104 h 296"/>
                    <a:gd name="T12" fmla="*/ 604 w 854"/>
                    <a:gd name="T13" fmla="*/ 125 h 296"/>
                    <a:gd name="T14" fmla="*/ 518 w 854"/>
                    <a:gd name="T15" fmla="*/ 125 h 296"/>
                    <a:gd name="T16" fmla="*/ 474 w 854"/>
                    <a:gd name="T17" fmla="*/ 96 h 296"/>
                    <a:gd name="T18" fmla="*/ 431 w 854"/>
                    <a:gd name="T19" fmla="*/ 100 h 296"/>
                    <a:gd name="T20" fmla="*/ 347 w 854"/>
                    <a:gd name="T21" fmla="*/ 124 h 296"/>
                    <a:gd name="T22" fmla="*/ 271 w 854"/>
                    <a:gd name="T23" fmla="*/ 134 h 296"/>
                    <a:gd name="T24" fmla="*/ 234 w 854"/>
                    <a:gd name="T25" fmla="*/ 98 h 296"/>
                    <a:gd name="T26" fmla="*/ 190 w 854"/>
                    <a:gd name="T27" fmla="*/ 75 h 296"/>
                    <a:gd name="T28" fmla="*/ 210 w 854"/>
                    <a:gd name="T29" fmla="*/ 35 h 296"/>
                    <a:gd name="T30" fmla="*/ 150 w 854"/>
                    <a:gd name="T31" fmla="*/ 33 h 296"/>
                    <a:gd name="T32" fmla="*/ 97 w 854"/>
                    <a:gd name="T33" fmla="*/ 43 h 296"/>
                    <a:gd name="T34" fmla="*/ 67 w 854"/>
                    <a:gd name="T35" fmla="*/ 0 h 296"/>
                    <a:gd name="T36" fmla="*/ 80 w 854"/>
                    <a:gd name="T37" fmla="*/ 56 h 296"/>
                    <a:gd name="T38" fmla="*/ 47 w 854"/>
                    <a:gd name="T39" fmla="*/ 61 h 296"/>
                    <a:gd name="T40" fmla="*/ 0 w 854"/>
                    <a:gd name="T41" fmla="*/ 17 h 296"/>
                    <a:gd name="T42" fmla="*/ 4 w 854"/>
                    <a:gd name="T43" fmla="*/ 57 h 296"/>
                    <a:gd name="T44" fmla="*/ 18 w 854"/>
                    <a:gd name="T45" fmla="*/ 116 h 296"/>
                    <a:gd name="T46" fmla="*/ 48 w 854"/>
                    <a:gd name="T47" fmla="*/ 183 h 296"/>
                    <a:gd name="T48" fmla="*/ 115 w 854"/>
                    <a:gd name="T49" fmla="*/ 155 h 296"/>
                    <a:gd name="T50" fmla="*/ 195 w 854"/>
                    <a:gd name="T51" fmla="*/ 195 h 296"/>
                    <a:gd name="T52" fmla="*/ 268 w 854"/>
                    <a:gd name="T53" fmla="*/ 201 h 296"/>
                    <a:gd name="T54" fmla="*/ 335 w 854"/>
                    <a:gd name="T55" fmla="*/ 200 h 296"/>
                    <a:gd name="T56" fmla="*/ 402 w 854"/>
                    <a:gd name="T57" fmla="*/ 256 h 296"/>
                    <a:gd name="T58" fmla="*/ 402 w 854"/>
                    <a:gd name="T59" fmla="*/ 296 h 296"/>
                    <a:gd name="T60" fmla="*/ 469 w 854"/>
                    <a:gd name="T61" fmla="*/ 286 h 296"/>
                    <a:gd name="T62" fmla="*/ 526 w 854"/>
                    <a:gd name="T63" fmla="*/ 246 h 296"/>
                    <a:gd name="T64" fmla="*/ 618 w 854"/>
                    <a:gd name="T65" fmla="*/ 258 h 296"/>
                    <a:gd name="T66" fmla="*/ 712 w 854"/>
                    <a:gd name="T67" fmla="*/ 260 h 296"/>
                    <a:gd name="T68" fmla="*/ 775 w 854"/>
                    <a:gd name="T69" fmla="*/ 237 h 296"/>
                    <a:gd name="T70" fmla="*/ 822 w 854"/>
                    <a:gd name="T71" fmla="*/ 239 h 296"/>
                    <a:gd name="T72" fmla="*/ 851 w 854"/>
                    <a:gd name="T73" fmla="*/ 182 h 296"/>
                    <a:gd name="T74" fmla="*/ 838 w 854"/>
                    <a:gd name="T75" fmla="*/ 143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54" h="296">
                      <a:moveTo>
                        <a:pt x="841" y="116"/>
                      </a:moveTo>
                      <a:lnTo>
                        <a:pt x="828" y="123"/>
                      </a:lnTo>
                      <a:lnTo>
                        <a:pt x="824" y="146"/>
                      </a:lnTo>
                      <a:lnTo>
                        <a:pt x="811" y="170"/>
                      </a:lnTo>
                      <a:lnTo>
                        <a:pt x="774" y="160"/>
                      </a:lnTo>
                      <a:lnTo>
                        <a:pt x="751" y="170"/>
                      </a:lnTo>
                      <a:lnTo>
                        <a:pt x="728" y="193"/>
                      </a:lnTo>
                      <a:lnTo>
                        <a:pt x="705" y="183"/>
                      </a:lnTo>
                      <a:lnTo>
                        <a:pt x="691" y="157"/>
                      </a:lnTo>
                      <a:lnTo>
                        <a:pt x="684" y="131"/>
                      </a:lnTo>
                      <a:lnTo>
                        <a:pt x="691" y="111"/>
                      </a:lnTo>
                      <a:lnTo>
                        <a:pt x="664" y="104"/>
                      </a:lnTo>
                      <a:lnTo>
                        <a:pt x="634" y="124"/>
                      </a:lnTo>
                      <a:lnTo>
                        <a:pt x="604" y="125"/>
                      </a:lnTo>
                      <a:lnTo>
                        <a:pt x="574" y="108"/>
                      </a:lnTo>
                      <a:lnTo>
                        <a:pt x="518" y="125"/>
                      </a:lnTo>
                      <a:lnTo>
                        <a:pt x="491" y="123"/>
                      </a:lnTo>
                      <a:lnTo>
                        <a:pt x="474" y="96"/>
                      </a:lnTo>
                      <a:lnTo>
                        <a:pt x="448" y="86"/>
                      </a:lnTo>
                      <a:lnTo>
                        <a:pt x="431" y="100"/>
                      </a:lnTo>
                      <a:lnTo>
                        <a:pt x="378" y="107"/>
                      </a:lnTo>
                      <a:lnTo>
                        <a:pt x="347" y="124"/>
                      </a:lnTo>
                      <a:lnTo>
                        <a:pt x="294" y="124"/>
                      </a:lnTo>
                      <a:lnTo>
                        <a:pt x="271" y="134"/>
                      </a:lnTo>
                      <a:lnTo>
                        <a:pt x="247" y="95"/>
                      </a:lnTo>
                      <a:lnTo>
                        <a:pt x="234" y="98"/>
                      </a:lnTo>
                      <a:lnTo>
                        <a:pt x="190" y="92"/>
                      </a:lnTo>
                      <a:lnTo>
                        <a:pt x="190" y="75"/>
                      </a:lnTo>
                      <a:lnTo>
                        <a:pt x="220" y="58"/>
                      </a:lnTo>
                      <a:lnTo>
                        <a:pt x="210" y="35"/>
                      </a:lnTo>
                      <a:lnTo>
                        <a:pt x="180" y="23"/>
                      </a:lnTo>
                      <a:lnTo>
                        <a:pt x="150" y="33"/>
                      </a:lnTo>
                      <a:lnTo>
                        <a:pt x="120" y="63"/>
                      </a:lnTo>
                      <a:lnTo>
                        <a:pt x="97" y="43"/>
                      </a:lnTo>
                      <a:lnTo>
                        <a:pt x="90" y="0"/>
                      </a:lnTo>
                      <a:lnTo>
                        <a:pt x="67" y="0"/>
                      </a:lnTo>
                      <a:lnTo>
                        <a:pt x="53" y="30"/>
                      </a:lnTo>
                      <a:lnTo>
                        <a:pt x="80" y="56"/>
                      </a:lnTo>
                      <a:lnTo>
                        <a:pt x="64" y="73"/>
                      </a:lnTo>
                      <a:lnTo>
                        <a:pt x="47" y="61"/>
                      </a:lnTo>
                      <a:lnTo>
                        <a:pt x="23" y="27"/>
                      </a:lnTo>
                      <a:lnTo>
                        <a:pt x="0" y="17"/>
                      </a:lnTo>
                      <a:lnTo>
                        <a:pt x="6" y="37"/>
                      </a:lnTo>
                      <a:lnTo>
                        <a:pt x="4" y="57"/>
                      </a:lnTo>
                      <a:lnTo>
                        <a:pt x="21" y="84"/>
                      </a:lnTo>
                      <a:lnTo>
                        <a:pt x="18" y="116"/>
                      </a:lnTo>
                      <a:lnTo>
                        <a:pt x="24" y="150"/>
                      </a:lnTo>
                      <a:lnTo>
                        <a:pt x="48" y="183"/>
                      </a:lnTo>
                      <a:lnTo>
                        <a:pt x="84" y="170"/>
                      </a:lnTo>
                      <a:lnTo>
                        <a:pt x="115" y="155"/>
                      </a:lnTo>
                      <a:lnTo>
                        <a:pt x="165" y="169"/>
                      </a:lnTo>
                      <a:lnTo>
                        <a:pt x="195" y="195"/>
                      </a:lnTo>
                      <a:lnTo>
                        <a:pt x="235" y="191"/>
                      </a:lnTo>
                      <a:lnTo>
                        <a:pt x="268" y="201"/>
                      </a:lnTo>
                      <a:lnTo>
                        <a:pt x="305" y="211"/>
                      </a:lnTo>
                      <a:lnTo>
                        <a:pt x="335" y="200"/>
                      </a:lnTo>
                      <a:lnTo>
                        <a:pt x="375" y="227"/>
                      </a:lnTo>
                      <a:lnTo>
                        <a:pt x="402" y="256"/>
                      </a:lnTo>
                      <a:lnTo>
                        <a:pt x="389" y="289"/>
                      </a:lnTo>
                      <a:lnTo>
                        <a:pt x="402" y="296"/>
                      </a:lnTo>
                      <a:lnTo>
                        <a:pt x="419" y="286"/>
                      </a:lnTo>
                      <a:lnTo>
                        <a:pt x="469" y="286"/>
                      </a:lnTo>
                      <a:lnTo>
                        <a:pt x="492" y="276"/>
                      </a:lnTo>
                      <a:lnTo>
                        <a:pt x="526" y="246"/>
                      </a:lnTo>
                      <a:lnTo>
                        <a:pt x="583" y="244"/>
                      </a:lnTo>
                      <a:lnTo>
                        <a:pt x="618" y="258"/>
                      </a:lnTo>
                      <a:lnTo>
                        <a:pt x="662" y="243"/>
                      </a:lnTo>
                      <a:lnTo>
                        <a:pt x="712" y="260"/>
                      </a:lnTo>
                      <a:lnTo>
                        <a:pt x="739" y="257"/>
                      </a:lnTo>
                      <a:lnTo>
                        <a:pt x="775" y="237"/>
                      </a:lnTo>
                      <a:lnTo>
                        <a:pt x="795" y="252"/>
                      </a:lnTo>
                      <a:lnTo>
                        <a:pt x="822" y="239"/>
                      </a:lnTo>
                      <a:lnTo>
                        <a:pt x="844" y="205"/>
                      </a:lnTo>
                      <a:lnTo>
                        <a:pt x="851" y="182"/>
                      </a:lnTo>
                      <a:lnTo>
                        <a:pt x="854" y="169"/>
                      </a:lnTo>
                      <a:lnTo>
                        <a:pt x="838" y="143"/>
                      </a:lnTo>
                      <a:lnTo>
                        <a:pt x="841" y="11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" name="Freeform 219">
                  <a:extLst>
                    <a:ext uri="{FF2B5EF4-FFF2-40B4-BE49-F238E27FC236}">
                      <a16:creationId xmlns:a16="http://schemas.microsoft.com/office/drawing/2014/main" id="{B66B5456-22AB-D146-842C-ECA07C5E3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5113" y="6216650"/>
                  <a:ext cx="14288" cy="19050"/>
                </a:xfrm>
                <a:custGeom>
                  <a:avLst/>
                  <a:gdLst>
                    <a:gd name="T0" fmla="*/ 27 w 47"/>
                    <a:gd name="T1" fmla="*/ 17 h 60"/>
                    <a:gd name="T2" fmla="*/ 13 w 47"/>
                    <a:gd name="T3" fmla="*/ 7 h 60"/>
                    <a:gd name="T4" fmla="*/ 0 w 47"/>
                    <a:gd name="T5" fmla="*/ 37 h 60"/>
                    <a:gd name="T6" fmla="*/ 7 w 47"/>
                    <a:gd name="T7" fmla="*/ 60 h 60"/>
                    <a:gd name="T8" fmla="*/ 47 w 47"/>
                    <a:gd name="T9" fmla="*/ 20 h 60"/>
                    <a:gd name="T10" fmla="*/ 44 w 47"/>
                    <a:gd name="T11" fmla="*/ 0 h 60"/>
                    <a:gd name="T12" fmla="*/ 27 w 47"/>
                    <a:gd name="T13" fmla="*/ 1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60">
                      <a:moveTo>
                        <a:pt x="27" y="17"/>
                      </a:moveTo>
                      <a:lnTo>
                        <a:pt x="13" y="7"/>
                      </a:lnTo>
                      <a:lnTo>
                        <a:pt x="0" y="37"/>
                      </a:lnTo>
                      <a:lnTo>
                        <a:pt x="7" y="60"/>
                      </a:lnTo>
                      <a:lnTo>
                        <a:pt x="47" y="20"/>
                      </a:lnTo>
                      <a:lnTo>
                        <a:pt x="44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" name="Freeform 220">
                  <a:extLst>
                    <a:ext uri="{FF2B5EF4-FFF2-40B4-BE49-F238E27FC236}">
                      <a16:creationId xmlns:a16="http://schemas.microsoft.com/office/drawing/2014/main" id="{049CF7AB-BB3E-0F4F-9D07-BF96FA40B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7338" y="6161088"/>
                  <a:ext cx="17463" cy="58738"/>
                </a:xfrm>
                <a:custGeom>
                  <a:avLst/>
                  <a:gdLst>
                    <a:gd name="T0" fmla="*/ 30 w 57"/>
                    <a:gd name="T1" fmla="*/ 63 h 186"/>
                    <a:gd name="T2" fmla="*/ 30 w 57"/>
                    <a:gd name="T3" fmla="*/ 37 h 186"/>
                    <a:gd name="T4" fmla="*/ 46 w 57"/>
                    <a:gd name="T5" fmla="*/ 27 h 186"/>
                    <a:gd name="T6" fmla="*/ 19 w 57"/>
                    <a:gd name="T7" fmla="*/ 0 h 186"/>
                    <a:gd name="T8" fmla="*/ 26 w 57"/>
                    <a:gd name="T9" fmla="*/ 27 h 186"/>
                    <a:gd name="T10" fmla="*/ 10 w 57"/>
                    <a:gd name="T11" fmla="*/ 50 h 186"/>
                    <a:gd name="T12" fmla="*/ 10 w 57"/>
                    <a:gd name="T13" fmla="*/ 74 h 186"/>
                    <a:gd name="T14" fmla="*/ 4 w 57"/>
                    <a:gd name="T15" fmla="*/ 96 h 186"/>
                    <a:gd name="T16" fmla="*/ 0 w 57"/>
                    <a:gd name="T17" fmla="*/ 116 h 186"/>
                    <a:gd name="T18" fmla="*/ 24 w 57"/>
                    <a:gd name="T19" fmla="*/ 140 h 186"/>
                    <a:gd name="T20" fmla="*/ 5 w 57"/>
                    <a:gd name="T21" fmla="*/ 176 h 186"/>
                    <a:gd name="T22" fmla="*/ 8 w 57"/>
                    <a:gd name="T23" fmla="*/ 186 h 186"/>
                    <a:gd name="T24" fmla="*/ 38 w 57"/>
                    <a:gd name="T25" fmla="*/ 176 h 186"/>
                    <a:gd name="T26" fmla="*/ 57 w 57"/>
                    <a:gd name="T27" fmla="*/ 126 h 186"/>
                    <a:gd name="T28" fmla="*/ 24 w 57"/>
                    <a:gd name="T29" fmla="*/ 103 h 186"/>
                    <a:gd name="T30" fmla="*/ 30 w 57"/>
                    <a:gd name="T31" fmla="*/ 63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7" h="186">
                      <a:moveTo>
                        <a:pt x="30" y="63"/>
                      </a:moveTo>
                      <a:lnTo>
                        <a:pt x="30" y="37"/>
                      </a:lnTo>
                      <a:lnTo>
                        <a:pt x="46" y="27"/>
                      </a:lnTo>
                      <a:lnTo>
                        <a:pt x="19" y="0"/>
                      </a:lnTo>
                      <a:lnTo>
                        <a:pt x="26" y="27"/>
                      </a:lnTo>
                      <a:lnTo>
                        <a:pt x="10" y="50"/>
                      </a:lnTo>
                      <a:lnTo>
                        <a:pt x="10" y="74"/>
                      </a:lnTo>
                      <a:lnTo>
                        <a:pt x="4" y="96"/>
                      </a:lnTo>
                      <a:lnTo>
                        <a:pt x="0" y="116"/>
                      </a:lnTo>
                      <a:lnTo>
                        <a:pt x="24" y="140"/>
                      </a:lnTo>
                      <a:lnTo>
                        <a:pt x="5" y="176"/>
                      </a:lnTo>
                      <a:lnTo>
                        <a:pt x="8" y="186"/>
                      </a:lnTo>
                      <a:lnTo>
                        <a:pt x="38" y="176"/>
                      </a:lnTo>
                      <a:lnTo>
                        <a:pt x="57" y="126"/>
                      </a:lnTo>
                      <a:lnTo>
                        <a:pt x="24" y="103"/>
                      </a:lnTo>
                      <a:lnTo>
                        <a:pt x="30" y="6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" name="Freeform 221">
                  <a:extLst>
                    <a:ext uri="{FF2B5EF4-FFF2-40B4-BE49-F238E27FC236}">
                      <a16:creationId xmlns:a16="http://schemas.microsoft.com/office/drawing/2014/main" id="{260B764C-4224-3348-B5FE-B58DC1587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3338" y="5576888"/>
                  <a:ext cx="22225" cy="25400"/>
                </a:xfrm>
                <a:custGeom>
                  <a:avLst/>
                  <a:gdLst>
                    <a:gd name="T0" fmla="*/ 67 w 67"/>
                    <a:gd name="T1" fmla="*/ 59 h 82"/>
                    <a:gd name="T2" fmla="*/ 66 w 67"/>
                    <a:gd name="T3" fmla="*/ 16 h 82"/>
                    <a:gd name="T4" fmla="*/ 39 w 67"/>
                    <a:gd name="T5" fmla="*/ 0 h 82"/>
                    <a:gd name="T6" fmla="*/ 4 w 67"/>
                    <a:gd name="T7" fmla="*/ 33 h 82"/>
                    <a:gd name="T8" fmla="*/ 0 w 67"/>
                    <a:gd name="T9" fmla="*/ 56 h 82"/>
                    <a:gd name="T10" fmla="*/ 37 w 67"/>
                    <a:gd name="T11" fmla="*/ 82 h 82"/>
                    <a:gd name="T12" fmla="*/ 67 w 67"/>
                    <a:gd name="T13" fmla="*/ 5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82">
                      <a:moveTo>
                        <a:pt x="67" y="59"/>
                      </a:moveTo>
                      <a:lnTo>
                        <a:pt x="66" y="16"/>
                      </a:lnTo>
                      <a:lnTo>
                        <a:pt x="39" y="0"/>
                      </a:lnTo>
                      <a:lnTo>
                        <a:pt x="4" y="33"/>
                      </a:lnTo>
                      <a:lnTo>
                        <a:pt x="0" y="56"/>
                      </a:lnTo>
                      <a:lnTo>
                        <a:pt x="37" y="82"/>
                      </a:lnTo>
                      <a:lnTo>
                        <a:pt x="67" y="5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1" name="Freeform 222">
                  <a:extLst>
                    <a:ext uri="{FF2B5EF4-FFF2-40B4-BE49-F238E27FC236}">
                      <a16:creationId xmlns:a16="http://schemas.microsoft.com/office/drawing/2014/main" id="{7A774AD6-DC19-A547-B53E-4A42ED93B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0650" y="5613400"/>
                  <a:ext cx="25400" cy="14288"/>
                </a:xfrm>
                <a:custGeom>
                  <a:avLst/>
                  <a:gdLst>
                    <a:gd name="T0" fmla="*/ 79 w 79"/>
                    <a:gd name="T1" fmla="*/ 13 h 42"/>
                    <a:gd name="T2" fmla="*/ 35 w 79"/>
                    <a:gd name="T3" fmla="*/ 0 h 42"/>
                    <a:gd name="T4" fmla="*/ 6 w 79"/>
                    <a:gd name="T5" fmla="*/ 16 h 42"/>
                    <a:gd name="T6" fmla="*/ 0 w 79"/>
                    <a:gd name="T7" fmla="*/ 33 h 42"/>
                    <a:gd name="T8" fmla="*/ 36 w 79"/>
                    <a:gd name="T9" fmla="*/ 36 h 42"/>
                    <a:gd name="T10" fmla="*/ 76 w 79"/>
                    <a:gd name="T11" fmla="*/ 42 h 42"/>
                    <a:gd name="T12" fmla="*/ 79 w 79"/>
                    <a:gd name="T13" fmla="*/ 1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42">
                      <a:moveTo>
                        <a:pt x="79" y="13"/>
                      </a:moveTo>
                      <a:lnTo>
                        <a:pt x="35" y="0"/>
                      </a:lnTo>
                      <a:lnTo>
                        <a:pt x="6" y="16"/>
                      </a:lnTo>
                      <a:lnTo>
                        <a:pt x="0" y="33"/>
                      </a:lnTo>
                      <a:lnTo>
                        <a:pt x="36" y="36"/>
                      </a:lnTo>
                      <a:lnTo>
                        <a:pt x="76" y="42"/>
                      </a:lnTo>
                      <a:lnTo>
                        <a:pt x="79" y="1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" name="Freeform 223">
                  <a:extLst>
                    <a:ext uri="{FF2B5EF4-FFF2-40B4-BE49-F238E27FC236}">
                      <a16:creationId xmlns:a16="http://schemas.microsoft.com/office/drawing/2014/main" id="{566DB011-A110-A14B-8BFE-1D6DE4E67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9375" y="5661025"/>
                  <a:ext cx="44450" cy="46038"/>
                </a:xfrm>
                <a:custGeom>
                  <a:avLst/>
                  <a:gdLst>
                    <a:gd name="T0" fmla="*/ 90 w 140"/>
                    <a:gd name="T1" fmla="*/ 65 h 146"/>
                    <a:gd name="T2" fmla="*/ 56 w 140"/>
                    <a:gd name="T3" fmla="*/ 53 h 146"/>
                    <a:gd name="T4" fmla="*/ 0 w 140"/>
                    <a:gd name="T5" fmla="*/ 53 h 146"/>
                    <a:gd name="T6" fmla="*/ 14 w 140"/>
                    <a:gd name="T7" fmla="*/ 103 h 146"/>
                    <a:gd name="T8" fmla="*/ 41 w 140"/>
                    <a:gd name="T9" fmla="*/ 146 h 146"/>
                    <a:gd name="T10" fmla="*/ 64 w 140"/>
                    <a:gd name="T11" fmla="*/ 99 h 146"/>
                    <a:gd name="T12" fmla="*/ 81 w 140"/>
                    <a:gd name="T13" fmla="*/ 99 h 146"/>
                    <a:gd name="T14" fmla="*/ 74 w 140"/>
                    <a:gd name="T15" fmla="*/ 122 h 146"/>
                    <a:gd name="T16" fmla="*/ 114 w 140"/>
                    <a:gd name="T17" fmla="*/ 139 h 146"/>
                    <a:gd name="T18" fmla="*/ 104 w 140"/>
                    <a:gd name="T19" fmla="*/ 82 h 146"/>
                    <a:gd name="T20" fmla="*/ 140 w 140"/>
                    <a:gd name="T21" fmla="*/ 22 h 146"/>
                    <a:gd name="T22" fmla="*/ 106 w 140"/>
                    <a:gd name="T23" fmla="*/ 0 h 146"/>
                    <a:gd name="T24" fmla="*/ 90 w 140"/>
                    <a:gd name="T25" fmla="*/ 6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0" h="146">
                      <a:moveTo>
                        <a:pt x="90" y="65"/>
                      </a:moveTo>
                      <a:lnTo>
                        <a:pt x="56" y="53"/>
                      </a:lnTo>
                      <a:lnTo>
                        <a:pt x="0" y="53"/>
                      </a:lnTo>
                      <a:lnTo>
                        <a:pt x="14" y="103"/>
                      </a:lnTo>
                      <a:lnTo>
                        <a:pt x="41" y="146"/>
                      </a:lnTo>
                      <a:lnTo>
                        <a:pt x="64" y="99"/>
                      </a:lnTo>
                      <a:lnTo>
                        <a:pt x="81" y="99"/>
                      </a:lnTo>
                      <a:lnTo>
                        <a:pt x="74" y="122"/>
                      </a:lnTo>
                      <a:lnTo>
                        <a:pt x="114" y="139"/>
                      </a:lnTo>
                      <a:lnTo>
                        <a:pt x="104" y="82"/>
                      </a:lnTo>
                      <a:lnTo>
                        <a:pt x="140" y="22"/>
                      </a:lnTo>
                      <a:lnTo>
                        <a:pt x="106" y="0"/>
                      </a:lnTo>
                      <a:lnTo>
                        <a:pt x="90" y="6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3" name="Freeform 224">
                  <a:extLst>
                    <a:ext uri="{FF2B5EF4-FFF2-40B4-BE49-F238E27FC236}">
                      <a16:creationId xmlns:a16="http://schemas.microsoft.com/office/drawing/2014/main" id="{A3D967D9-FA94-444B-B392-2688E8C53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6688" y="5751513"/>
                  <a:ext cx="79375" cy="46038"/>
                </a:xfrm>
                <a:custGeom>
                  <a:avLst/>
                  <a:gdLst>
                    <a:gd name="T0" fmla="*/ 174 w 251"/>
                    <a:gd name="T1" fmla="*/ 73 h 146"/>
                    <a:gd name="T2" fmla="*/ 204 w 251"/>
                    <a:gd name="T3" fmla="*/ 99 h 146"/>
                    <a:gd name="T4" fmla="*/ 251 w 251"/>
                    <a:gd name="T5" fmla="*/ 76 h 146"/>
                    <a:gd name="T6" fmla="*/ 184 w 251"/>
                    <a:gd name="T7" fmla="*/ 43 h 146"/>
                    <a:gd name="T8" fmla="*/ 180 w 251"/>
                    <a:gd name="T9" fmla="*/ 13 h 146"/>
                    <a:gd name="T10" fmla="*/ 143 w 251"/>
                    <a:gd name="T11" fmla="*/ 0 h 146"/>
                    <a:gd name="T12" fmla="*/ 121 w 251"/>
                    <a:gd name="T13" fmla="*/ 20 h 146"/>
                    <a:gd name="T14" fmla="*/ 77 w 251"/>
                    <a:gd name="T15" fmla="*/ 21 h 146"/>
                    <a:gd name="T16" fmla="*/ 71 w 251"/>
                    <a:gd name="T17" fmla="*/ 44 h 146"/>
                    <a:gd name="T18" fmla="*/ 0 w 251"/>
                    <a:gd name="T19" fmla="*/ 41 h 146"/>
                    <a:gd name="T20" fmla="*/ 4 w 251"/>
                    <a:gd name="T21" fmla="*/ 81 h 146"/>
                    <a:gd name="T22" fmla="*/ 67 w 251"/>
                    <a:gd name="T23" fmla="*/ 107 h 146"/>
                    <a:gd name="T24" fmla="*/ 94 w 251"/>
                    <a:gd name="T25" fmla="*/ 67 h 146"/>
                    <a:gd name="T26" fmla="*/ 137 w 251"/>
                    <a:gd name="T27" fmla="*/ 77 h 146"/>
                    <a:gd name="T28" fmla="*/ 81 w 251"/>
                    <a:gd name="T29" fmla="*/ 113 h 146"/>
                    <a:gd name="T30" fmla="*/ 115 w 251"/>
                    <a:gd name="T31" fmla="*/ 144 h 146"/>
                    <a:gd name="T32" fmla="*/ 171 w 251"/>
                    <a:gd name="T33" fmla="*/ 146 h 146"/>
                    <a:gd name="T34" fmla="*/ 191 w 251"/>
                    <a:gd name="T35" fmla="*/ 122 h 146"/>
                    <a:gd name="T36" fmla="*/ 174 w 251"/>
                    <a:gd name="T37" fmla="*/ 7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51" h="146">
                      <a:moveTo>
                        <a:pt x="174" y="73"/>
                      </a:moveTo>
                      <a:lnTo>
                        <a:pt x="204" y="99"/>
                      </a:lnTo>
                      <a:lnTo>
                        <a:pt x="251" y="76"/>
                      </a:lnTo>
                      <a:lnTo>
                        <a:pt x="184" y="43"/>
                      </a:lnTo>
                      <a:lnTo>
                        <a:pt x="180" y="13"/>
                      </a:lnTo>
                      <a:lnTo>
                        <a:pt x="143" y="0"/>
                      </a:lnTo>
                      <a:lnTo>
                        <a:pt x="121" y="20"/>
                      </a:lnTo>
                      <a:lnTo>
                        <a:pt x="77" y="21"/>
                      </a:lnTo>
                      <a:lnTo>
                        <a:pt x="71" y="44"/>
                      </a:lnTo>
                      <a:lnTo>
                        <a:pt x="0" y="41"/>
                      </a:lnTo>
                      <a:lnTo>
                        <a:pt x="4" y="81"/>
                      </a:lnTo>
                      <a:lnTo>
                        <a:pt x="67" y="107"/>
                      </a:lnTo>
                      <a:lnTo>
                        <a:pt x="94" y="67"/>
                      </a:lnTo>
                      <a:lnTo>
                        <a:pt x="137" y="77"/>
                      </a:lnTo>
                      <a:lnTo>
                        <a:pt x="81" y="113"/>
                      </a:lnTo>
                      <a:lnTo>
                        <a:pt x="115" y="144"/>
                      </a:lnTo>
                      <a:lnTo>
                        <a:pt x="171" y="146"/>
                      </a:lnTo>
                      <a:lnTo>
                        <a:pt x="191" y="122"/>
                      </a:lnTo>
                      <a:lnTo>
                        <a:pt x="174" y="7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4" name="Freeform 225">
                  <a:extLst>
                    <a:ext uri="{FF2B5EF4-FFF2-40B4-BE49-F238E27FC236}">
                      <a16:creationId xmlns:a16="http://schemas.microsoft.com/office/drawing/2014/main" id="{8979A277-009A-AE4F-98E6-0BAB47353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6688" y="5843588"/>
                  <a:ext cx="30163" cy="47625"/>
                </a:xfrm>
                <a:custGeom>
                  <a:avLst/>
                  <a:gdLst>
                    <a:gd name="T0" fmla="*/ 74 w 95"/>
                    <a:gd name="T1" fmla="*/ 3 h 152"/>
                    <a:gd name="T2" fmla="*/ 34 w 95"/>
                    <a:gd name="T3" fmla="*/ 0 h 152"/>
                    <a:gd name="T4" fmla="*/ 4 w 95"/>
                    <a:gd name="T5" fmla="*/ 6 h 152"/>
                    <a:gd name="T6" fmla="*/ 0 w 95"/>
                    <a:gd name="T7" fmla="*/ 40 h 152"/>
                    <a:gd name="T8" fmla="*/ 45 w 95"/>
                    <a:gd name="T9" fmla="*/ 70 h 152"/>
                    <a:gd name="T10" fmla="*/ 18 w 95"/>
                    <a:gd name="T11" fmla="*/ 116 h 152"/>
                    <a:gd name="T12" fmla="*/ 58 w 95"/>
                    <a:gd name="T13" fmla="*/ 152 h 152"/>
                    <a:gd name="T14" fmla="*/ 72 w 95"/>
                    <a:gd name="T15" fmla="*/ 109 h 152"/>
                    <a:gd name="T16" fmla="*/ 95 w 95"/>
                    <a:gd name="T17" fmla="*/ 92 h 152"/>
                    <a:gd name="T18" fmla="*/ 90 w 95"/>
                    <a:gd name="T19" fmla="*/ 59 h 152"/>
                    <a:gd name="T20" fmla="*/ 74 w 95"/>
                    <a:gd name="T21" fmla="*/ 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5" h="152">
                      <a:moveTo>
                        <a:pt x="74" y="3"/>
                      </a:moveTo>
                      <a:lnTo>
                        <a:pt x="34" y="0"/>
                      </a:lnTo>
                      <a:lnTo>
                        <a:pt x="4" y="6"/>
                      </a:lnTo>
                      <a:lnTo>
                        <a:pt x="0" y="40"/>
                      </a:lnTo>
                      <a:lnTo>
                        <a:pt x="45" y="70"/>
                      </a:lnTo>
                      <a:lnTo>
                        <a:pt x="18" y="116"/>
                      </a:lnTo>
                      <a:lnTo>
                        <a:pt x="58" y="152"/>
                      </a:lnTo>
                      <a:lnTo>
                        <a:pt x="72" y="109"/>
                      </a:lnTo>
                      <a:lnTo>
                        <a:pt x="95" y="92"/>
                      </a:lnTo>
                      <a:lnTo>
                        <a:pt x="90" y="59"/>
                      </a:lnTo>
                      <a:lnTo>
                        <a:pt x="74" y="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" name="Freeform 226">
                  <a:extLst>
                    <a:ext uri="{FF2B5EF4-FFF2-40B4-BE49-F238E27FC236}">
                      <a16:creationId xmlns:a16="http://schemas.microsoft.com/office/drawing/2014/main" id="{3363AE3F-9885-0347-916C-8099C9F9D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2563" y="5951538"/>
                  <a:ext cx="31750" cy="26988"/>
                </a:xfrm>
                <a:custGeom>
                  <a:avLst/>
                  <a:gdLst>
                    <a:gd name="T0" fmla="*/ 77 w 100"/>
                    <a:gd name="T1" fmla="*/ 51 h 84"/>
                    <a:gd name="T2" fmla="*/ 100 w 100"/>
                    <a:gd name="T3" fmla="*/ 0 h 84"/>
                    <a:gd name="T4" fmla="*/ 46 w 100"/>
                    <a:gd name="T5" fmla="*/ 31 h 84"/>
                    <a:gd name="T6" fmla="*/ 13 w 100"/>
                    <a:gd name="T7" fmla="*/ 38 h 84"/>
                    <a:gd name="T8" fmla="*/ 0 w 100"/>
                    <a:gd name="T9" fmla="*/ 84 h 84"/>
                    <a:gd name="T10" fmla="*/ 46 w 100"/>
                    <a:gd name="T11" fmla="*/ 51 h 84"/>
                    <a:gd name="T12" fmla="*/ 77 w 100"/>
                    <a:gd name="T13" fmla="*/ 5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84">
                      <a:moveTo>
                        <a:pt x="77" y="51"/>
                      </a:moveTo>
                      <a:lnTo>
                        <a:pt x="100" y="0"/>
                      </a:lnTo>
                      <a:lnTo>
                        <a:pt x="46" y="31"/>
                      </a:lnTo>
                      <a:lnTo>
                        <a:pt x="13" y="38"/>
                      </a:lnTo>
                      <a:lnTo>
                        <a:pt x="0" y="84"/>
                      </a:lnTo>
                      <a:lnTo>
                        <a:pt x="46" y="51"/>
                      </a:lnTo>
                      <a:lnTo>
                        <a:pt x="77" y="5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6" name="Freeform 227">
                  <a:extLst>
                    <a:ext uri="{FF2B5EF4-FFF2-40B4-BE49-F238E27FC236}">
                      <a16:creationId xmlns:a16="http://schemas.microsoft.com/office/drawing/2014/main" id="{4ED569EA-8B7E-2844-9817-9B07759EF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538" y="5932488"/>
                  <a:ext cx="41275" cy="22225"/>
                </a:xfrm>
                <a:custGeom>
                  <a:avLst/>
                  <a:gdLst>
                    <a:gd name="T0" fmla="*/ 130 w 130"/>
                    <a:gd name="T1" fmla="*/ 37 h 74"/>
                    <a:gd name="T2" fmla="*/ 127 w 130"/>
                    <a:gd name="T3" fmla="*/ 10 h 74"/>
                    <a:gd name="T4" fmla="*/ 100 w 130"/>
                    <a:gd name="T5" fmla="*/ 10 h 74"/>
                    <a:gd name="T6" fmla="*/ 84 w 130"/>
                    <a:gd name="T7" fmla="*/ 0 h 74"/>
                    <a:gd name="T8" fmla="*/ 67 w 130"/>
                    <a:gd name="T9" fmla="*/ 0 h 74"/>
                    <a:gd name="T10" fmla="*/ 17 w 130"/>
                    <a:gd name="T11" fmla="*/ 15 h 74"/>
                    <a:gd name="T12" fmla="*/ 0 w 130"/>
                    <a:gd name="T13" fmla="*/ 55 h 74"/>
                    <a:gd name="T14" fmla="*/ 40 w 130"/>
                    <a:gd name="T15" fmla="*/ 54 h 74"/>
                    <a:gd name="T16" fmla="*/ 60 w 130"/>
                    <a:gd name="T17" fmla="*/ 74 h 74"/>
                    <a:gd name="T18" fmla="*/ 84 w 130"/>
                    <a:gd name="T19" fmla="*/ 60 h 74"/>
                    <a:gd name="T20" fmla="*/ 80 w 130"/>
                    <a:gd name="T21" fmla="*/ 34 h 74"/>
                    <a:gd name="T22" fmla="*/ 130 w 130"/>
                    <a:gd name="T23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74">
                      <a:moveTo>
                        <a:pt x="130" y="37"/>
                      </a:moveTo>
                      <a:lnTo>
                        <a:pt x="127" y="10"/>
                      </a:lnTo>
                      <a:lnTo>
                        <a:pt x="100" y="10"/>
                      </a:lnTo>
                      <a:lnTo>
                        <a:pt x="84" y="0"/>
                      </a:lnTo>
                      <a:lnTo>
                        <a:pt x="67" y="0"/>
                      </a:lnTo>
                      <a:lnTo>
                        <a:pt x="17" y="15"/>
                      </a:lnTo>
                      <a:lnTo>
                        <a:pt x="0" y="55"/>
                      </a:lnTo>
                      <a:lnTo>
                        <a:pt x="40" y="54"/>
                      </a:lnTo>
                      <a:lnTo>
                        <a:pt x="60" y="74"/>
                      </a:lnTo>
                      <a:lnTo>
                        <a:pt x="84" y="60"/>
                      </a:lnTo>
                      <a:lnTo>
                        <a:pt x="80" y="34"/>
                      </a:lnTo>
                      <a:lnTo>
                        <a:pt x="130" y="3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7" name="Freeform 228">
                  <a:extLst>
                    <a:ext uri="{FF2B5EF4-FFF2-40B4-BE49-F238E27FC236}">
                      <a16:creationId xmlns:a16="http://schemas.microsoft.com/office/drawing/2014/main" id="{059C5FEA-0EE2-E841-8938-D3F2F30F4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4638" y="6049963"/>
                  <a:ext cx="41275" cy="31750"/>
                </a:xfrm>
                <a:custGeom>
                  <a:avLst/>
                  <a:gdLst>
                    <a:gd name="T0" fmla="*/ 86 w 130"/>
                    <a:gd name="T1" fmla="*/ 0 h 100"/>
                    <a:gd name="T2" fmla="*/ 36 w 130"/>
                    <a:gd name="T3" fmla="*/ 4 h 100"/>
                    <a:gd name="T4" fmla="*/ 7 w 130"/>
                    <a:gd name="T5" fmla="*/ 40 h 100"/>
                    <a:gd name="T6" fmla="*/ 0 w 130"/>
                    <a:gd name="T7" fmla="*/ 80 h 100"/>
                    <a:gd name="T8" fmla="*/ 24 w 130"/>
                    <a:gd name="T9" fmla="*/ 100 h 100"/>
                    <a:gd name="T10" fmla="*/ 17 w 130"/>
                    <a:gd name="T11" fmla="*/ 50 h 100"/>
                    <a:gd name="T12" fmla="*/ 61 w 130"/>
                    <a:gd name="T13" fmla="*/ 30 h 100"/>
                    <a:gd name="T14" fmla="*/ 97 w 130"/>
                    <a:gd name="T15" fmla="*/ 37 h 100"/>
                    <a:gd name="T16" fmla="*/ 110 w 130"/>
                    <a:gd name="T17" fmla="*/ 20 h 100"/>
                    <a:gd name="T18" fmla="*/ 130 w 130"/>
                    <a:gd name="T19" fmla="*/ 10 h 100"/>
                    <a:gd name="T20" fmla="*/ 106 w 130"/>
                    <a:gd name="T21" fmla="*/ 0 h 100"/>
                    <a:gd name="T22" fmla="*/ 86 w 130"/>
                    <a:gd name="T23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0" h="100">
                      <a:moveTo>
                        <a:pt x="86" y="0"/>
                      </a:moveTo>
                      <a:lnTo>
                        <a:pt x="36" y="4"/>
                      </a:lnTo>
                      <a:lnTo>
                        <a:pt x="7" y="40"/>
                      </a:lnTo>
                      <a:lnTo>
                        <a:pt x="0" y="80"/>
                      </a:lnTo>
                      <a:lnTo>
                        <a:pt x="24" y="100"/>
                      </a:lnTo>
                      <a:lnTo>
                        <a:pt x="17" y="50"/>
                      </a:lnTo>
                      <a:lnTo>
                        <a:pt x="61" y="30"/>
                      </a:lnTo>
                      <a:lnTo>
                        <a:pt x="97" y="37"/>
                      </a:lnTo>
                      <a:lnTo>
                        <a:pt x="110" y="20"/>
                      </a:lnTo>
                      <a:lnTo>
                        <a:pt x="130" y="10"/>
                      </a:lnTo>
                      <a:lnTo>
                        <a:pt x="10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8" name="Freeform 229">
                  <a:extLst>
                    <a:ext uri="{FF2B5EF4-FFF2-40B4-BE49-F238E27FC236}">
                      <a16:creationId xmlns:a16="http://schemas.microsoft.com/office/drawing/2014/main" id="{69EC1F6B-7F4E-F749-A69C-809B49CF0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9875" y="6026150"/>
                  <a:ext cx="15875" cy="19050"/>
                </a:xfrm>
                <a:custGeom>
                  <a:avLst/>
                  <a:gdLst>
                    <a:gd name="T0" fmla="*/ 0 w 53"/>
                    <a:gd name="T1" fmla="*/ 20 h 57"/>
                    <a:gd name="T2" fmla="*/ 20 w 53"/>
                    <a:gd name="T3" fmla="*/ 23 h 57"/>
                    <a:gd name="T4" fmla="*/ 6 w 53"/>
                    <a:gd name="T5" fmla="*/ 47 h 57"/>
                    <a:gd name="T6" fmla="*/ 13 w 53"/>
                    <a:gd name="T7" fmla="*/ 57 h 57"/>
                    <a:gd name="T8" fmla="*/ 53 w 53"/>
                    <a:gd name="T9" fmla="*/ 40 h 57"/>
                    <a:gd name="T10" fmla="*/ 36 w 53"/>
                    <a:gd name="T11" fmla="*/ 10 h 57"/>
                    <a:gd name="T12" fmla="*/ 6 w 53"/>
                    <a:gd name="T13" fmla="*/ 0 h 57"/>
                    <a:gd name="T14" fmla="*/ 0 w 53"/>
                    <a:gd name="T15" fmla="*/ 2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57">
                      <a:moveTo>
                        <a:pt x="0" y="20"/>
                      </a:moveTo>
                      <a:lnTo>
                        <a:pt x="20" y="23"/>
                      </a:lnTo>
                      <a:lnTo>
                        <a:pt x="6" y="47"/>
                      </a:lnTo>
                      <a:lnTo>
                        <a:pt x="13" y="57"/>
                      </a:lnTo>
                      <a:lnTo>
                        <a:pt x="53" y="40"/>
                      </a:lnTo>
                      <a:lnTo>
                        <a:pt x="36" y="10"/>
                      </a:lnTo>
                      <a:lnTo>
                        <a:pt x="6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9" name="Freeform 230">
                  <a:extLst>
                    <a:ext uri="{FF2B5EF4-FFF2-40B4-BE49-F238E27FC236}">
                      <a16:creationId xmlns:a16="http://schemas.microsoft.com/office/drawing/2014/main" id="{23BB1479-7291-024B-A06D-0509A62B6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825" y="5999163"/>
                  <a:ext cx="9525" cy="14288"/>
                </a:xfrm>
                <a:custGeom>
                  <a:avLst/>
                  <a:gdLst>
                    <a:gd name="T0" fmla="*/ 0 w 26"/>
                    <a:gd name="T1" fmla="*/ 27 h 43"/>
                    <a:gd name="T2" fmla="*/ 3 w 26"/>
                    <a:gd name="T3" fmla="*/ 43 h 43"/>
                    <a:gd name="T4" fmla="*/ 23 w 26"/>
                    <a:gd name="T5" fmla="*/ 40 h 43"/>
                    <a:gd name="T6" fmla="*/ 26 w 26"/>
                    <a:gd name="T7" fmla="*/ 20 h 43"/>
                    <a:gd name="T8" fmla="*/ 9 w 26"/>
                    <a:gd name="T9" fmla="*/ 0 h 43"/>
                    <a:gd name="T10" fmla="*/ 0 w 26"/>
                    <a:gd name="T11" fmla="*/ 2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43">
                      <a:moveTo>
                        <a:pt x="0" y="27"/>
                      </a:moveTo>
                      <a:lnTo>
                        <a:pt x="3" y="43"/>
                      </a:lnTo>
                      <a:lnTo>
                        <a:pt x="23" y="40"/>
                      </a:lnTo>
                      <a:lnTo>
                        <a:pt x="26" y="20"/>
                      </a:lnTo>
                      <a:lnTo>
                        <a:pt x="9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0" name="Freeform 231">
                  <a:extLst>
                    <a:ext uri="{FF2B5EF4-FFF2-40B4-BE49-F238E27FC236}">
                      <a16:creationId xmlns:a16="http://schemas.microsoft.com/office/drawing/2014/main" id="{733A3BBF-654A-244F-AA35-EC2042575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250" y="5954713"/>
                  <a:ext cx="11113" cy="7938"/>
                </a:xfrm>
                <a:custGeom>
                  <a:avLst/>
                  <a:gdLst>
                    <a:gd name="T0" fmla="*/ 0 w 34"/>
                    <a:gd name="T1" fmla="*/ 24 h 24"/>
                    <a:gd name="T2" fmla="*/ 34 w 34"/>
                    <a:gd name="T3" fmla="*/ 19 h 24"/>
                    <a:gd name="T4" fmla="*/ 9 w 34"/>
                    <a:gd name="T5" fmla="*/ 0 h 24"/>
                    <a:gd name="T6" fmla="*/ 0 w 34"/>
                    <a:gd name="T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24">
                      <a:moveTo>
                        <a:pt x="0" y="24"/>
                      </a:moveTo>
                      <a:lnTo>
                        <a:pt x="34" y="19"/>
                      </a:lnTo>
                      <a:lnTo>
                        <a:pt x="9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1" name="Freeform 232">
                  <a:extLst>
                    <a:ext uri="{FF2B5EF4-FFF2-40B4-BE49-F238E27FC236}">
                      <a16:creationId xmlns:a16="http://schemas.microsoft.com/office/drawing/2014/main" id="{355BB15E-E265-3F45-BC64-642D01170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7663" y="6102350"/>
                  <a:ext cx="55563" cy="65088"/>
                </a:xfrm>
                <a:custGeom>
                  <a:avLst/>
                  <a:gdLst>
                    <a:gd name="T0" fmla="*/ 175 w 175"/>
                    <a:gd name="T1" fmla="*/ 0 h 207"/>
                    <a:gd name="T2" fmla="*/ 114 w 175"/>
                    <a:gd name="T3" fmla="*/ 25 h 207"/>
                    <a:gd name="T4" fmla="*/ 68 w 175"/>
                    <a:gd name="T5" fmla="*/ 41 h 207"/>
                    <a:gd name="T6" fmla="*/ 29 w 175"/>
                    <a:gd name="T7" fmla="*/ 95 h 207"/>
                    <a:gd name="T8" fmla="*/ 12 w 175"/>
                    <a:gd name="T9" fmla="*/ 138 h 207"/>
                    <a:gd name="T10" fmla="*/ 0 w 175"/>
                    <a:gd name="T11" fmla="*/ 155 h 207"/>
                    <a:gd name="T12" fmla="*/ 35 w 175"/>
                    <a:gd name="T13" fmla="*/ 154 h 207"/>
                    <a:gd name="T14" fmla="*/ 30 w 175"/>
                    <a:gd name="T15" fmla="*/ 207 h 207"/>
                    <a:gd name="T16" fmla="*/ 90 w 175"/>
                    <a:gd name="T17" fmla="*/ 184 h 207"/>
                    <a:gd name="T18" fmla="*/ 126 w 175"/>
                    <a:gd name="T19" fmla="*/ 110 h 207"/>
                    <a:gd name="T20" fmla="*/ 134 w 175"/>
                    <a:gd name="T21" fmla="*/ 64 h 207"/>
                    <a:gd name="T22" fmla="*/ 175 w 175"/>
                    <a:gd name="T23" fmla="*/ 34 h 207"/>
                    <a:gd name="T24" fmla="*/ 175 w 175"/>
                    <a:gd name="T2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5" h="207">
                      <a:moveTo>
                        <a:pt x="175" y="0"/>
                      </a:moveTo>
                      <a:lnTo>
                        <a:pt x="114" y="25"/>
                      </a:lnTo>
                      <a:lnTo>
                        <a:pt x="68" y="41"/>
                      </a:lnTo>
                      <a:lnTo>
                        <a:pt x="29" y="95"/>
                      </a:lnTo>
                      <a:lnTo>
                        <a:pt x="12" y="138"/>
                      </a:lnTo>
                      <a:lnTo>
                        <a:pt x="0" y="155"/>
                      </a:lnTo>
                      <a:lnTo>
                        <a:pt x="35" y="154"/>
                      </a:lnTo>
                      <a:lnTo>
                        <a:pt x="30" y="207"/>
                      </a:lnTo>
                      <a:lnTo>
                        <a:pt x="90" y="184"/>
                      </a:lnTo>
                      <a:lnTo>
                        <a:pt x="126" y="110"/>
                      </a:lnTo>
                      <a:lnTo>
                        <a:pt x="134" y="64"/>
                      </a:lnTo>
                      <a:lnTo>
                        <a:pt x="175" y="34"/>
                      </a:ln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2" name="Freeform 233">
                  <a:extLst>
                    <a:ext uri="{FF2B5EF4-FFF2-40B4-BE49-F238E27FC236}">
                      <a16:creationId xmlns:a16="http://schemas.microsoft.com/office/drawing/2014/main" id="{CF2EDABF-9B2B-854B-987A-DC340B14A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1538" y="5435600"/>
                  <a:ext cx="641350" cy="520700"/>
                </a:xfrm>
                <a:custGeom>
                  <a:avLst/>
                  <a:gdLst>
                    <a:gd name="T0" fmla="*/ 1096 w 2020"/>
                    <a:gd name="T1" fmla="*/ 1512 h 1640"/>
                    <a:gd name="T2" fmla="*/ 1183 w 2020"/>
                    <a:gd name="T3" fmla="*/ 1606 h 1640"/>
                    <a:gd name="T4" fmla="*/ 1207 w 2020"/>
                    <a:gd name="T5" fmla="*/ 1544 h 1640"/>
                    <a:gd name="T6" fmla="*/ 1199 w 2020"/>
                    <a:gd name="T7" fmla="*/ 1424 h 1640"/>
                    <a:gd name="T8" fmla="*/ 1022 w 2020"/>
                    <a:gd name="T9" fmla="*/ 1326 h 1640"/>
                    <a:gd name="T10" fmla="*/ 887 w 2020"/>
                    <a:gd name="T11" fmla="*/ 1251 h 1640"/>
                    <a:gd name="T12" fmla="*/ 783 w 2020"/>
                    <a:gd name="T13" fmla="*/ 1158 h 1640"/>
                    <a:gd name="T14" fmla="*/ 943 w 2020"/>
                    <a:gd name="T15" fmla="*/ 1105 h 1640"/>
                    <a:gd name="T16" fmla="*/ 878 w 2020"/>
                    <a:gd name="T17" fmla="*/ 1029 h 1640"/>
                    <a:gd name="T18" fmla="*/ 956 w 2020"/>
                    <a:gd name="T19" fmla="*/ 1088 h 1640"/>
                    <a:gd name="T20" fmla="*/ 935 w 2020"/>
                    <a:gd name="T21" fmla="*/ 939 h 1640"/>
                    <a:gd name="T22" fmla="*/ 786 w 2020"/>
                    <a:gd name="T23" fmla="*/ 691 h 1640"/>
                    <a:gd name="T24" fmla="*/ 847 w 2020"/>
                    <a:gd name="T25" fmla="*/ 521 h 1640"/>
                    <a:gd name="T26" fmla="*/ 878 w 2020"/>
                    <a:gd name="T27" fmla="*/ 561 h 1640"/>
                    <a:gd name="T28" fmla="*/ 952 w 2020"/>
                    <a:gd name="T29" fmla="*/ 659 h 1640"/>
                    <a:gd name="T30" fmla="*/ 1040 w 2020"/>
                    <a:gd name="T31" fmla="*/ 782 h 1640"/>
                    <a:gd name="T32" fmla="*/ 1038 w 2020"/>
                    <a:gd name="T33" fmla="*/ 698 h 1640"/>
                    <a:gd name="T34" fmla="*/ 1115 w 2020"/>
                    <a:gd name="T35" fmla="*/ 712 h 1640"/>
                    <a:gd name="T36" fmla="*/ 1125 w 2020"/>
                    <a:gd name="T37" fmla="*/ 658 h 1640"/>
                    <a:gd name="T38" fmla="*/ 1238 w 2020"/>
                    <a:gd name="T39" fmla="*/ 617 h 1640"/>
                    <a:gd name="T40" fmla="*/ 1255 w 2020"/>
                    <a:gd name="T41" fmla="*/ 594 h 1640"/>
                    <a:gd name="T42" fmla="*/ 1161 w 2020"/>
                    <a:gd name="T43" fmla="*/ 538 h 1640"/>
                    <a:gd name="T44" fmla="*/ 1177 w 2020"/>
                    <a:gd name="T45" fmla="*/ 419 h 1640"/>
                    <a:gd name="T46" fmla="*/ 1326 w 2020"/>
                    <a:gd name="T47" fmla="*/ 404 h 1640"/>
                    <a:gd name="T48" fmla="*/ 1470 w 2020"/>
                    <a:gd name="T49" fmla="*/ 390 h 1640"/>
                    <a:gd name="T50" fmla="*/ 1559 w 2020"/>
                    <a:gd name="T51" fmla="*/ 318 h 1640"/>
                    <a:gd name="T52" fmla="*/ 1639 w 2020"/>
                    <a:gd name="T53" fmla="*/ 377 h 1640"/>
                    <a:gd name="T54" fmla="*/ 1836 w 2020"/>
                    <a:gd name="T55" fmla="*/ 439 h 1640"/>
                    <a:gd name="T56" fmla="*/ 1860 w 2020"/>
                    <a:gd name="T57" fmla="*/ 24 h 1640"/>
                    <a:gd name="T58" fmla="*/ 1638 w 2020"/>
                    <a:gd name="T59" fmla="*/ 189 h 1640"/>
                    <a:gd name="T60" fmla="*/ 1001 w 2020"/>
                    <a:gd name="T61" fmla="*/ 151 h 1640"/>
                    <a:gd name="T62" fmla="*/ 529 w 2020"/>
                    <a:gd name="T63" fmla="*/ 372 h 1640"/>
                    <a:gd name="T64" fmla="*/ 301 w 2020"/>
                    <a:gd name="T65" fmla="*/ 490 h 1640"/>
                    <a:gd name="T66" fmla="*/ 147 w 2020"/>
                    <a:gd name="T67" fmla="*/ 793 h 1640"/>
                    <a:gd name="T68" fmla="*/ 36 w 2020"/>
                    <a:gd name="T69" fmla="*/ 872 h 1640"/>
                    <a:gd name="T70" fmla="*/ 88 w 2020"/>
                    <a:gd name="T71" fmla="*/ 976 h 1640"/>
                    <a:gd name="T72" fmla="*/ 193 w 2020"/>
                    <a:gd name="T73" fmla="*/ 1098 h 1640"/>
                    <a:gd name="T74" fmla="*/ 240 w 2020"/>
                    <a:gd name="T75" fmla="*/ 1091 h 1640"/>
                    <a:gd name="T76" fmla="*/ 333 w 2020"/>
                    <a:gd name="T77" fmla="*/ 1176 h 1640"/>
                    <a:gd name="T78" fmla="*/ 214 w 2020"/>
                    <a:gd name="T79" fmla="*/ 1187 h 1640"/>
                    <a:gd name="T80" fmla="*/ 311 w 2020"/>
                    <a:gd name="T81" fmla="*/ 1277 h 1640"/>
                    <a:gd name="T82" fmla="*/ 369 w 2020"/>
                    <a:gd name="T83" fmla="*/ 1395 h 1640"/>
                    <a:gd name="T84" fmla="*/ 482 w 2020"/>
                    <a:gd name="T85" fmla="*/ 1407 h 1640"/>
                    <a:gd name="T86" fmla="*/ 508 w 2020"/>
                    <a:gd name="T87" fmla="*/ 1382 h 1640"/>
                    <a:gd name="T88" fmla="*/ 533 w 2020"/>
                    <a:gd name="T89" fmla="*/ 1378 h 1640"/>
                    <a:gd name="T90" fmla="*/ 692 w 2020"/>
                    <a:gd name="T91" fmla="*/ 1399 h 1640"/>
                    <a:gd name="T92" fmla="*/ 796 w 2020"/>
                    <a:gd name="T93" fmla="*/ 1431 h 1640"/>
                    <a:gd name="T94" fmla="*/ 913 w 2020"/>
                    <a:gd name="T95" fmla="*/ 1460 h 1640"/>
                    <a:gd name="T96" fmla="*/ 963 w 2020"/>
                    <a:gd name="T97" fmla="*/ 1503 h 1640"/>
                    <a:gd name="T98" fmla="*/ 940 w 2020"/>
                    <a:gd name="T99" fmla="*/ 1550 h 1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020" h="1640">
                      <a:moveTo>
                        <a:pt x="1020" y="1545"/>
                      </a:moveTo>
                      <a:lnTo>
                        <a:pt x="1003" y="1525"/>
                      </a:lnTo>
                      <a:lnTo>
                        <a:pt x="1053" y="1505"/>
                      </a:lnTo>
                      <a:lnTo>
                        <a:pt x="1096" y="1512"/>
                      </a:lnTo>
                      <a:lnTo>
                        <a:pt x="1086" y="1545"/>
                      </a:lnTo>
                      <a:lnTo>
                        <a:pt x="1113" y="1561"/>
                      </a:lnTo>
                      <a:lnTo>
                        <a:pt x="1150" y="1607"/>
                      </a:lnTo>
                      <a:lnTo>
                        <a:pt x="1183" y="1606"/>
                      </a:lnTo>
                      <a:lnTo>
                        <a:pt x="1211" y="1640"/>
                      </a:lnTo>
                      <a:lnTo>
                        <a:pt x="1264" y="1630"/>
                      </a:lnTo>
                      <a:lnTo>
                        <a:pt x="1240" y="1586"/>
                      </a:lnTo>
                      <a:lnTo>
                        <a:pt x="1207" y="1544"/>
                      </a:lnTo>
                      <a:lnTo>
                        <a:pt x="1220" y="1524"/>
                      </a:lnTo>
                      <a:lnTo>
                        <a:pt x="1209" y="1507"/>
                      </a:lnTo>
                      <a:lnTo>
                        <a:pt x="1226" y="1454"/>
                      </a:lnTo>
                      <a:lnTo>
                        <a:pt x="1199" y="1424"/>
                      </a:lnTo>
                      <a:lnTo>
                        <a:pt x="1122" y="1388"/>
                      </a:lnTo>
                      <a:lnTo>
                        <a:pt x="1098" y="1349"/>
                      </a:lnTo>
                      <a:lnTo>
                        <a:pt x="1048" y="1346"/>
                      </a:lnTo>
                      <a:lnTo>
                        <a:pt x="1022" y="1326"/>
                      </a:lnTo>
                      <a:lnTo>
                        <a:pt x="1004" y="1277"/>
                      </a:lnTo>
                      <a:lnTo>
                        <a:pt x="930" y="1234"/>
                      </a:lnTo>
                      <a:lnTo>
                        <a:pt x="930" y="1258"/>
                      </a:lnTo>
                      <a:lnTo>
                        <a:pt x="887" y="1251"/>
                      </a:lnTo>
                      <a:lnTo>
                        <a:pt x="887" y="1221"/>
                      </a:lnTo>
                      <a:lnTo>
                        <a:pt x="837" y="1199"/>
                      </a:lnTo>
                      <a:lnTo>
                        <a:pt x="777" y="1195"/>
                      </a:lnTo>
                      <a:lnTo>
                        <a:pt x="783" y="1158"/>
                      </a:lnTo>
                      <a:lnTo>
                        <a:pt x="833" y="1169"/>
                      </a:lnTo>
                      <a:lnTo>
                        <a:pt x="877" y="1179"/>
                      </a:lnTo>
                      <a:lnTo>
                        <a:pt x="909" y="1161"/>
                      </a:lnTo>
                      <a:lnTo>
                        <a:pt x="943" y="1105"/>
                      </a:lnTo>
                      <a:lnTo>
                        <a:pt x="899" y="1095"/>
                      </a:lnTo>
                      <a:lnTo>
                        <a:pt x="882" y="1075"/>
                      </a:lnTo>
                      <a:lnTo>
                        <a:pt x="896" y="1058"/>
                      </a:lnTo>
                      <a:lnTo>
                        <a:pt x="878" y="1029"/>
                      </a:lnTo>
                      <a:lnTo>
                        <a:pt x="915" y="991"/>
                      </a:lnTo>
                      <a:lnTo>
                        <a:pt x="965" y="1048"/>
                      </a:lnTo>
                      <a:lnTo>
                        <a:pt x="993" y="1081"/>
                      </a:lnTo>
                      <a:lnTo>
                        <a:pt x="956" y="1088"/>
                      </a:lnTo>
                      <a:lnTo>
                        <a:pt x="956" y="1111"/>
                      </a:lnTo>
                      <a:lnTo>
                        <a:pt x="1016" y="1124"/>
                      </a:lnTo>
                      <a:lnTo>
                        <a:pt x="1025" y="1030"/>
                      </a:lnTo>
                      <a:lnTo>
                        <a:pt x="935" y="939"/>
                      </a:lnTo>
                      <a:lnTo>
                        <a:pt x="891" y="922"/>
                      </a:lnTo>
                      <a:lnTo>
                        <a:pt x="880" y="837"/>
                      </a:lnTo>
                      <a:lnTo>
                        <a:pt x="807" y="767"/>
                      </a:lnTo>
                      <a:lnTo>
                        <a:pt x="786" y="691"/>
                      </a:lnTo>
                      <a:lnTo>
                        <a:pt x="801" y="642"/>
                      </a:lnTo>
                      <a:lnTo>
                        <a:pt x="784" y="588"/>
                      </a:lnTo>
                      <a:lnTo>
                        <a:pt x="814" y="541"/>
                      </a:lnTo>
                      <a:lnTo>
                        <a:pt x="847" y="521"/>
                      </a:lnTo>
                      <a:lnTo>
                        <a:pt x="853" y="484"/>
                      </a:lnTo>
                      <a:lnTo>
                        <a:pt x="904" y="498"/>
                      </a:lnTo>
                      <a:lnTo>
                        <a:pt x="894" y="535"/>
                      </a:lnTo>
                      <a:lnTo>
                        <a:pt x="878" y="561"/>
                      </a:lnTo>
                      <a:lnTo>
                        <a:pt x="888" y="594"/>
                      </a:lnTo>
                      <a:lnTo>
                        <a:pt x="898" y="620"/>
                      </a:lnTo>
                      <a:lnTo>
                        <a:pt x="938" y="614"/>
                      </a:lnTo>
                      <a:lnTo>
                        <a:pt x="952" y="659"/>
                      </a:lnTo>
                      <a:lnTo>
                        <a:pt x="1012" y="673"/>
                      </a:lnTo>
                      <a:lnTo>
                        <a:pt x="1025" y="708"/>
                      </a:lnTo>
                      <a:lnTo>
                        <a:pt x="1013" y="759"/>
                      </a:lnTo>
                      <a:lnTo>
                        <a:pt x="1040" y="782"/>
                      </a:lnTo>
                      <a:lnTo>
                        <a:pt x="1050" y="765"/>
                      </a:lnTo>
                      <a:lnTo>
                        <a:pt x="1096" y="798"/>
                      </a:lnTo>
                      <a:lnTo>
                        <a:pt x="1137" y="777"/>
                      </a:lnTo>
                      <a:lnTo>
                        <a:pt x="1038" y="698"/>
                      </a:lnTo>
                      <a:lnTo>
                        <a:pt x="1048" y="665"/>
                      </a:lnTo>
                      <a:lnTo>
                        <a:pt x="1079" y="652"/>
                      </a:lnTo>
                      <a:lnTo>
                        <a:pt x="1112" y="672"/>
                      </a:lnTo>
                      <a:lnTo>
                        <a:pt x="1115" y="712"/>
                      </a:lnTo>
                      <a:lnTo>
                        <a:pt x="1162" y="754"/>
                      </a:lnTo>
                      <a:lnTo>
                        <a:pt x="1209" y="747"/>
                      </a:lnTo>
                      <a:lnTo>
                        <a:pt x="1209" y="707"/>
                      </a:lnTo>
                      <a:lnTo>
                        <a:pt x="1125" y="658"/>
                      </a:lnTo>
                      <a:lnTo>
                        <a:pt x="1121" y="615"/>
                      </a:lnTo>
                      <a:lnTo>
                        <a:pt x="1188" y="591"/>
                      </a:lnTo>
                      <a:lnTo>
                        <a:pt x="1215" y="617"/>
                      </a:lnTo>
                      <a:lnTo>
                        <a:pt x="1238" y="617"/>
                      </a:lnTo>
                      <a:lnTo>
                        <a:pt x="1295" y="679"/>
                      </a:lnTo>
                      <a:lnTo>
                        <a:pt x="1332" y="649"/>
                      </a:lnTo>
                      <a:lnTo>
                        <a:pt x="1301" y="620"/>
                      </a:lnTo>
                      <a:lnTo>
                        <a:pt x="1255" y="594"/>
                      </a:lnTo>
                      <a:lnTo>
                        <a:pt x="1218" y="541"/>
                      </a:lnTo>
                      <a:lnTo>
                        <a:pt x="1215" y="568"/>
                      </a:lnTo>
                      <a:lnTo>
                        <a:pt x="1174" y="561"/>
                      </a:lnTo>
                      <a:lnTo>
                        <a:pt x="1161" y="538"/>
                      </a:lnTo>
                      <a:lnTo>
                        <a:pt x="1183" y="515"/>
                      </a:lnTo>
                      <a:lnTo>
                        <a:pt x="1143" y="499"/>
                      </a:lnTo>
                      <a:lnTo>
                        <a:pt x="1140" y="462"/>
                      </a:lnTo>
                      <a:lnTo>
                        <a:pt x="1177" y="419"/>
                      </a:lnTo>
                      <a:lnTo>
                        <a:pt x="1230" y="451"/>
                      </a:lnTo>
                      <a:lnTo>
                        <a:pt x="1247" y="451"/>
                      </a:lnTo>
                      <a:lnTo>
                        <a:pt x="1296" y="438"/>
                      </a:lnTo>
                      <a:lnTo>
                        <a:pt x="1326" y="404"/>
                      </a:lnTo>
                      <a:lnTo>
                        <a:pt x="1326" y="381"/>
                      </a:lnTo>
                      <a:lnTo>
                        <a:pt x="1416" y="376"/>
                      </a:lnTo>
                      <a:lnTo>
                        <a:pt x="1433" y="393"/>
                      </a:lnTo>
                      <a:lnTo>
                        <a:pt x="1470" y="390"/>
                      </a:lnTo>
                      <a:lnTo>
                        <a:pt x="1502" y="380"/>
                      </a:lnTo>
                      <a:lnTo>
                        <a:pt x="1519" y="356"/>
                      </a:lnTo>
                      <a:lnTo>
                        <a:pt x="1515" y="326"/>
                      </a:lnTo>
                      <a:lnTo>
                        <a:pt x="1559" y="318"/>
                      </a:lnTo>
                      <a:lnTo>
                        <a:pt x="1539" y="352"/>
                      </a:lnTo>
                      <a:lnTo>
                        <a:pt x="1555" y="385"/>
                      </a:lnTo>
                      <a:lnTo>
                        <a:pt x="1582" y="372"/>
                      </a:lnTo>
                      <a:lnTo>
                        <a:pt x="1639" y="377"/>
                      </a:lnTo>
                      <a:lnTo>
                        <a:pt x="1719" y="411"/>
                      </a:lnTo>
                      <a:lnTo>
                        <a:pt x="1756" y="437"/>
                      </a:lnTo>
                      <a:lnTo>
                        <a:pt x="1803" y="440"/>
                      </a:lnTo>
                      <a:lnTo>
                        <a:pt x="1836" y="439"/>
                      </a:lnTo>
                      <a:lnTo>
                        <a:pt x="1984" y="255"/>
                      </a:lnTo>
                      <a:lnTo>
                        <a:pt x="2020" y="72"/>
                      </a:lnTo>
                      <a:lnTo>
                        <a:pt x="1955" y="0"/>
                      </a:lnTo>
                      <a:lnTo>
                        <a:pt x="1860" y="24"/>
                      </a:lnTo>
                      <a:lnTo>
                        <a:pt x="1883" y="67"/>
                      </a:lnTo>
                      <a:lnTo>
                        <a:pt x="1883" y="120"/>
                      </a:lnTo>
                      <a:lnTo>
                        <a:pt x="1837" y="157"/>
                      </a:lnTo>
                      <a:lnTo>
                        <a:pt x="1638" y="189"/>
                      </a:lnTo>
                      <a:lnTo>
                        <a:pt x="1443" y="111"/>
                      </a:lnTo>
                      <a:lnTo>
                        <a:pt x="1310" y="79"/>
                      </a:lnTo>
                      <a:lnTo>
                        <a:pt x="1154" y="167"/>
                      </a:lnTo>
                      <a:lnTo>
                        <a:pt x="1001" y="151"/>
                      </a:lnTo>
                      <a:lnTo>
                        <a:pt x="891" y="235"/>
                      </a:lnTo>
                      <a:lnTo>
                        <a:pt x="775" y="286"/>
                      </a:lnTo>
                      <a:lnTo>
                        <a:pt x="615" y="284"/>
                      </a:lnTo>
                      <a:lnTo>
                        <a:pt x="529" y="372"/>
                      </a:lnTo>
                      <a:lnTo>
                        <a:pt x="422" y="372"/>
                      </a:lnTo>
                      <a:lnTo>
                        <a:pt x="362" y="340"/>
                      </a:lnTo>
                      <a:lnTo>
                        <a:pt x="290" y="390"/>
                      </a:lnTo>
                      <a:lnTo>
                        <a:pt x="301" y="490"/>
                      </a:lnTo>
                      <a:lnTo>
                        <a:pt x="287" y="556"/>
                      </a:lnTo>
                      <a:lnTo>
                        <a:pt x="232" y="613"/>
                      </a:lnTo>
                      <a:lnTo>
                        <a:pt x="159" y="726"/>
                      </a:lnTo>
                      <a:lnTo>
                        <a:pt x="147" y="793"/>
                      </a:lnTo>
                      <a:lnTo>
                        <a:pt x="67" y="833"/>
                      </a:lnTo>
                      <a:lnTo>
                        <a:pt x="0" y="845"/>
                      </a:lnTo>
                      <a:lnTo>
                        <a:pt x="13" y="869"/>
                      </a:lnTo>
                      <a:lnTo>
                        <a:pt x="36" y="872"/>
                      </a:lnTo>
                      <a:lnTo>
                        <a:pt x="33" y="892"/>
                      </a:lnTo>
                      <a:lnTo>
                        <a:pt x="53" y="921"/>
                      </a:lnTo>
                      <a:lnTo>
                        <a:pt x="56" y="972"/>
                      </a:lnTo>
                      <a:lnTo>
                        <a:pt x="88" y="976"/>
                      </a:lnTo>
                      <a:lnTo>
                        <a:pt x="75" y="996"/>
                      </a:lnTo>
                      <a:lnTo>
                        <a:pt x="116" y="1056"/>
                      </a:lnTo>
                      <a:lnTo>
                        <a:pt x="169" y="1058"/>
                      </a:lnTo>
                      <a:lnTo>
                        <a:pt x="193" y="1098"/>
                      </a:lnTo>
                      <a:lnTo>
                        <a:pt x="199" y="1134"/>
                      </a:lnTo>
                      <a:lnTo>
                        <a:pt x="213" y="1151"/>
                      </a:lnTo>
                      <a:lnTo>
                        <a:pt x="223" y="1124"/>
                      </a:lnTo>
                      <a:lnTo>
                        <a:pt x="240" y="1091"/>
                      </a:lnTo>
                      <a:lnTo>
                        <a:pt x="260" y="1117"/>
                      </a:lnTo>
                      <a:lnTo>
                        <a:pt x="310" y="1114"/>
                      </a:lnTo>
                      <a:lnTo>
                        <a:pt x="326" y="1133"/>
                      </a:lnTo>
                      <a:lnTo>
                        <a:pt x="333" y="1176"/>
                      </a:lnTo>
                      <a:lnTo>
                        <a:pt x="306" y="1166"/>
                      </a:lnTo>
                      <a:lnTo>
                        <a:pt x="280" y="1141"/>
                      </a:lnTo>
                      <a:lnTo>
                        <a:pt x="233" y="1154"/>
                      </a:lnTo>
                      <a:lnTo>
                        <a:pt x="214" y="1187"/>
                      </a:lnTo>
                      <a:lnTo>
                        <a:pt x="227" y="1221"/>
                      </a:lnTo>
                      <a:lnTo>
                        <a:pt x="274" y="1230"/>
                      </a:lnTo>
                      <a:lnTo>
                        <a:pt x="284" y="1283"/>
                      </a:lnTo>
                      <a:lnTo>
                        <a:pt x="311" y="1277"/>
                      </a:lnTo>
                      <a:lnTo>
                        <a:pt x="308" y="1309"/>
                      </a:lnTo>
                      <a:lnTo>
                        <a:pt x="335" y="1346"/>
                      </a:lnTo>
                      <a:lnTo>
                        <a:pt x="345" y="1382"/>
                      </a:lnTo>
                      <a:lnTo>
                        <a:pt x="369" y="1395"/>
                      </a:lnTo>
                      <a:lnTo>
                        <a:pt x="375" y="1371"/>
                      </a:lnTo>
                      <a:lnTo>
                        <a:pt x="398" y="1345"/>
                      </a:lnTo>
                      <a:lnTo>
                        <a:pt x="432" y="1395"/>
                      </a:lnTo>
                      <a:lnTo>
                        <a:pt x="482" y="1407"/>
                      </a:lnTo>
                      <a:lnTo>
                        <a:pt x="482" y="1407"/>
                      </a:lnTo>
                      <a:lnTo>
                        <a:pt x="487" y="1402"/>
                      </a:lnTo>
                      <a:lnTo>
                        <a:pt x="497" y="1392"/>
                      </a:lnTo>
                      <a:lnTo>
                        <a:pt x="508" y="1382"/>
                      </a:lnTo>
                      <a:lnTo>
                        <a:pt x="514" y="1378"/>
                      </a:lnTo>
                      <a:lnTo>
                        <a:pt x="518" y="1377"/>
                      </a:lnTo>
                      <a:lnTo>
                        <a:pt x="518" y="1377"/>
                      </a:lnTo>
                      <a:lnTo>
                        <a:pt x="533" y="1378"/>
                      </a:lnTo>
                      <a:lnTo>
                        <a:pt x="553" y="1380"/>
                      </a:lnTo>
                      <a:lnTo>
                        <a:pt x="578" y="1384"/>
                      </a:lnTo>
                      <a:lnTo>
                        <a:pt x="659" y="1372"/>
                      </a:lnTo>
                      <a:lnTo>
                        <a:pt x="692" y="1399"/>
                      </a:lnTo>
                      <a:lnTo>
                        <a:pt x="735" y="1376"/>
                      </a:lnTo>
                      <a:lnTo>
                        <a:pt x="772" y="1398"/>
                      </a:lnTo>
                      <a:lnTo>
                        <a:pt x="786" y="1388"/>
                      </a:lnTo>
                      <a:lnTo>
                        <a:pt x="796" y="1431"/>
                      </a:lnTo>
                      <a:lnTo>
                        <a:pt x="842" y="1434"/>
                      </a:lnTo>
                      <a:lnTo>
                        <a:pt x="836" y="1391"/>
                      </a:lnTo>
                      <a:lnTo>
                        <a:pt x="886" y="1447"/>
                      </a:lnTo>
                      <a:lnTo>
                        <a:pt x="913" y="1460"/>
                      </a:lnTo>
                      <a:lnTo>
                        <a:pt x="939" y="1453"/>
                      </a:lnTo>
                      <a:lnTo>
                        <a:pt x="979" y="1469"/>
                      </a:lnTo>
                      <a:lnTo>
                        <a:pt x="993" y="1499"/>
                      </a:lnTo>
                      <a:lnTo>
                        <a:pt x="963" y="1503"/>
                      </a:lnTo>
                      <a:lnTo>
                        <a:pt x="926" y="1493"/>
                      </a:lnTo>
                      <a:lnTo>
                        <a:pt x="886" y="1513"/>
                      </a:lnTo>
                      <a:lnTo>
                        <a:pt x="916" y="1530"/>
                      </a:lnTo>
                      <a:lnTo>
                        <a:pt x="940" y="1550"/>
                      </a:lnTo>
                      <a:lnTo>
                        <a:pt x="1020" y="154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3" name="Freeform 238">
                  <a:extLst>
                    <a:ext uri="{FF2B5EF4-FFF2-40B4-BE49-F238E27FC236}">
                      <a16:creationId xmlns:a16="http://schemas.microsoft.com/office/drawing/2014/main" id="{D002E92D-E057-1F43-B906-8107A2B419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9250" y="6083300"/>
                  <a:ext cx="11113" cy="9525"/>
                </a:xfrm>
                <a:custGeom>
                  <a:avLst/>
                  <a:gdLst>
                    <a:gd name="T0" fmla="*/ 0 w 37"/>
                    <a:gd name="T1" fmla="*/ 30 h 30"/>
                    <a:gd name="T2" fmla="*/ 29 w 37"/>
                    <a:gd name="T3" fmla="*/ 28 h 30"/>
                    <a:gd name="T4" fmla="*/ 37 w 37"/>
                    <a:gd name="T5" fmla="*/ 6 h 30"/>
                    <a:gd name="T6" fmla="*/ 24 w 37"/>
                    <a:gd name="T7" fmla="*/ 0 h 30"/>
                    <a:gd name="T8" fmla="*/ 0 w 37"/>
                    <a:gd name="T9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30">
                      <a:moveTo>
                        <a:pt x="0" y="30"/>
                      </a:moveTo>
                      <a:lnTo>
                        <a:pt x="29" y="28"/>
                      </a:lnTo>
                      <a:lnTo>
                        <a:pt x="37" y="6"/>
                      </a:lnTo>
                      <a:lnTo>
                        <a:pt x="24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3" name="Group 345">
                <a:extLst>
                  <a:ext uri="{FF2B5EF4-FFF2-40B4-BE49-F238E27FC236}">
                    <a16:creationId xmlns:a16="http://schemas.microsoft.com/office/drawing/2014/main" id="{826C7EFE-1DD6-0246-93C5-0E0650A7214F}"/>
                  </a:ext>
                </a:extLst>
              </p:cNvPr>
              <p:cNvGrpSpPr/>
              <p:nvPr userDrawn="1"/>
            </p:nvGrpSpPr>
            <p:grpSpPr>
              <a:xfrm>
                <a:off x="10367431" y="5439597"/>
                <a:ext cx="2338617" cy="951199"/>
                <a:chOff x="5219700" y="5402263"/>
                <a:chExt cx="1838325" cy="747712"/>
              </a:xfrm>
              <a:grpFill/>
            </p:grpSpPr>
            <p:sp>
              <p:nvSpPr>
                <p:cNvPr id="170" name="Freeform 234">
                  <a:extLst>
                    <a:ext uri="{FF2B5EF4-FFF2-40B4-BE49-F238E27FC236}">
                      <a16:creationId xmlns:a16="http://schemas.microsoft.com/office/drawing/2014/main" id="{09594F82-E066-9F41-847B-99858878DF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92738" y="5602288"/>
                  <a:ext cx="19050" cy="11113"/>
                </a:xfrm>
                <a:custGeom>
                  <a:avLst/>
                  <a:gdLst>
                    <a:gd name="T0" fmla="*/ 59 w 59"/>
                    <a:gd name="T1" fmla="*/ 2 h 35"/>
                    <a:gd name="T2" fmla="*/ 37 w 59"/>
                    <a:gd name="T3" fmla="*/ 25 h 35"/>
                    <a:gd name="T4" fmla="*/ 10 w 59"/>
                    <a:gd name="T5" fmla="*/ 35 h 35"/>
                    <a:gd name="T6" fmla="*/ 0 w 59"/>
                    <a:gd name="T7" fmla="*/ 25 h 35"/>
                    <a:gd name="T8" fmla="*/ 0 w 59"/>
                    <a:gd name="T9" fmla="*/ 0 h 35"/>
                    <a:gd name="T10" fmla="*/ 59 w 59"/>
                    <a:gd name="T11" fmla="*/ 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35">
                      <a:moveTo>
                        <a:pt x="59" y="2"/>
                      </a:moveTo>
                      <a:lnTo>
                        <a:pt x="37" y="25"/>
                      </a:lnTo>
                      <a:lnTo>
                        <a:pt x="10" y="35"/>
                      </a:lnTo>
                      <a:lnTo>
                        <a:pt x="0" y="25"/>
                      </a:lnTo>
                      <a:lnTo>
                        <a:pt x="0" y="0"/>
                      </a:lnTo>
                      <a:lnTo>
                        <a:pt x="59" y="2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" name="Freeform 235">
                  <a:extLst>
                    <a:ext uri="{FF2B5EF4-FFF2-40B4-BE49-F238E27FC236}">
                      <a16:creationId xmlns:a16="http://schemas.microsoft.com/office/drawing/2014/main" id="{C73AC6E7-D128-CC49-9BA8-24C3E65F1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0675" y="5614988"/>
                  <a:ext cx="4763" cy="7938"/>
                </a:xfrm>
                <a:custGeom>
                  <a:avLst/>
                  <a:gdLst>
                    <a:gd name="T0" fmla="*/ 17 w 17"/>
                    <a:gd name="T1" fmla="*/ 23 h 23"/>
                    <a:gd name="T2" fmla="*/ 17 w 17"/>
                    <a:gd name="T3" fmla="*/ 0 h 23"/>
                    <a:gd name="T4" fmla="*/ 0 w 17"/>
                    <a:gd name="T5" fmla="*/ 17 h 23"/>
                    <a:gd name="T6" fmla="*/ 17 w 17"/>
                    <a:gd name="T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23">
                      <a:moveTo>
                        <a:pt x="17" y="23"/>
                      </a:moveTo>
                      <a:lnTo>
                        <a:pt x="17" y="0"/>
                      </a:lnTo>
                      <a:lnTo>
                        <a:pt x="0" y="17"/>
                      </a:lnTo>
                      <a:lnTo>
                        <a:pt x="17" y="2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" name="Freeform 236">
                  <a:extLst>
                    <a:ext uri="{FF2B5EF4-FFF2-40B4-BE49-F238E27FC236}">
                      <a16:creationId xmlns:a16="http://schemas.microsoft.com/office/drawing/2014/main" id="{D3FA86CD-CD20-B644-836F-3E83210AA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0500" y="5407025"/>
                  <a:ext cx="1787525" cy="742950"/>
                </a:xfrm>
                <a:custGeom>
                  <a:avLst/>
                  <a:gdLst>
                    <a:gd name="T0" fmla="*/ 5556 w 5629"/>
                    <a:gd name="T1" fmla="*/ 1717 h 2342"/>
                    <a:gd name="T2" fmla="*/ 4893 w 5629"/>
                    <a:gd name="T3" fmla="*/ 1861 h 2342"/>
                    <a:gd name="T4" fmla="*/ 3818 w 5629"/>
                    <a:gd name="T5" fmla="*/ 1928 h 2342"/>
                    <a:gd name="T6" fmla="*/ 3169 w 5629"/>
                    <a:gd name="T7" fmla="*/ 2046 h 2342"/>
                    <a:gd name="T8" fmla="*/ 2965 w 5629"/>
                    <a:gd name="T9" fmla="*/ 2335 h 2342"/>
                    <a:gd name="T10" fmla="*/ 3045 w 5629"/>
                    <a:gd name="T11" fmla="*/ 2021 h 2342"/>
                    <a:gd name="T12" fmla="*/ 2689 w 5629"/>
                    <a:gd name="T13" fmla="*/ 2057 h 2342"/>
                    <a:gd name="T14" fmla="*/ 2318 w 5629"/>
                    <a:gd name="T15" fmla="*/ 2276 h 2342"/>
                    <a:gd name="T16" fmla="*/ 1838 w 5629"/>
                    <a:gd name="T17" fmla="*/ 2184 h 2342"/>
                    <a:gd name="T18" fmla="*/ 1396 w 5629"/>
                    <a:gd name="T19" fmla="*/ 2072 h 2342"/>
                    <a:gd name="T20" fmla="*/ 1248 w 5629"/>
                    <a:gd name="T21" fmla="*/ 2226 h 2342"/>
                    <a:gd name="T22" fmla="*/ 907 w 5629"/>
                    <a:gd name="T23" fmla="*/ 2160 h 2342"/>
                    <a:gd name="T24" fmla="*/ 740 w 5629"/>
                    <a:gd name="T25" fmla="*/ 2062 h 2342"/>
                    <a:gd name="T26" fmla="*/ 604 w 5629"/>
                    <a:gd name="T27" fmla="*/ 2196 h 2342"/>
                    <a:gd name="T28" fmla="*/ 596 w 5629"/>
                    <a:gd name="T29" fmla="*/ 2096 h 2342"/>
                    <a:gd name="T30" fmla="*/ 397 w 5629"/>
                    <a:gd name="T31" fmla="*/ 2124 h 2342"/>
                    <a:gd name="T32" fmla="*/ 590 w 5629"/>
                    <a:gd name="T33" fmla="*/ 2043 h 2342"/>
                    <a:gd name="T34" fmla="*/ 692 w 5629"/>
                    <a:gd name="T35" fmla="*/ 1956 h 2342"/>
                    <a:gd name="T36" fmla="*/ 459 w 5629"/>
                    <a:gd name="T37" fmla="*/ 1977 h 2342"/>
                    <a:gd name="T38" fmla="*/ 428 w 5629"/>
                    <a:gd name="T39" fmla="*/ 1928 h 2342"/>
                    <a:gd name="T40" fmla="*/ 361 w 5629"/>
                    <a:gd name="T41" fmla="*/ 1839 h 2342"/>
                    <a:gd name="T42" fmla="*/ 360 w 5629"/>
                    <a:gd name="T43" fmla="*/ 1700 h 2342"/>
                    <a:gd name="T44" fmla="*/ 165 w 5629"/>
                    <a:gd name="T45" fmla="*/ 1572 h 2342"/>
                    <a:gd name="T46" fmla="*/ 85 w 5629"/>
                    <a:gd name="T47" fmla="*/ 1480 h 2342"/>
                    <a:gd name="T48" fmla="*/ 97 w 5629"/>
                    <a:gd name="T49" fmla="*/ 1357 h 2342"/>
                    <a:gd name="T50" fmla="*/ 177 w 5629"/>
                    <a:gd name="T51" fmla="*/ 1436 h 2342"/>
                    <a:gd name="T52" fmla="*/ 334 w 5629"/>
                    <a:gd name="T53" fmla="*/ 1458 h 2342"/>
                    <a:gd name="T54" fmla="*/ 210 w 5629"/>
                    <a:gd name="T55" fmla="*/ 1320 h 2342"/>
                    <a:gd name="T56" fmla="*/ 212 w 5629"/>
                    <a:gd name="T57" fmla="*/ 1253 h 2342"/>
                    <a:gd name="T58" fmla="*/ 144 w 5629"/>
                    <a:gd name="T59" fmla="*/ 1117 h 2342"/>
                    <a:gd name="T60" fmla="*/ 266 w 5629"/>
                    <a:gd name="T61" fmla="*/ 1034 h 2342"/>
                    <a:gd name="T62" fmla="*/ 0 w 5629"/>
                    <a:gd name="T63" fmla="*/ 1073 h 2342"/>
                    <a:gd name="T64" fmla="*/ 88 w 5629"/>
                    <a:gd name="T65" fmla="*/ 813 h 2342"/>
                    <a:gd name="T66" fmla="*/ 283 w 5629"/>
                    <a:gd name="T67" fmla="*/ 682 h 2342"/>
                    <a:gd name="T68" fmla="*/ 504 w 5629"/>
                    <a:gd name="T69" fmla="*/ 699 h 2342"/>
                    <a:gd name="T70" fmla="*/ 527 w 5629"/>
                    <a:gd name="T71" fmla="*/ 679 h 2342"/>
                    <a:gd name="T72" fmla="*/ 917 w 5629"/>
                    <a:gd name="T73" fmla="*/ 686 h 2342"/>
                    <a:gd name="T74" fmla="*/ 856 w 5629"/>
                    <a:gd name="T75" fmla="*/ 593 h 2342"/>
                    <a:gd name="T76" fmla="*/ 1129 w 5629"/>
                    <a:gd name="T77" fmla="*/ 561 h 2342"/>
                    <a:gd name="T78" fmla="*/ 942 w 5629"/>
                    <a:gd name="T79" fmla="*/ 530 h 2342"/>
                    <a:gd name="T80" fmla="*/ 892 w 5629"/>
                    <a:gd name="T81" fmla="*/ 407 h 2342"/>
                    <a:gd name="T82" fmla="*/ 1175 w 5629"/>
                    <a:gd name="T83" fmla="*/ 407 h 2342"/>
                    <a:gd name="T84" fmla="*/ 1746 w 5629"/>
                    <a:gd name="T85" fmla="*/ 227 h 2342"/>
                    <a:gd name="T86" fmla="*/ 2574 w 5629"/>
                    <a:gd name="T87" fmla="*/ 60 h 2342"/>
                    <a:gd name="T88" fmla="*/ 2848 w 5629"/>
                    <a:gd name="T89" fmla="*/ 170 h 2342"/>
                    <a:gd name="T90" fmla="*/ 3133 w 5629"/>
                    <a:gd name="T91" fmla="*/ 310 h 2342"/>
                    <a:gd name="T92" fmla="*/ 3382 w 5629"/>
                    <a:gd name="T93" fmla="*/ 410 h 2342"/>
                    <a:gd name="T94" fmla="*/ 3744 w 5629"/>
                    <a:gd name="T95" fmla="*/ 433 h 2342"/>
                    <a:gd name="T96" fmla="*/ 4506 w 5629"/>
                    <a:gd name="T97" fmla="*/ 292 h 2342"/>
                    <a:gd name="T98" fmla="*/ 4943 w 5629"/>
                    <a:gd name="T99" fmla="*/ 51 h 2342"/>
                    <a:gd name="T100" fmla="*/ 5301 w 5629"/>
                    <a:gd name="T101" fmla="*/ 375 h 2342"/>
                    <a:gd name="T102" fmla="*/ 5562 w 5629"/>
                    <a:gd name="T103" fmla="*/ 829 h 2342"/>
                    <a:gd name="T104" fmla="*/ 5479 w 5629"/>
                    <a:gd name="T105" fmla="*/ 982 h 2342"/>
                    <a:gd name="T106" fmla="*/ 5508 w 5629"/>
                    <a:gd name="T107" fmla="*/ 1093 h 2342"/>
                    <a:gd name="T108" fmla="*/ 5538 w 5629"/>
                    <a:gd name="T109" fmla="*/ 1255 h 2342"/>
                    <a:gd name="T110" fmla="*/ 5528 w 5629"/>
                    <a:gd name="T111" fmla="*/ 1379 h 2342"/>
                    <a:gd name="T112" fmla="*/ 5530 w 5629"/>
                    <a:gd name="T113" fmla="*/ 1503 h 2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629" h="2342">
                      <a:moveTo>
                        <a:pt x="5530" y="1503"/>
                      </a:moveTo>
                      <a:lnTo>
                        <a:pt x="5530" y="1503"/>
                      </a:lnTo>
                      <a:lnTo>
                        <a:pt x="5533" y="1519"/>
                      </a:lnTo>
                      <a:lnTo>
                        <a:pt x="5537" y="1548"/>
                      </a:lnTo>
                      <a:lnTo>
                        <a:pt x="5546" y="1620"/>
                      </a:lnTo>
                      <a:lnTo>
                        <a:pt x="5556" y="1717"/>
                      </a:lnTo>
                      <a:lnTo>
                        <a:pt x="5431" y="1786"/>
                      </a:lnTo>
                      <a:lnTo>
                        <a:pt x="5356" y="1724"/>
                      </a:lnTo>
                      <a:lnTo>
                        <a:pt x="5249" y="1737"/>
                      </a:lnTo>
                      <a:lnTo>
                        <a:pt x="5164" y="1769"/>
                      </a:lnTo>
                      <a:lnTo>
                        <a:pt x="5077" y="1751"/>
                      </a:lnTo>
                      <a:lnTo>
                        <a:pt x="4893" y="1861"/>
                      </a:lnTo>
                      <a:lnTo>
                        <a:pt x="4821" y="1797"/>
                      </a:lnTo>
                      <a:lnTo>
                        <a:pt x="4676" y="1842"/>
                      </a:lnTo>
                      <a:lnTo>
                        <a:pt x="4466" y="1870"/>
                      </a:lnTo>
                      <a:lnTo>
                        <a:pt x="4116" y="2018"/>
                      </a:lnTo>
                      <a:lnTo>
                        <a:pt x="3980" y="2051"/>
                      </a:lnTo>
                      <a:lnTo>
                        <a:pt x="3818" y="1928"/>
                      </a:lnTo>
                      <a:lnTo>
                        <a:pt x="3687" y="1922"/>
                      </a:lnTo>
                      <a:lnTo>
                        <a:pt x="3446" y="2020"/>
                      </a:lnTo>
                      <a:lnTo>
                        <a:pt x="3360" y="2012"/>
                      </a:lnTo>
                      <a:lnTo>
                        <a:pt x="3287" y="1930"/>
                      </a:lnTo>
                      <a:lnTo>
                        <a:pt x="3245" y="1963"/>
                      </a:lnTo>
                      <a:lnTo>
                        <a:pt x="3169" y="2046"/>
                      </a:lnTo>
                      <a:lnTo>
                        <a:pt x="3173" y="2162"/>
                      </a:lnTo>
                      <a:lnTo>
                        <a:pt x="3097" y="2222"/>
                      </a:lnTo>
                      <a:lnTo>
                        <a:pt x="3091" y="2303"/>
                      </a:lnTo>
                      <a:lnTo>
                        <a:pt x="3034" y="2313"/>
                      </a:lnTo>
                      <a:lnTo>
                        <a:pt x="3012" y="2342"/>
                      </a:lnTo>
                      <a:lnTo>
                        <a:pt x="2965" y="2335"/>
                      </a:lnTo>
                      <a:lnTo>
                        <a:pt x="2977" y="2310"/>
                      </a:lnTo>
                      <a:lnTo>
                        <a:pt x="2954" y="2274"/>
                      </a:lnTo>
                      <a:lnTo>
                        <a:pt x="2931" y="2231"/>
                      </a:lnTo>
                      <a:lnTo>
                        <a:pt x="2953" y="2154"/>
                      </a:lnTo>
                      <a:lnTo>
                        <a:pt x="3042" y="2081"/>
                      </a:lnTo>
                      <a:lnTo>
                        <a:pt x="3045" y="2021"/>
                      </a:lnTo>
                      <a:lnTo>
                        <a:pt x="2989" y="1982"/>
                      </a:lnTo>
                      <a:lnTo>
                        <a:pt x="2918" y="2032"/>
                      </a:lnTo>
                      <a:lnTo>
                        <a:pt x="2889" y="2082"/>
                      </a:lnTo>
                      <a:lnTo>
                        <a:pt x="2853" y="2115"/>
                      </a:lnTo>
                      <a:lnTo>
                        <a:pt x="2736" y="2107"/>
                      </a:lnTo>
                      <a:lnTo>
                        <a:pt x="2689" y="2057"/>
                      </a:lnTo>
                      <a:lnTo>
                        <a:pt x="2585" y="2032"/>
                      </a:lnTo>
                      <a:lnTo>
                        <a:pt x="2516" y="2089"/>
                      </a:lnTo>
                      <a:lnTo>
                        <a:pt x="2449" y="2122"/>
                      </a:lnTo>
                      <a:lnTo>
                        <a:pt x="2417" y="2202"/>
                      </a:lnTo>
                      <a:lnTo>
                        <a:pt x="2350" y="2219"/>
                      </a:lnTo>
                      <a:lnTo>
                        <a:pt x="2318" y="2276"/>
                      </a:lnTo>
                      <a:lnTo>
                        <a:pt x="2174" y="2287"/>
                      </a:lnTo>
                      <a:lnTo>
                        <a:pt x="2108" y="2281"/>
                      </a:lnTo>
                      <a:lnTo>
                        <a:pt x="2068" y="2308"/>
                      </a:lnTo>
                      <a:lnTo>
                        <a:pt x="1998" y="2333"/>
                      </a:lnTo>
                      <a:lnTo>
                        <a:pt x="1911" y="2280"/>
                      </a:lnTo>
                      <a:lnTo>
                        <a:pt x="1838" y="2184"/>
                      </a:lnTo>
                      <a:lnTo>
                        <a:pt x="1766" y="2152"/>
                      </a:lnTo>
                      <a:lnTo>
                        <a:pt x="1703" y="2099"/>
                      </a:lnTo>
                      <a:lnTo>
                        <a:pt x="1646" y="2086"/>
                      </a:lnTo>
                      <a:lnTo>
                        <a:pt x="1569" y="2041"/>
                      </a:lnTo>
                      <a:lnTo>
                        <a:pt x="1449" y="2032"/>
                      </a:lnTo>
                      <a:lnTo>
                        <a:pt x="1396" y="2072"/>
                      </a:lnTo>
                      <a:lnTo>
                        <a:pt x="1383" y="2129"/>
                      </a:lnTo>
                      <a:lnTo>
                        <a:pt x="1381" y="2172"/>
                      </a:lnTo>
                      <a:lnTo>
                        <a:pt x="1308" y="2249"/>
                      </a:lnTo>
                      <a:lnTo>
                        <a:pt x="1265" y="2249"/>
                      </a:lnTo>
                      <a:lnTo>
                        <a:pt x="1267" y="2226"/>
                      </a:lnTo>
                      <a:lnTo>
                        <a:pt x="1248" y="2226"/>
                      </a:lnTo>
                      <a:lnTo>
                        <a:pt x="1228" y="2273"/>
                      </a:lnTo>
                      <a:lnTo>
                        <a:pt x="1188" y="2289"/>
                      </a:lnTo>
                      <a:lnTo>
                        <a:pt x="1131" y="2307"/>
                      </a:lnTo>
                      <a:lnTo>
                        <a:pt x="1052" y="2295"/>
                      </a:lnTo>
                      <a:lnTo>
                        <a:pt x="987" y="2248"/>
                      </a:lnTo>
                      <a:lnTo>
                        <a:pt x="907" y="2160"/>
                      </a:lnTo>
                      <a:lnTo>
                        <a:pt x="899" y="2100"/>
                      </a:lnTo>
                      <a:lnTo>
                        <a:pt x="846" y="2084"/>
                      </a:lnTo>
                      <a:lnTo>
                        <a:pt x="860" y="2140"/>
                      </a:lnTo>
                      <a:lnTo>
                        <a:pt x="803" y="2144"/>
                      </a:lnTo>
                      <a:lnTo>
                        <a:pt x="763" y="2104"/>
                      </a:lnTo>
                      <a:lnTo>
                        <a:pt x="740" y="2062"/>
                      </a:lnTo>
                      <a:lnTo>
                        <a:pt x="717" y="2065"/>
                      </a:lnTo>
                      <a:lnTo>
                        <a:pt x="680" y="2042"/>
                      </a:lnTo>
                      <a:lnTo>
                        <a:pt x="653" y="2079"/>
                      </a:lnTo>
                      <a:lnTo>
                        <a:pt x="663" y="2132"/>
                      </a:lnTo>
                      <a:lnTo>
                        <a:pt x="624" y="2176"/>
                      </a:lnTo>
                      <a:lnTo>
                        <a:pt x="604" y="2196"/>
                      </a:lnTo>
                      <a:lnTo>
                        <a:pt x="584" y="2192"/>
                      </a:lnTo>
                      <a:lnTo>
                        <a:pt x="611" y="2156"/>
                      </a:lnTo>
                      <a:lnTo>
                        <a:pt x="594" y="2149"/>
                      </a:lnTo>
                      <a:lnTo>
                        <a:pt x="567" y="2169"/>
                      </a:lnTo>
                      <a:lnTo>
                        <a:pt x="567" y="2127"/>
                      </a:lnTo>
                      <a:lnTo>
                        <a:pt x="596" y="2096"/>
                      </a:lnTo>
                      <a:lnTo>
                        <a:pt x="586" y="2090"/>
                      </a:lnTo>
                      <a:lnTo>
                        <a:pt x="526" y="2093"/>
                      </a:lnTo>
                      <a:lnTo>
                        <a:pt x="480" y="2130"/>
                      </a:lnTo>
                      <a:lnTo>
                        <a:pt x="430" y="2118"/>
                      </a:lnTo>
                      <a:lnTo>
                        <a:pt x="413" y="2134"/>
                      </a:lnTo>
                      <a:lnTo>
                        <a:pt x="397" y="2124"/>
                      </a:lnTo>
                      <a:lnTo>
                        <a:pt x="397" y="2098"/>
                      </a:lnTo>
                      <a:lnTo>
                        <a:pt x="429" y="2071"/>
                      </a:lnTo>
                      <a:lnTo>
                        <a:pt x="476" y="2068"/>
                      </a:lnTo>
                      <a:lnTo>
                        <a:pt x="519" y="2070"/>
                      </a:lnTo>
                      <a:lnTo>
                        <a:pt x="573" y="2076"/>
                      </a:lnTo>
                      <a:lnTo>
                        <a:pt x="590" y="2043"/>
                      </a:lnTo>
                      <a:lnTo>
                        <a:pt x="573" y="2013"/>
                      </a:lnTo>
                      <a:lnTo>
                        <a:pt x="595" y="1996"/>
                      </a:lnTo>
                      <a:lnTo>
                        <a:pt x="619" y="2010"/>
                      </a:lnTo>
                      <a:lnTo>
                        <a:pt x="645" y="1983"/>
                      </a:lnTo>
                      <a:lnTo>
                        <a:pt x="695" y="1966"/>
                      </a:lnTo>
                      <a:lnTo>
                        <a:pt x="692" y="1956"/>
                      </a:lnTo>
                      <a:lnTo>
                        <a:pt x="595" y="1959"/>
                      </a:lnTo>
                      <a:lnTo>
                        <a:pt x="555" y="1957"/>
                      </a:lnTo>
                      <a:lnTo>
                        <a:pt x="528" y="1987"/>
                      </a:lnTo>
                      <a:lnTo>
                        <a:pt x="516" y="1991"/>
                      </a:lnTo>
                      <a:lnTo>
                        <a:pt x="489" y="1991"/>
                      </a:lnTo>
                      <a:lnTo>
                        <a:pt x="459" y="1977"/>
                      </a:lnTo>
                      <a:lnTo>
                        <a:pt x="429" y="1982"/>
                      </a:lnTo>
                      <a:lnTo>
                        <a:pt x="396" y="2022"/>
                      </a:lnTo>
                      <a:lnTo>
                        <a:pt x="372" y="2012"/>
                      </a:lnTo>
                      <a:lnTo>
                        <a:pt x="359" y="1968"/>
                      </a:lnTo>
                      <a:lnTo>
                        <a:pt x="374" y="1935"/>
                      </a:lnTo>
                      <a:lnTo>
                        <a:pt x="428" y="1928"/>
                      </a:lnTo>
                      <a:lnTo>
                        <a:pt x="445" y="1925"/>
                      </a:lnTo>
                      <a:lnTo>
                        <a:pt x="445" y="1898"/>
                      </a:lnTo>
                      <a:lnTo>
                        <a:pt x="448" y="1868"/>
                      </a:lnTo>
                      <a:lnTo>
                        <a:pt x="415" y="1868"/>
                      </a:lnTo>
                      <a:lnTo>
                        <a:pt x="398" y="1873"/>
                      </a:lnTo>
                      <a:lnTo>
                        <a:pt x="361" y="1839"/>
                      </a:lnTo>
                      <a:lnTo>
                        <a:pt x="358" y="1809"/>
                      </a:lnTo>
                      <a:lnTo>
                        <a:pt x="347" y="1780"/>
                      </a:lnTo>
                      <a:lnTo>
                        <a:pt x="300" y="1740"/>
                      </a:lnTo>
                      <a:lnTo>
                        <a:pt x="317" y="1723"/>
                      </a:lnTo>
                      <a:lnTo>
                        <a:pt x="343" y="1737"/>
                      </a:lnTo>
                      <a:lnTo>
                        <a:pt x="360" y="1700"/>
                      </a:lnTo>
                      <a:lnTo>
                        <a:pt x="346" y="1656"/>
                      </a:lnTo>
                      <a:lnTo>
                        <a:pt x="325" y="1634"/>
                      </a:lnTo>
                      <a:lnTo>
                        <a:pt x="272" y="1604"/>
                      </a:lnTo>
                      <a:lnTo>
                        <a:pt x="218" y="1525"/>
                      </a:lnTo>
                      <a:lnTo>
                        <a:pt x="178" y="1526"/>
                      </a:lnTo>
                      <a:lnTo>
                        <a:pt x="165" y="1572"/>
                      </a:lnTo>
                      <a:lnTo>
                        <a:pt x="142" y="1563"/>
                      </a:lnTo>
                      <a:lnTo>
                        <a:pt x="95" y="1519"/>
                      </a:lnTo>
                      <a:lnTo>
                        <a:pt x="48" y="1507"/>
                      </a:lnTo>
                      <a:lnTo>
                        <a:pt x="64" y="1454"/>
                      </a:lnTo>
                      <a:lnTo>
                        <a:pt x="90" y="1460"/>
                      </a:lnTo>
                      <a:lnTo>
                        <a:pt x="85" y="1480"/>
                      </a:lnTo>
                      <a:lnTo>
                        <a:pt x="101" y="1486"/>
                      </a:lnTo>
                      <a:lnTo>
                        <a:pt x="130" y="1452"/>
                      </a:lnTo>
                      <a:lnTo>
                        <a:pt x="114" y="1430"/>
                      </a:lnTo>
                      <a:lnTo>
                        <a:pt x="87" y="1417"/>
                      </a:lnTo>
                      <a:lnTo>
                        <a:pt x="74" y="1363"/>
                      </a:lnTo>
                      <a:lnTo>
                        <a:pt x="97" y="1357"/>
                      </a:lnTo>
                      <a:lnTo>
                        <a:pt x="133" y="1367"/>
                      </a:lnTo>
                      <a:lnTo>
                        <a:pt x="144" y="1403"/>
                      </a:lnTo>
                      <a:lnTo>
                        <a:pt x="140" y="1436"/>
                      </a:lnTo>
                      <a:lnTo>
                        <a:pt x="154" y="1463"/>
                      </a:lnTo>
                      <a:lnTo>
                        <a:pt x="187" y="1473"/>
                      </a:lnTo>
                      <a:lnTo>
                        <a:pt x="177" y="1436"/>
                      </a:lnTo>
                      <a:lnTo>
                        <a:pt x="184" y="1419"/>
                      </a:lnTo>
                      <a:lnTo>
                        <a:pt x="197" y="1429"/>
                      </a:lnTo>
                      <a:lnTo>
                        <a:pt x="201" y="1473"/>
                      </a:lnTo>
                      <a:lnTo>
                        <a:pt x="237" y="1451"/>
                      </a:lnTo>
                      <a:lnTo>
                        <a:pt x="281" y="1458"/>
                      </a:lnTo>
                      <a:lnTo>
                        <a:pt x="334" y="1458"/>
                      </a:lnTo>
                      <a:lnTo>
                        <a:pt x="314" y="1431"/>
                      </a:lnTo>
                      <a:lnTo>
                        <a:pt x="268" y="1428"/>
                      </a:lnTo>
                      <a:lnTo>
                        <a:pt x="244" y="1426"/>
                      </a:lnTo>
                      <a:lnTo>
                        <a:pt x="224" y="1402"/>
                      </a:lnTo>
                      <a:lnTo>
                        <a:pt x="190" y="1347"/>
                      </a:lnTo>
                      <a:lnTo>
                        <a:pt x="210" y="1320"/>
                      </a:lnTo>
                      <a:lnTo>
                        <a:pt x="233" y="1332"/>
                      </a:lnTo>
                      <a:lnTo>
                        <a:pt x="266" y="1292"/>
                      </a:lnTo>
                      <a:lnTo>
                        <a:pt x="279" y="1259"/>
                      </a:lnTo>
                      <a:lnTo>
                        <a:pt x="269" y="1246"/>
                      </a:lnTo>
                      <a:lnTo>
                        <a:pt x="225" y="1266"/>
                      </a:lnTo>
                      <a:lnTo>
                        <a:pt x="212" y="1253"/>
                      </a:lnTo>
                      <a:lnTo>
                        <a:pt x="208" y="1206"/>
                      </a:lnTo>
                      <a:lnTo>
                        <a:pt x="229" y="1183"/>
                      </a:lnTo>
                      <a:lnTo>
                        <a:pt x="208" y="1161"/>
                      </a:lnTo>
                      <a:lnTo>
                        <a:pt x="175" y="1141"/>
                      </a:lnTo>
                      <a:lnTo>
                        <a:pt x="164" y="1117"/>
                      </a:lnTo>
                      <a:lnTo>
                        <a:pt x="144" y="1117"/>
                      </a:lnTo>
                      <a:lnTo>
                        <a:pt x="144" y="1088"/>
                      </a:lnTo>
                      <a:lnTo>
                        <a:pt x="167" y="1090"/>
                      </a:lnTo>
                      <a:lnTo>
                        <a:pt x="214" y="1077"/>
                      </a:lnTo>
                      <a:lnTo>
                        <a:pt x="214" y="1064"/>
                      </a:lnTo>
                      <a:lnTo>
                        <a:pt x="251" y="1060"/>
                      </a:lnTo>
                      <a:lnTo>
                        <a:pt x="266" y="1034"/>
                      </a:lnTo>
                      <a:lnTo>
                        <a:pt x="256" y="1003"/>
                      </a:lnTo>
                      <a:lnTo>
                        <a:pt x="171" y="1031"/>
                      </a:lnTo>
                      <a:lnTo>
                        <a:pt x="130" y="1031"/>
                      </a:lnTo>
                      <a:lnTo>
                        <a:pt x="84" y="1028"/>
                      </a:lnTo>
                      <a:lnTo>
                        <a:pt x="47" y="1071"/>
                      </a:lnTo>
                      <a:lnTo>
                        <a:pt x="0" y="1073"/>
                      </a:lnTo>
                      <a:lnTo>
                        <a:pt x="3" y="1032"/>
                      </a:lnTo>
                      <a:lnTo>
                        <a:pt x="17" y="1009"/>
                      </a:lnTo>
                      <a:lnTo>
                        <a:pt x="20" y="966"/>
                      </a:lnTo>
                      <a:lnTo>
                        <a:pt x="6" y="923"/>
                      </a:lnTo>
                      <a:lnTo>
                        <a:pt x="29" y="863"/>
                      </a:lnTo>
                      <a:lnTo>
                        <a:pt x="88" y="813"/>
                      </a:lnTo>
                      <a:lnTo>
                        <a:pt x="91" y="790"/>
                      </a:lnTo>
                      <a:lnTo>
                        <a:pt x="120" y="753"/>
                      </a:lnTo>
                      <a:lnTo>
                        <a:pt x="164" y="743"/>
                      </a:lnTo>
                      <a:lnTo>
                        <a:pt x="201" y="696"/>
                      </a:lnTo>
                      <a:lnTo>
                        <a:pt x="244" y="688"/>
                      </a:lnTo>
                      <a:lnTo>
                        <a:pt x="283" y="682"/>
                      </a:lnTo>
                      <a:lnTo>
                        <a:pt x="307" y="658"/>
                      </a:lnTo>
                      <a:lnTo>
                        <a:pt x="357" y="668"/>
                      </a:lnTo>
                      <a:lnTo>
                        <a:pt x="377" y="710"/>
                      </a:lnTo>
                      <a:lnTo>
                        <a:pt x="403" y="727"/>
                      </a:lnTo>
                      <a:lnTo>
                        <a:pt x="477" y="726"/>
                      </a:lnTo>
                      <a:lnTo>
                        <a:pt x="504" y="699"/>
                      </a:lnTo>
                      <a:lnTo>
                        <a:pt x="450" y="667"/>
                      </a:lnTo>
                      <a:lnTo>
                        <a:pt x="454" y="647"/>
                      </a:lnTo>
                      <a:lnTo>
                        <a:pt x="503" y="639"/>
                      </a:lnTo>
                      <a:lnTo>
                        <a:pt x="563" y="646"/>
                      </a:lnTo>
                      <a:lnTo>
                        <a:pt x="561" y="673"/>
                      </a:lnTo>
                      <a:lnTo>
                        <a:pt x="527" y="679"/>
                      </a:lnTo>
                      <a:lnTo>
                        <a:pt x="604" y="718"/>
                      </a:lnTo>
                      <a:lnTo>
                        <a:pt x="684" y="712"/>
                      </a:lnTo>
                      <a:lnTo>
                        <a:pt x="780" y="684"/>
                      </a:lnTo>
                      <a:lnTo>
                        <a:pt x="850" y="676"/>
                      </a:lnTo>
                      <a:lnTo>
                        <a:pt x="880" y="686"/>
                      </a:lnTo>
                      <a:lnTo>
                        <a:pt x="917" y="686"/>
                      </a:lnTo>
                      <a:lnTo>
                        <a:pt x="916" y="646"/>
                      </a:lnTo>
                      <a:lnTo>
                        <a:pt x="899" y="636"/>
                      </a:lnTo>
                      <a:lnTo>
                        <a:pt x="854" y="650"/>
                      </a:lnTo>
                      <a:lnTo>
                        <a:pt x="830" y="637"/>
                      </a:lnTo>
                      <a:lnTo>
                        <a:pt x="800" y="617"/>
                      </a:lnTo>
                      <a:lnTo>
                        <a:pt x="856" y="593"/>
                      </a:lnTo>
                      <a:lnTo>
                        <a:pt x="866" y="577"/>
                      </a:lnTo>
                      <a:lnTo>
                        <a:pt x="953" y="579"/>
                      </a:lnTo>
                      <a:lnTo>
                        <a:pt x="990" y="576"/>
                      </a:lnTo>
                      <a:lnTo>
                        <a:pt x="998" y="556"/>
                      </a:lnTo>
                      <a:lnTo>
                        <a:pt x="1059" y="558"/>
                      </a:lnTo>
                      <a:lnTo>
                        <a:pt x="1129" y="561"/>
                      </a:lnTo>
                      <a:lnTo>
                        <a:pt x="1105" y="544"/>
                      </a:lnTo>
                      <a:lnTo>
                        <a:pt x="1059" y="539"/>
                      </a:lnTo>
                      <a:lnTo>
                        <a:pt x="1015" y="539"/>
                      </a:lnTo>
                      <a:lnTo>
                        <a:pt x="998" y="556"/>
                      </a:lnTo>
                      <a:lnTo>
                        <a:pt x="958" y="546"/>
                      </a:lnTo>
                      <a:lnTo>
                        <a:pt x="942" y="530"/>
                      </a:lnTo>
                      <a:lnTo>
                        <a:pt x="945" y="497"/>
                      </a:lnTo>
                      <a:lnTo>
                        <a:pt x="915" y="483"/>
                      </a:lnTo>
                      <a:lnTo>
                        <a:pt x="888" y="460"/>
                      </a:lnTo>
                      <a:lnTo>
                        <a:pt x="895" y="451"/>
                      </a:lnTo>
                      <a:lnTo>
                        <a:pt x="878" y="438"/>
                      </a:lnTo>
                      <a:lnTo>
                        <a:pt x="892" y="407"/>
                      </a:lnTo>
                      <a:lnTo>
                        <a:pt x="904" y="371"/>
                      </a:lnTo>
                      <a:lnTo>
                        <a:pt x="957" y="364"/>
                      </a:lnTo>
                      <a:lnTo>
                        <a:pt x="1004" y="396"/>
                      </a:lnTo>
                      <a:lnTo>
                        <a:pt x="1041" y="383"/>
                      </a:lnTo>
                      <a:lnTo>
                        <a:pt x="1108" y="402"/>
                      </a:lnTo>
                      <a:lnTo>
                        <a:pt x="1175" y="407"/>
                      </a:lnTo>
                      <a:lnTo>
                        <a:pt x="1290" y="371"/>
                      </a:lnTo>
                      <a:lnTo>
                        <a:pt x="1411" y="406"/>
                      </a:lnTo>
                      <a:lnTo>
                        <a:pt x="1464" y="402"/>
                      </a:lnTo>
                      <a:lnTo>
                        <a:pt x="1554" y="391"/>
                      </a:lnTo>
                      <a:lnTo>
                        <a:pt x="1577" y="322"/>
                      </a:lnTo>
                      <a:lnTo>
                        <a:pt x="1746" y="227"/>
                      </a:lnTo>
                      <a:lnTo>
                        <a:pt x="1921" y="126"/>
                      </a:lnTo>
                      <a:lnTo>
                        <a:pt x="2021" y="101"/>
                      </a:lnTo>
                      <a:lnTo>
                        <a:pt x="2110" y="58"/>
                      </a:lnTo>
                      <a:lnTo>
                        <a:pt x="2144" y="31"/>
                      </a:lnTo>
                      <a:lnTo>
                        <a:pt x="2400" y="39"/>
                      </a:lnTo>
                      <a:lnTo>
                        <a:pt x="2574" y="60"/>
                      </a:lnTo>
                      <a:lnTo>
                        <a:pt x="2631" y="46"/>
                      </a:lnTo>
                      <a:lnTo>
                        <a:pt x="2667" y="6"/>
                      </a:lnTo>
                      <a:lnTo>
                        <a:pt x="2707" y="0"/>
                      </a:lnTo>
                      <a:lnTo>
                        <a:pt x="2755" y="121"/>
                      </a:lnTo>
                      <a:lnTo>
                        <a:pt x="2808" y="134"/>
                      </a:lnTo>
                      <a:lnTo>
                        <a:pt x="2848" y="170"/>
                      </a:lnTo>
                      <a:lnTo>
                        <a:pt x="2905" y="180"/>
                      </a:lnTo>
                      <a:lnTo>
                        <a:pt x="2975" y="146"/>
                      </a:lnTo>
                      <a:lnTo>
                        <a:pt x="2999" y="156"/>
                      </a:lnTo>
                      <a:lnTo>
                        <a:pt x="3029" y="179"/>
                      </a:lnTo>
                      <a:lnTo>
                        <a:pt x="3080" y="295"/>
                      </a:lnTo>
                      <a:lnTo>
                        <a:pt x="3133" y="310"/>
                      </a:lnTo>
                      <a:lnTo>
                        <a:pt x="3159" y="297"/>
                      </a:lnTo>
                      <a:lnTo>
                        <a:pt x="3185" y="295"/>
                      </a:lnTo>
                      <a:lnTo>
                        <a:pt x="3218" y="325"/>
                      </a:lnTo>
                      <a:lnTo>
                        <a:pt x="3250" y="345"/>
                      </a:lnTo>
                      <a:lnTo>
                        <a:pt x="3326" y="364"/>
                      </a:lnTo>
                      <a:lnTo>
                        <a:pt x="3382" y="410"/>
                      </a:lnTo>
                      <a:lnTo>
                        <a:pt x="3415" y="427"/>
                      </a:lnTo>
                      <a:lnTo>
                        <a:pt x="3422" y="396"/>
                      </a:lnTo>
                      <a:lnTo>
                        <a:pt x="3448" y="396"/>
                      </a:lnTo>
                      <a:lnTo>
                        <a:pt x="3536" y="444"/>
                      </a:lnTo>
                      <a:lnTo>
                        <a:pt x="3627" y="474"/>
                      </a:lnTo>
                      <a:lnTo>
                        <a:pt x="3744" y="433"/>
                      </a:lnTo>
                      <a:lnTo>
                        <a:pt x="3950" y="390"/>
                      </a:lnTo>
                      <a:lnTo>
                        <a:pt x="4182" y="425"/>
                      </a:lnTo>
                      <a:lnTo>
                        <a:pt x="4253" y="431"/>
                      </a:lnTo>
                      <a:lnTo>
                        <a:pt x="4400" y="339"/>
                      </a:lnTo>
                      <a:lnTo>
                        <a:pt x="4449" y="332"/>
                      </a:lnTo>
                      <a:lnTo>
                        <a:pt x="4506" y="292"/>
                      </a:lnTo>
                      <a:lnTo>
                        <a:pt x="4671" y="101"/>
                      </a:lnTo>
                      <a:lnTo>
                        <a:pt x="4703" y="119"/>
                      </a:lnTo>
                      <a:lnTo>
                        <a:pt x="4796" y="97"/>
                      </a:lnTo>
                      <a:lnTo>
                        <a:pt x="4849" y="95"/>
                      </a:lnTo>
                      <a:lnTo>
                        <a:pt x="4885" y="42"/>
                      </a:lnTo>
                      <a:lnTo>
                        <a:pt x="4943" y="51"/>
                      </a:lnTo>
                      <a:lnTo>
                        <a:pt x="4992" y="139"/>
                      </a:lnTo>
                      <a:lnTo>
                        <a:pt x="5050" y="169"/>
                      </a:lnTo>
                      <a:lnTo>
                        <a:pt x="5072" y="209"/>
                      </a:lnTo>
                      <a:lnTo>
                        <a:pt x="5118" y="261"/>
                      </a:lnTo>
                      <a:lnTo>
                        <a:pt x="5216" y="314"/>
                      </a:lnTo>
                      <a:lnTo>
                        <a:pt x="5301" y="375"/>
                      </a:lnTo>
                      <a:lnTo>
                        <a:pt x="5311" y="508"/>
                      </a:lnTo>
                      <a:lnTo>
                        <a:pt x="5285" y="588"/>
                      </a:lnTo>
                      <a:lnTo>
                        <a:pt x="5326" y="721"/>
                      </a:lnTo>
                      <a:lnTo>
                        <a:pt x="5420" y="746"/>
                      </a:lnTo>
                      <a:lnTo>
                        <a:pt x="5503" y="714"/>
                      </a:lnTo>
                      <a:lnTo>
                        <a:pt x="5562" y="829"/>
                      </a:lnTo>
                      <a:lnTo>
                        <a:pt x="5629" y="859"/>
                      </a:lnTo>
                      <a:lnTo>
                        <a:pt x="5467" y="891"/>
                      </a:lnTo>
                      <a:lnTo>
                        <a:pt x="5467" y="891"/>
                      </a:lnTo>
                      <a:lnTo>
                        <a:pt x="5469" y="910"/>
                      </a:lnTo>
                      <a:lnTo>
                        <a:pt x="5476" y="956"/>
                      </a:lnTo>
                      <a:lnTo>
                        <a:pt x="5479" y="982"/>
                      </a:lnTo>
                      <a:lnTo>
                        <a:pt x="5484" y="1008"/>
                      </a:lnTo>
                      <a:lnTo>
                        <a:pt x="5489" y="1030"/>
                      </a:lnTo>
                      <a:lnTo>
                        <a:pt x="5494" y="1047"/>
                      </a:lnTo>
                      <a:lnTo>
                        <a:pt x="5494" y="1047"/>
                      </a:lnTo>
                      <a:lnTo>
                        <a:pt x="5501" y="1066"/>
                      </a:lnTo>
                      <a:lnTo>
                        <a:pt x="5508" y="1093"/>
                      </a:lnTo>
                      <a:lnTo>
                        <a:pt x="5517" y="1125"/>
                      </a:lnTo>
                      <a:lnTo>
                        <a:pt x="5523" y="1159"/>
                      </a:lnTo>
                      <a:lnTo>
                        <a:pt x="5530" y="1193"/>
                      </a:lnTo>
                      <a:lnTo>
                        <a:pt x="5536" y="1223"/>
                      </a:lnTo>
                      <a:lnTo>
                        <a:pt x="5538" y="1246"/>
                      </a:lnTo>
                      <a:lnTo>
                        <a:pt x="5538" y="1255"/>
                      </a:lnTo>
                      <a:lnTo>
                        <a:pt x="5537" y="1261"/>
                      </a:lnTo>
                      <a:lnTo>
                        <a:pt x="5537" y="1261"/>
                      </a:lnTo>
                      <a:lnTo>
                        <a:pt x="5535" y="1276"/>
                      </a:lnTo>
                      <a:lnTo>
                        <a:pt x="5532" y="1303"/>
                      </a:lnTo>
                      <a:lnTo>
                        <a:pt x="5530" y="1339"/>
                      </a:lnTo>
                      <a:lnTo>
                        <a:pt x="5528" y="1379"/>
                      </a:lnTo>
                      <a:lnTo>
                        <a:pt x="5528" y="1419"/>
                      </a:lnTo>
                      <a:lnTo>
                        <a:pt x="5527" y="1456"/>
                      </a:lnTo>
                      <a:lnTo>
                        <a:pt x="5528" y="1485"/>
                      </a:lnTo>
                      <a:lnTo>
                        <a:pt x="5529" y="1495"/>
                      </a:lnTo>
                      <a:lnTo>
                        <a:pt x="5530" y="1503"/>
                      </a:lnTo>
                      <a:lnTo>
                        <a:pt x="5530" y="150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" name="Freeform 237">
                  <a:extLst>
                    <a:ext uri="{FF2B5EF4-FFF2-40B4-BE49-F238E27FC236}">
                      <a16:creationId xmlns:a16="http://schemas.microsoft.com/office/drawing/2014/main" id="{28546D10-882B-914D-ADCB-0C12F44EB9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4150" y="5402263"/>
                  <a:ext cx="292100" cy="261938"/>
                </a:xfrm>
                <a:custGeom>
                  <a:avLst/>
                  <a:gdLst>
                    <a:gd name="T0" fmla="*/ 75 w 920"/>
                    <a:gd name="T1" fmla="*/ 640 h 823"/>
                    <a:gd name="T2" fmla="*/ 131 w 920"/>
                    <a:gd name="T3" fmla="*/ 606 h 823"/>
                    <a:gd name="T4" fmla="*/ 201 w 920"/>
                    <a:gd name="T5" fmla="*/ 590 h 823"/>
                    <a:gd name="T6" fmla="*/ 234 w 920"/>
                    <a:gd name="T7" fmla="*/ 579 h 823"/>
                    <a:gd name="T8" fmla="*/ 234 w 920"/>
                    <a:gd name="T9" fmla="*/ 609 h 823"/>
                    <a:gd name="T10" fmla="*/ 208 w 920"/>
                    <a:gd name="T11" fmla="*/ 619 h 823"/>
                    <a:gd name="T12" fmla="*/ 138 w 920"/>
                    <a:gd name="T13" fmla="*/ 663 h 823"/>
                    <a:gd name="T14" fmla="*/ 78 w 920"/>
                    <a:gd name="T15" fmla="*/ 703 h 823"/>
                    <a:gd name="T16" fmla="*/ 41 w 920"/>
                    <a:gd name="T17" fmla="*/ 720 h 823"/>
                    <a:gd name="T18" fmla="*/ 23 w 920"/>
                    <a:gd name="T19" fmla="*/ 747 h 823"/>
                    <a:gd name="T20" fmla="*/ 46 w 920"/>
                    <a:gd name="T21" fmla="*/ 770 h 823"/>
                    <a:gd name="T22" fmla="*/ 39 w 920"/>
                    <a:gd name="T23" fmla="*/ 799 h 823"/>
                    <a:gd name="T24" fmla="*/ 26 w 920"/>
                    <a:gd name="T25" fmla="*/ 819 h 823"/>
                    <a:gd name="T26" fmla="*/ 36 w 920"/>
                    <a:gd name="T27" fmla="*/ 823 h 823"/>
                    <a:gd name="T28" fmla="*/ 96 w 920"/>
                    <a:gd name="T29" fmla="*/ 793 h 823"/>
                    <a:gd name="T30" fmla="*/ 96 w 920"/>
                    <a:gd name="T31" fmla="*/ 762 h 823"/>
                    <a:gd name="T32" fmla="*/ 152 w 920"/>
                    <a:gd name="T33" fmla="*/ 716 h 823"/>
                    <a:gd name="T34" fmla="*/ 201 w 920"/>
                    <a:gd name="T35" fmla="*/ 659 h 823"/>
                    <a:gd name="T36" fmla="*/ 291 w 920"/>
                    <a:gd name="T37" fmla="*/ 615 h 823"/>
                    <a:gd name="T38" fmla="*/ 370 w 920"/>
                    <a:gd name="T39" fmla="*/ 571 h 823"/>
                    <a:gd name="T40" fmla="*/ 404 w 920"/>
                    <a:gd name="T41" fmla="*/ 534 h 823"/>
                    <a:gd name="T42" fmla="*/ 433 w 920"/>
                    <a:gd name="T43" fmla="*/ 464 h 823"/>
                    <a:gd name="T44" fmla="*/ 476 w 920"/>
                    <a:gd name="T45" fmla="*/ 451 h 823"/>
                    <a:gd name="T46" fmla="*/ 553 w 920"/>
                    <a:gd name="T47" fmla="*/ 469 h 823"/>
                    <a:gd name="T48" fmla="*/ 632 w 920"/>
                    <a:gd name="T49" fmla="*/ 443 h 823"/>
                    <a:gd name="T50" fmla="*/ 672 w 920"/>
                    <a:gd name="T51" fmla="*/ 446 h 823"/>
                    <a:gd name="T52" fmla="*/ 749 w 920"/>
                    <a:gd name="T53" fmla="*/ 458 h 823"/>
                    <a:gd name="T54" fmla="*/ 806 w 920"/>
                    <a:gd name="T55" fmla="*/ 461 h 823"/>
                    <a:gd name="T56" fmla="*/ 836 w 920"/>
                    <a:gd name="T57" fmla="*/ 464 h 823"/>
                    <a:gd name="T58" fmla="*/ 886 w 920"/>
                    <a:gd name="T59" fmla="*/ 471 h 823"/>
                    <a:gd name="T60" fmla="*/ 893 w 920"/>
                    <a:gd name="T61" fmla="*/ 451 h 823"/>
                    <a:gd name="T62" fmla="*/ 908 w 920"/>
                    <a:gd name="T63" fmla="*/ 418 h 823"/>
                    <a:gd name="T64" fmla="*/ 903 w 920"/>
                    <a:gd name="T65" fmla="*/ 412 h 823"/>
                    <a:gd name="T66" fmla="*/ 913 w 920"/>
                    <a:gd name="T67" fmla="*/ 401 h 823"/>
                    <a:gd name="T68" fmla="*/ 920 w 920"/>
                    <a:gd name="T69" fmla="*/ 381 h 823"/>
                    <a:gd name="T70" fmla="*/ 902 w 920"/>
                    <a:gd name="T71" fmla="*/ 350 h 823"/>
                    <a:gd name="T72" fmla="*/ 882 w 920"/>
                    <a:gd name="T73" fmla="*/ 360 h 823"/>
                    <a:gd name="T74" fmla="*/ 838 w 920"/>
                    <a:gd name="T75" fmla="*/ 351 h 823"/>
                    <a:gd name="T76" fmla="*/ 735 w 920"/>
                    <a:gd name="T77" fmla="*/ 299 h 823"/>
                    <a:gd name="T78" fmla="*/ 651 w 920"/>
                    <a:gd name="T79" fmla="*/ 240 h 823"/>
                    <a:gd name="T80" fmla="*/ 610 w 920"/>
                    <a:gd name="T81" fmla="*/ 144 h 823"/>
                    <a:gd name="T82" fmla="*/ 589 w 920"/>
                    <a:gd name="T83" fmla="*/ 28 h 823"/>
                    <a:gd name="T84" fmla="*/ 525 w 920"/>
                    <a:gd name="T85" fmla="*/ 38 h 823"/>
                    <a:gd name="T86" fmla="*/ 476 w 920"/>
                    <a:gd name="T87" fmla="*/ 66 h 823"/>
                    <a:gd name="T88" fmla="*/ 409 w 920"/>
                    <a:gd name="T89" fmla="*/ 66 h 823"/>
                    <a:gd name="T90" fmla="*/ 403 w 920"/>
                    <a:gd name="T91" fmla="*/ 39 h 823"/>
                    <a:gd name="T92" fmla="*/ 309 w 920"/>
                    <a:gd name="T93" fmla="*/ 0 h 823"/>
                    <a:gd name="T94" fmla="*/ 286 w 920"/>
                    <a:gd name="T95" fmla="*/ 24 h 823"/>
                    <a:gd name="T96" fmla="*/ 209 w 920"/>
                    <a:gd name="T97" fmla="*/ 38 h 823"/>
                    <a:gd name="T98" fmla="*/ 180 w 920"/>
                    <a:gd name="T99" fmla="*/ 95 h 823"/>
                    <a:gd name="T100" fmla="*/ 119 w 920"/>
                    <a:gd name="T101" fmla="*/ 102 h 823"/>
                    <a:gd name="T102" fmla="*/ 184 w 920"/>
                    <a:gd name="T103" fmla="*/ 174 h 823"/>
                    <a:gd name="T104" fmla="*/ 148 w 920"/>
                    <a:gd name="T105" fmla="*/ 357 h 823"/>
                    <a:gd name="T106" fmla="*/ 0 w 920"/>
                    <a:gd name="T107" fmla="*/ 541 h 823"/>
                    <a:gd name="T108" fmla="*/ 7 w 920"/>
                    <a:gd name="T109" fmla="*/ 571 h 823"/>
                    <a:gd name="T110" fmla="*/ 21 w 920"/>
                    <a:gd name="T111" fmla="*/ 621 h 823"/>
                    <a:gd name="T112" fmla="*/ 75 w 920"/>
                    <a:gd name="T113" fmla="*/ 640 h 8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0" h="823">
                      <a:moveTo>
                        <a:pt x="75" y="640"/>
                      </a:moveTo>
                      <a:lnTo>
                        <a:pt x="131" y="606"/>
                      </a:lnTo>
                      <a:lnTo>
                        <a:pt x="201" y="590"/>
                      </a:lnTo>
                      <a:lnTo>
                        <a:pt x="234" y="579"/>
                      </a:lnTo>
                      <a:lnTo>
                        <a:pt x="234" y="609"/>
                      </a:lnTo>
                      <a:lnTo>
                        <a:pt x="208" y="619"/>
                      </a:lnTo>
                      <a:lnTo>
                        <a:pt x="138" y="663"/>
                      </a:lnTo>
                      <a:lnTo>
                        <a:pt x="78" y="703"/>
                      </a:lnTo>
                      <a:lnTo>
                        <a:pt x="41" y="720"/>
                      </a:lnTo>
                      <a:lnTo>
                        <a:pt x="23" y="747"/>
                      </a:lnTo>
                      <a:lnTo>
                        <a:pt x="46" y="770"/>
                      </a:lnTo>
                      <a:lnTo>
                        <a:pt x="39" y="799"/>
                      </a:lnTo>
                      <a:lnTo>
                        <a:pt x="26" y="819"/>
                      </a:lnTo>
                      <a:lnTo>
                        <a:pt x="36" y="823"/>
                      </a:lnTo>
                      <a:lnTo>
                        <a:pt x="96" y="793"/>
                      </a:lnTo>
                      <a:lnTo>
                        <a:pt x="96" y="762"/>
                      </a:lnTo>
                      <a:lnTo>
                        <a:pt x="152" y="716"/>
                      </a:lnTo>
                      <a:lnTo>
                        <a:pt x="201" y="659"/>
                      </a:lnTo>
                      <a:lnTo>
                        <a:pt x="291" y="615"/>
                      </a:lnTo>
                      <a:lnTo>
                        <a:pt x="370" y="571"/>
                      </a:lnTo>
                      <a:lnTo>
                        <a:pt x="404" y="534"/>
                      </a:lnTo>
                      <a:lnTo>
                        <a:pt x="433" y="464"/>
                      </a:lnTo>
                      <a:lnTo>
                        <a:pt x="476" y="451"/>
                      </a:lnTo>
                      <a:lnTo>
                        <a:pt x="553" y="469"/>
                      </a:lnTo>
                      <a:lnTo>
                        <a:pt x="632" y="443"/>
                      </a:lnTo>
                      <a:lnTo>
                        <a:pt x="672" y="446"/>
                      </a:lnTo>
                      <a:lnTo>
                        <a:pt x="749" y="458"/>
                      </a:lnTo>
                      <a:lnTo>
                        <a:pt x="806" y="461"/>
                      </a:lnTo>
                      <a:lnTo>
                        <a:pt x="836" y="464"/>
                      </a:lnTo>
                      <a:lnTo>
                        <a:pt x="886" y="471"/>
                      </a:lnTo>
                      <a:lnTo>
                        <a:pt x="893" y="451"/>
                      </a:lnTo>
                      <a:lnTo>
                        <a:pt x="908" y="418"/>
                      </a:lnTo>
                      <a:lnTo>
                        <a:pt x="903" y="412"/>
                      </a:lnTo>
                      <a:lnTo>
                        <a:pt x="913" y="401"/>
                      </a:lnTo>
                      <a:lnTo>
                        <a:pt x="920" y="381"/>
                      </a:lnTo>
                      <a:lnTo>
                        <a:pt x="902" y="350"/>
                      </a:lnTo>
                      <a:lnTo>
                        <a:pt x="882" y="360"/>
                      </a:lnTo>
                      <a:lnTo>
                        <a:pt x="838" y="351"/>
                      </a:lnTo>
                      <a:lnTo>
                        <a:pt x="735" y="299"/>
                      </a:lnTo>
                      <a:lnTo>
                        <a:pt x="651" y="240"/>
                      </a:lnTo>
                      <a:lnTo>
                        <a:pt x="610" y="144"/>
                      </a:lnTo>
                      <a:lnTo>
                        <a:pt x="589" y="28"/>
                      </a:lnTo>
                      <a:lnTo>
                        <a:pt x="525" y="38"/>
                      </a:lnTo>
                      <a:lnTo>
                        <a:pt x="476" y="66"/>
                      </a:lnTo>
                      <a:lnTo>
                        <a:pt x="409" y="66"/>
                      </a:lnTo>
                      <a:lnTo>
                        <a:pt x="403" y="39"/>
                      </a:lnTo>
                      <a:lnTo>
                        <a:pt x="309" y="0"/>
                      </a:lnTo>
                      <a:lnTo>
                        <a:pt x="286" y="24"/>
                      </a:lnTo>
                      <a:lnTo>
                        <a:pt x="209" y="38"/>
                      </a:lnTo>
                      <a:lnTo>
                        <a:pt x="180" y="95"/>
                      </a:lnTo>
                      <a:lnTo>
                        <a:pt x="119" y="102"/>
                      </a:lnTo>
                      <a:lnTo>
                        <a:pt x="184" y="174"/>
                      </a:lnTo>
                      <a:lnTo>
                        <a:pt x="148" y="357"/>
                      </a:lnTo>
                      <a:lnTo>
                        <a:pt x="0" y="541"/>
                      </a:lnTo>
                      <a:lnTo>
                        <a:pt x="7" y="571"/>
                      </a:lnTo>
                      <a:lnTo>
                        <a:pt x="21" y="621"/>
                      </a:lnTo>
                      <a:lnTo>
                        <a:pt x="75" y="64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" name="Freeform 239">
                  <a:extLst>
                    <a:ext uri="{FF2B5EF4-FFF2-40B4-BE49-F238E27FC236}">
                      <a16:creationId xmlns:a16="http://schemas.microsoft.com/office/drawing/2014/main" id="{E1811830-C800-E74E-AA61-A0A6B7263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9700" y="5638800"/>
                  <a:ext cx="31750" cy="22225"/>
                </a:xfrm>
                <a:custGeom>
                  <a:avLst/>
                  <a:gdLst>
                    <a:gd name="T0" fmla="*/ 72 w 102"/>
                    <a:gd name="T1" fmla="*/ 0 h 69"/>
                    <a:gd name="T2" fmla="*/ 18 w 102"/>
                    <a:gd name="T3" fmla="*/ 36 h 69"/>
                    <a:gd name="T4" fmla="*/ 0 w 102"/>
                    <a:gd name="T5" fmla="*/ 66 h 69"/>
                    <a:gd name="T6" fmla="*/ 79 w 102"/>
                    <a:gd name="T7" fmla="*/ 69 h 69"/>
                    <a:gd name="T8" fmla="*/ 102 w 102"/>
                    <a:gd name="T9" fmla="*/ 42 h 69"/>
                    <a:gd name="T10" fmla="*/ 92 w 102"/>
                    <a:gd name="T11" fmla="*/ 10 h 69"/>
                    <a:gd name="T12" fmla="*/ 72 w 102"/>
                    <a:gd name="T1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2" h="69">
                      <a:moveTo>
                        <a:pt x="72" y="0"/>
                      </a:moveTo>
                      <a:lnTo>
                        <a:pt x="18" y="36"/>
                      </a:lnTo>
                      <a:lnTo>
                        <a:pt x="0" y="66"/>
                      </a:lnTo>
                      <a:lnTo>
                        <a:pt x="79" y="69"/>
                      </a:lnTo>
                      <a:lnTo>
                        <a:pt x="102" y="42"/>
                      </a:lnTo>
                      <a:lnTo>
                        <a:pt x="92" y="1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4" name="Freeform 240">
                <a:extLst>
                  <a:ext uri="{FF2B5EF4-FFF2-40B4-BE49-F238E27FC236}">
                    <a16:creationId xmlns:a16="http://schemas.microsoft.com/office/drawing/2014/main" id="{1DBC204E-0B24-2442-AA6C-3D9DF09BF2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049342" y="5237644"/>
                <a:ext cx="0" cy="2020"/>
              </a:xfrm>
              <a:custGeom>
                <a:avLst/>
                <a:gdLst>
                  <a:gd name="T0" fmla="*/ 2 w 3"/>
                  <a:gd name="T1" fmla="*/ 5 h 5"/>
                  <a:gd name="T2" fmla="*/ 0 w 3"/>
                  <a:gd name="T3" fmla="*/ 2 h 5"/>
                  <a:gd name="T4" fmla="*/ 3 w 3"/>
                  <a:gd name="T5" fmla="*/ 0 h 5"/>
                  <a:gd name="T6" fmla="*/ 2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5" name="Group 356">
                <a:extLst>
                  <a:ext uri="{FF2B5EF4-FFF2-40B4-BE49-F238E27FC236}">
                    <a16:creationId xmlns:a16="http://schemas.microsoft.com/office/drawing/2014/main" id="{EA520D40-9C78-D543-9A63-279E2EC34CC5}"/>
                  </a:ext>
                </a:extLst>
              </p:cNvPr>
              <p:cNvGrpSpPr/>
              <p:nvPr userDrawn="1"/>
            </p:nvGrpSpPr>
            <p:grpSpPr>
              <a:xfrm>
                <a:off x="6126416" y="5183116"/>
                <a:ext cx="1666114" cy="1211719"/>
                <a:chOff x="1885950" y="5200650"/>
                <a:chExt cx="1309688" cy="952500"/>
              </a:xfrm>
              <a:grpFill/>
            </p:grpSpPr>
            <p:sp>
              <p:nvSpPr>
                <p:cNvPr id="165" name="Freeform 241">
                  <a:extLst>
                    <a:ext uri="{FF2B5EF4-FFF2-40B4-BE49-F238E27FC236}">
                      <a16:creationId xmlns:a16="http://schemas.microsoft.com/office/drawing/2014/main" id="{4E8E2369-FE7A-6246-96DA-D5048F274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8300" y="5819775"/>
                  <a:ext cx="30163" cy="20638"/>
                </a:xfrm>
                <a:custGeom>
                  <a:avLst/>
                  <a:gdLst>
                    <a:gd name="T0" fmla="*/ 37 w 94"/>
                    <a:gd name="T1" fmla="*/ 30 h 69"/>
                    <a:gd name="T2" fmla="*/ 17 w 94"/>
                    <a:gd name="T3" fmla="*/ 0 h 69"/>
                    <a:gd name="T4" fmla="*/ 0 w 94"/>
                    <a:gd name="T5" fmla="*/ 37 h 69"/>
                    <a:gd name="T6" fmla="*/ 14 w 94"/>
                    <a:gd name="T7" fmla="*/ 60 h 69"/>
                    <a:gd name="T8" fmla="*/ 37 w 94"/>
                    <a:gd name="T9" fmla="*/ 47 h 69"/>
                    <a:gd name="T10" fmla="*/ 77 w 94"/>
                    <a:gd name="T11" fmla="*/ 49 h 69"/>
                    <a:gd name="T12" fmla="*/ 94 w 94"/>
                    <a:gd name="T13" fmla="*/ 69 h 69"/>
                    <a:gd name="T14" fmla="*/ 87 w 94"/>
                    <a:gd name="T15" fmla="*/ 32 h 69"/>
                    <a:gd name="T16" fmla="*/ 37 w 94"/>
                    <a:gd name="T17" fmla="*/ 3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4" h="69">
                      <a:moveTo>
                        <a:pt x="37" y="30"/>
                      </a:moveTo>
                      <a:lnTo>
                        <a:pt x="17" y="0"/>
                      </a:lnTo>
                      <a:lnTo>
                        <a:pt x="0" y="37"/>
                      </a:lnTo>
                      <a:lnTo>
                        <a:pt x="14" y="60"/>
                      </a:lnTo>
                      <a:lnTo>
                        <a:pt x="37" y="47"/>
                      </a:lnTo>
                      <a:lnTo>
                        <a:pt x="77" y="49"/>
                      </a:lnTo>
                      <a:lnTo>
                        <a:pt x="94" y="69"/>
                      </a:lnTo>
                      <a:lnTo>
                        <a:pt x="87" y="32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" name="Freeform 242">
                  <a:extLst>
                    <a:ext uri="{FF2B5EF4-FFF2-40B4-BE49-F238E27FC236}">
                      <a16:creationId xmlns:a16="http://schemas.microsoft.com/office/drawing/2014/main" id="{E1AD7E96-756E-C143-9C0B-943ACEB42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425" y="5775325"/>
                  <a:ext cx="42863" cy="41275"/>
                </a:xfrm>
                <a:custGeom>
                  <a:avLst/>
                  <a:gdLst>
                    <a:gd name="T0" fmla="*/ 74 w 133"/>
                    <a:gd name="T1" fmla="*/ 120 h 127"/>
                    <a:gd name="T2" fmla="*/ 130 w 133"/>
                    <a:gd name="T3" fmla="*/ 26 h 127"/>
                    <a:gd name="T4" fmla="*/ 133 w 133"/>
                    <a:gd name="T5" fmla="*/ 0 h 127"/>
                    <a:gd name="T6" fmla="*/ 77 w 133"/>
                    <a:gd name="T7" fmla="*/ 4 h 127"/>
                    <a:gd name="T8" fmla="*/ 23 w 133"/>
                    <a:gd name="T9" fmla="*/ 44 h 127"/>
                    <a:gd name="T10" fmla="*/ 0 w 133"/>
                    <a:gd name="T11" fmla="*/ 94 h 127"/>
                    <a:gd name="T12" fmla="*/ 18 w 133"/>
                    <a:gd name="T13" fmla="*/ 118 h 127"/>
                    <a:gd name="T14" fmla="*/ 50 w 133"/>
                    <a:gd name="T15" fmla="*/ 107 h 127"/>
                    <a:gd name="T16" fmla="*/ 61 w 133"/>
                    <a:gd name="T17" fmla="*/ 127 h 127"/>
                    <a:gd name="T18" fmla="*/ 74 w 133"/>
                    <a:gd name="T19" fmla="*/ 12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3" h="127">
                      <a:moveTo>
                        <a:pt x="74" y="120"/>
                      </a:moveTo>
                      <a:lnTo>
                        <a:pt x="130" y="26"/>
                      </a:lnTo>
                      <a:lnTo>
                        <a:pt x="133" y="0"/>
                      </a:lnTo>
                      <a:lnTo>
                        <a:pt x="77" y="4"/>
                      </a:lnTo>
                      <a:lnTo>
                        <a:pt x="23" y="44"/>
                      </a:lnTo>
                      <a:lnTo>
                        <a:pt x="0" y="94"/>
                      </a:lnTo>
                      <a:lnTo>
                        <a:pt x="18" y="118"/>
                      </a:lnTo>
                      <a:lnTo>
                        <a:pt x="50" y="107"/>
                      </a:lnTo>
                      <a:lnTo>
                        <a:pt x="61" y="127"/>
                      </a:lnTo>
                      <a:lnTo>
                        <a:pt x="74" y="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" name="Freeform 243">
                  <a:extLst>
                    <a:ext uri="{FF2B5EF4-FFF2-40B4-BE49-F238E27FC236}">
                      <a16:creationId xmlns:a16="http://schemas.microsoft.com/office/drawing/2014/main" id="{4FAD0428-4707-8149-B50E-2B6B20088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3550" y="5667375"/>
                  <a:ext cx="107950" cy="93663"/>
                </a:xfrm>
                <a:custGeom>
                  <a:avLst/>
                  <a:gdLst>
                    <a:gd name="T0" fmla="*/ 309 w 340"/>
                    <a:gd name="T1" fmla="*/ 99 h 295"/>
                    <a:gd name="T2" fmla="*/ 256 w 340"/>
                    <a:gd name="T3" fmla="*/ 103 h 295"/>
                    <a:gd name="T4" fmla="*/ 249 w 340"/>
                    <a:gd name="T5" fmla="*/ 82 h 295"/>
                    <a:gd name="T6" fmla="*/ 269 w 340"/>
                    <a:gd name="T7" fmla="*/ 49 h 295"/>
                    <a:gd name="T8" fmla="*/ 236 w 340"/>
                    <a:gd name="T9" fmla="*/ 66 h 295"/>
                    <a:gd name="T10" fmla="*/ 239 w 340"/>
                    <a:gd name="T11" fmla="*/ 50 h 295"/>
                    <a:gd name="T12" fmla="*/ 285 w 340"/>
                    <a:gd name="T13" fmla="*/ 12 h 295"/>
                    <a:gd name="T14" fmla="*/ 278 w 340"/>
                    <a:gd name="T15" fmla="*/ 0 h 295"/>
                    <a:gd name="T16" fmla="*/ 166 w 340"/>
                    <a:gd name="T17" fmla="*/ 43 h 295"/>
                    <a:gd name="T18" fmla="*/ 119 w 340"/>
                    <a:gd name="T19" fmla="*/ 67 h 295"/>
                    <a:gd name="T20" fmla="*/ 53 w 340"/>
                    <a:gd name="T21" fmla="*/ 115 h 295"/>
                    <a:gd name="T22" fmla="*/ 0 w 340"/>
                    <a:gd name="T23" fmla="*/ 142 h 295"/>
                    <a:gd name="T24" fmla="*/ 8 w 340"/>
                    <a:gd name="T25" fmla="*/ 217 h 295"/>
                    <a:gd name="T26" fmla="*/ 38 w 340"/>
                    <a:gd name="T27" fmla="*/ 224 h 295"/>
                    <a:gd name="T28" fmla="*/ 40 w 340"/>
                    <a:gd name="T29" fmla="*/ 180 h 295"/>
                    <a:gd name="T30" fmla="*/ 90 w 340"/>
                    <a:gd name="T31" fmla="*/ 174 h 295"/>
                    <a:gd name="T32" fmla="*/ 120 w 340"/>
                    <a:gd name="T33" fmla="*/ 197 h 295"/>
                    <a:gd name="T34" fmla="*/ 118 w 340"/>
                    <a:gd name="T35" fmla="*/ 246 h 295"/>
                    <a:gd name="T36" fmla="*/ 171 w 340"/>
                    <a:gd name="T37" fmla="*/ 263 h 295"/>
                    <a:gd name="T38" fmla="*/ 205 w 340"/>
                    <a:gd name="T39" fmla="*/ 282 h 295"/>
                    <a:gd name="T40" fmla="*/ 205 w 340"/>
                    <a:gd name="T41" fmla="*/ 295 h 295"/>
                    <a:gd name="T42" fmla="*/ 274 w 340"/>
                    <a:gd name="T43" fmla="*/ 269 h 295"/>
                    <a:gd name="T44" fmla="*/ 294 w 340"/>
                    <a:gd name="T45" fmla="*/ 228 h 295"/>
                    <a:gd name="T46" fmla="*/ 314 w 340"/>
                    <a:gd name="T47" fmla="*/ 192 h 295"/>
                    <a:gd name="T48" fmla="*/ 340 w 340"/>
                    <a:gd name="T49" fmla="*/ 145 h 295"/>
                    <a:gd name="T50" fmla="*/ 333 w 340"/>
                    <a:gd name="T51" fmla="*/ 105 h 295"/>
                    <a:gd name="T52" fmla="*/ 309 w 340"/>
                    <a:gd name="T53" fmla="*/ 99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40" h="295">
                      <a:moveTo>
                        <a:pt x="309" y="99"/>
                      </a:moveTo>
                      <a:lnTo>
                        <a:pt x="256" y="103"/>
                      </a:lnTo>
                      <a:lnTo>
                        <a:pt x="249" y="82"/>
                      </a:lnTo>
                      <a:lnTo>
                        <a:pt x="269" y="49"/>
                      </a:lnTo>
                      <a:lnTo>
                        <a:pt x="236" y="66"/>
                      </a:lnTo>
                      <a:lnTo>
                        <a:pt x="239" y="50"/>
                      </a:lnTo>
                      <a:lnTo>
                        <a:pt x="285" y="12"/>
                      </a:lnTo>
                      <a:lnTo>
                        <a:pt x="278" y="0"/>
                      </a:lnTo>
                      <a:lnTo>
                        <a:pt x="166" y="43"/>
                      </a:lnTo>
                      <a:lnTo>
                        <a:pt x="119" y="67"/>
                      </a:lnTo>
                      <a:lnTo>
                        <a:pt x="53" y="115"/>
                      </a:lnTo>
                      <a:lnTo>
                        <a:pt x="0" y="142"/>
                      </a:lnTo>
                      <a:lnTo>
                        <a:pt x="8" y="217"/>
                      </a:lnTo>
                      <a:lnTo>
                        <a:pt x="38" y="224"/>
                      </a:lnTo>
                      <a:lnTo>
                        <a:pt x="40" y="180"/>
                      </a:lnTo>
                      <a:lnTo>
                        <a:pt x="90" y="174"/>
                      </a:lnTo>
                      <a:lnTo>
                        <a:pt x="120" y="197"/>
                      </a:lnTo>
                      <a:lnTo>
                        <a:pt x="118" y="246"/>
                      </a:lnTo>
                      <a:lnTo>
                        <a:pt x="171" y="263"/>
                      </a:lnTo>
                      <a:lnTo>
                        <a:pt x="205" y="282"/>
                      </a:lnTo>
                      <a:lnTo>
                        <a:pt x="205" y="295"/>
                      </a:lnTo>
                      <a:lnTo>
                        <a:pt x="274" y="269"/>
                      </a:lnTo>
                      <a:lnTo>
                        <a:pt x="294" y="228"/>
                      </a:lnTo>
                      <a:lnTo>
                        <a:pt x="314" y="192"/>
                      </a:lnTo>
                      <a:lnTo>
                        <a:pt x="340" y="145"/>
                      </a:lnTo>
                      <a:lnTo>
                        <a:pt x="333" y="105"/>
                      </a:lnTo>
                      <a:lnTo>
                        <a:pt x="309" y="9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" name="Freeform 244">
                  <a:extLst>
                    <a:ext uri="{FF2B5EF4-FFF2-40B4-BE49-F238E27FC236}">
                      <a16:creationId xmlns:a16="http://schemas.microsoft.com/office/drawing/2014/main" id="{6898999F-98F2-5446-9BD4-D27F7752B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5313" y="5661025"/>
                  <a:ext cx="60325" cy="33338"/>
                </a:xfrm>
                <a:custGeom>
                  <a:avLst/>
                  <a:gdLst>
                    <a:gd name="T0" fmla="*/ 186 w 190"/>
                    <a:gd name="T1" fmla="*/ 46 h 107"/>
                    <a:gd name="T2" fmla="*/ 122 w 190"/>
                    <a:gd name="T3" fmla="*/ 0 h 107"/>
                    <a:gd name="T4" fmla="*/ 0 w 190"/>
                    <a:gd name="T5" fmla="*/ 17 h 107"/>
                    <a:gd name="T6" fmla="*/ 6 w 190"/>
                    <a:gd name="T7" fmla="*/ 48 h 107"/>
                    <a:gd name="T8" fmla="*/ 26 w 190"/>
                    <a:gd name="T9" fmla="*/ 48 h 107"/>
                    <a:gd name="T10" fmla="*/ 30 w 190"/>
                    <a:gd name="T11" fmla="*/ 81 h 107"/>
                    <a:gd name="T12" fmla="*/ 113 w 190"/>
                    <a:gd name="T13" fmla="*/ 76 h 107"/>
                    <a:gd name="T14" fmla="*/ 150 w 190"/>
                    <a:gd name="T15" fmla="*/ 107 h 107"/>
                    <a:gd name="T16" fmla="*/ 190 w 190"/>
                    <a:gd name="T17" fmla="*/ 82 h 107"/>
                    <a:gd name="T18" fmla="*/ 186 w 190"/>
                    <a:gd name="T19" fmla="*/ 4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0" h="107">
                      <a:moveTo>
                        <a:pt x="186" y="46"/>
                      </a:moveTo>
                      <a:lnTo>
                        <a:pt x="122" y="0"/>
                      </a:lnTo>
                      <a:lnTo>
                        <a:pt x="0" y="17"/>
                      </a:lnTo>
                      <a:lnTo>
                        <a:pt x="6" y="48"/>
                      </a:lnTo>
                      <a:lnTo>
                        <a:pt x="26" y="48"/>
                      </a:lnTo>
                      <a:lnTo>
                        <a:pt x="30" y="81"/>
                      </a:lnTo>
                      <a:lnTo>
                        <a:pt x="113" y="76"/>
                      </a:lnTo>
                      <a:lnTo>
                        <a:pt x="150" y="107"/>
                      </a:lnTo>
                      <a:lnTo>
                        <a:pt x="190" y="82"/>
                      </a:lnTo>
                      <a:lnTo>
                        <a:pt x="186" y="4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" name="Freeform 245">
                  <a:extLst>
                    <a:ext uri="{FF2B5EF4-FFF2-40B4-BE49-F238E27FC236}">
                      <a16:creationId xmlns:a16="http://schemas.microsoft.com/office/drawing/2014/main" id="{E41B61E5-3085-994B-908D-51DFA2E29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950" y="5200650"/>
                  <a:ext cx="1203325" cy="952500"/>
                </a:xfrm>
                <a:custGeom>
                  <a:avLst/>
                  <a:gdLst>
                    <a:gd name="T0" fmla="*/ 3760 w 3792"/>
                    <a:gd name="T1" fmla="*/ 681 h 3004"/>
                    <a:gd name="T2" fmla="*/ 3752 w 3792"/>
                    <a:gd name="T3" fmla="*/ 585 h 3004"/>
                    <a:gd name="T4" fmla="*/ 3742 w 3792"/>
                    <a:gd name="T5" fmla="*/ 545 h 3004"/>
                    <a:gd name="T6" fmla="*/ 3704 w 3792"/>
                    <a:gd name="T7" fmla="*/ 498 h 3004"/>
                    <a:gd name="T8" fmla="*/ 3481 w 3792"/>
                    <a:gd name="T9" fmla="*/ 537 h 3004"/>
                    <a:gd name="T10" fmla="*/ 3318 w 3792"/>
                    <a:gd name="T11" fmla="*/ 512 h 3004"/>
                    <a:gd name="T12" fmla="*/ 3137 w 3792"/>
                    <a:gd name="T13" fmla="*/ 368 h 3004"/>
                    <a:gd name="T14" fmla="*/ 2941 w 3792"/>
                    <a:gd name="T15" fmla="*/ 409 h 3004"/>
                    <a:gd name="T16" fmla="*/ 2553 w 3792"/>
                    <a:gd name="T17" fmla="*/ 320 h 3004"/>
                    <a:gd name="T18" fmla="*/ 2369 w 3792"/>
                    <a:gd name="T19" fmla="*/ 205 h 3004"/>
                    <a:gd name="T20" fmla="*/ 2302 w 3792"/>
                    <a:gd name="T21" fmla="*/ 140 h 3004"/>
                    <a:gd name="T22" fmla="*/ 2281 w 3792"/>
                    <a:gd name="T23" fmla="*/ 146 h 3004"/>
                    <a:gd name="T24" fmla="*/ 2255 w 3792"/>
                    <a:gd name="T25" fmla="*/ 159 h 3004"/>
                    <a:gd name="T26" fmla="*/ 2223 w 3792"/>
                    <a:gd name="T27" fmla="*/ 155 h 3004"/>
                    <a:gd name="T28" fmla="*/ 2071 w 3792"/>
                    <a:gd name="T29" fmla="*/ 175 h 3004"/>
                    <a:gd name="T30" fmla="*/ 1901 w 3792"/>
                    <a:gd name="T31" fmla="*/ 143 h 3004"/>
                    <a:gd name="T32" fmla="*/ 1755 w 3792"/>
                    <a:gd name="T33" fmla="*/ 138 h 3004"/>
                    <a:gd name="T34" fmla="*/ 1655 w 3792"/>
                    <a:gd name="T35" fmla="*/ 126 h 3004"/>
                    <a:gd name="T36" fmla="*/ 1372 w 3792"/>
                    <a:gd name="T37" fmla="*/ 128 h 3004"/>
                    <a:gd name="T38" fmla="*/ 1077 w 3792"/>
                    <a:gd name="T39" fmla="*/ 61 h 3004"/>
                    <a:gd name="T40" fmla="*/ 987 w 3792"/>
                    <a:gd name="T41" fmla="*/ 78 h 3004"/>
                    <a:gd name="T42" fmla="*/ 527 w 3792"/>
                    <a:gd name="T43" fmla="*/ 3 h 3004"/>
                    <a:gd name="T44" fmla="*/ 454 w 3792"/>
                    <a:gd name="T45" fmla="*/ 7 h 3004"/>
                    <a:gd name="T46" fmla="*/ 301 w 3792"/>
                    <a:gd name="T47" fmla="*/ 95 h 3004"/>
                    <a:gd name="T48" fmla="*/ 322 w 3792"/>
                    <a:gd name="T49" fmla="*/ 140 h 3004"/>
                    <a:gd name="T50" fmla="*/ 295 w 3792"/>
                    <a:gd name="T51" fmla="*/ 148 h 3004"/>
                    <a:gd name="T52" fmla="*/ 136 w 3792"/>
                    <a:gd name="T53" fmla="*/ 173 h 3004"/>
                    <a:gd name="T54" fmla="*/ 56 w 3792"/>
                    <a:gd name="T55" fmla="*/ 233 h 3004"/>
                    <a:gd name="T56" fmla="*/ 23 w 3792"/>
                    <a:gd name="T57" fmla="*/ 342 h 3004"/>
                    <a:gd name="T58" fmla="*/ 94 w 3792"/>
                    <a:gd name="T59" fmla="*/ 396 h 3004"/>
                    <a:gd name="T60" fmla="*/ 118 w 3792"/>
                    <a:gd name="T61" fmla="*/ 521 h 3004"/>
                    <a:gd name="T62" fmla="*/ 149 w 3792"/>
                    <a:gd name="T63" fmla="*/ 604 h 3004"/>
                    <a:gd name="T64" fmla="*/ 227 w 3792"/>
                    <a:gd name="T65" fmla="*/ 703 h 3004"/>
                    <a:gd name="T66" fmla="*/ 370 w 3792"/>
                    <a:gd name="T67" fmla="*/ 711 h 3004"/>
                    <a:gd name="T68" fmla="*/ 467 w 3792"/>
                    <a:gd name="T69" fmla="*/ 746 h 3004"/>
                    <a:gd name="T70" fmla="*/ 677 w 3792"/>
                    <a:gd name="T71" fmla="*/ 729 h 3004"/>
                    <a:gd name="T72" fmla="*/ 928 w 3792"/>
                    <a:gd name="T73" fmla="*/ 856 h 3004"/>
                    <a:gd name="T74" fmla="*/ 740 w 3792"/>
                    <a:gd name="T75" fmla="*/ 1100 h 3004"/>
                    <a:gd name="T76" fmla="*/ 730 w 3792"/>
                    <a:gd name="T77" fmla="*/ 1412 h 3004"/>
                    <a:gd name="T78" fmla="*/ 627 w 3792"/>
                    <a:gd name="T79" fmla="*/ 1797 h 3004"/>
                    <a:gd name="T80" fmla="*/ 711 w 3792"/>
                    <a:gd name="T81" fmla="*/ 2195 h 3004"/>
                    <a:gd name="T82" fmla="*/ 569 w 3792"/>
                    <a:gd name="T83" fmla="*/ 2449 h 3004"/>
                    <a:gd name="T84" fmla="*/ 647 w 3792"/>
                    <a:gd name="T85" fmla="*/ 2570 h 3004"/>
                    <a:gd name="T86" fmla="*/ 787 w 3792"/>
                    <a:gd name="T87" fmla="*/ 2573 h 3004"/>
                    <a:gd name="T88" fmla="*/ 926 w 3792"/>
                    <a:gd name="T89" fmla="*/ 2794 h 3004"/>
                    <a:gd name="T90" fmla="*/ 1014 w 3792"/>
                    <a:gd name="T91" fmla="*/ 2942 h 3004"/>
                    <a:gd name="T92" fmla="*/ 1128 w 3792"/>
                    <a:gd name="T93" fmla="*/ 2981 h 3004"/>
                    <a:gd name="T94" fmla="*/ 1283 w 3792"/>
                    <a:gd name="T95" fmla="*/ 2823 h 3004"/>
                    <a:gd name="T96" fmla="*/ 1509 w 3792"/>
                    <a:gd name="T97" fmla="*/ 2735 h 3004"/>
                    <a:gd name="T98" fmla="*/ 1922 w 3792"/>
                    <a:gd name="T99" fmla="*/ 2735 h 3004"/>
                    <a:gd name="T100" fmla="*/ 2185 w 3792"/>
                    <a:gd name="T101" fmla="*/ 2733 h 3004"/>
                    <a:gd name="T102" fmla="*/ 2280 w 3792"/>
                    <a:gd name="T103" fmla="*/ 2583 h 3004"/>
                    <a:gd name="T104" fmla="*/ 2372 w 3792"/>
                    <a:gd name="T105" fmla="*/ 2419 h 3004"/>
                    <a:gd name="T106" fmla="*/ 2578 w 3792"/>
                    <a:gd name="T107" fmla="*/ 2417 h 3004"/>
                    <a:gd name="T108" fmla="*/ 2617 w 3792"/>
                    <a:gd name="T109" fmla="*/ 2251 h 3004"/>
                    <a:gd name="T110" fmla="*/ 2692 w 3792"/>
                    <a:gd name="T111" fmla="*/ 2088 h 3004"/>
                    <a:gd name="T112" fmla="*/ 2868 w 3792"/>
                    <a:gd name="T113" fmla="*/ 1970 h 3004"/>
                    <a:gd name="T114" fmla="*/ 2780 w 3792"/>
                    <a:gd name="T115" fmla="*/ 1901 h 3004"/>
                    <a:gd name="T116" fmla="*/ 2715 w 3792"/>
                    <a:gd name="T117" fmla="*/ 1722 h 3004"/>
                    <a:gd name="T118" fmla="*/ 3031 w 3792"/>
                    <a:gd name="T119" fmla="*/ 1211 h 3004"/>
                    <a:gd name="T120" fmla="*/ 3061 w 3792"/>
                    <a:gd name="T121" fmla="*/ 1204 h 3004"/>
                    <a:gd name="T122" fmla="*/ 3279 w 3792"/>
                    <a:gd name="T123" fmla="*/ 1027 h 3004"/>
                    <a:gd name="T124" fmla="*/ 3604 w 3792"/>
                    <a:gd name="T125" fmla="*/ 821 h 30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792" h="3004">
                      <a:moveTo>
                        <a:pt x="3727" y="761"/>
                      </a:moveTo>
                      <a:lnTo>
                        <a:pt x="3746" y="717"/>
                      </a:lnTo>
                      <a:lnTo>
                        <a:pt x="3760" y="681"/>
                      </a:lnTo>
                      <a:lnTo>
                        <a:pt x="3719" y="641"/>
                      </a:lnTo>
                      <a:lnTo>
                        <a:pt x="3728" y="602"/>
                      </a:lnTo>
                      <a:lnTo>
                        <a:pt x="3752" y="585"/>
                      </a:lnTo>
                      <a:lnTo>
                        <a:pt x="3775" y="590"/>
                      </a:lnTo>
                      <a:lnTo>
                        <a:pt x="3792" y="564"/>
                      </a:lnTo>
                      <a:lnTo>
                        <a:pt x="3742" y="545"/>
                      </a:lnTo>
                      <a:lnTo>
                        <a:pt x="3754" y="495"/>
                      </a:lnTo>
                      <a:lnTo>
                        <a:pt x="3722" y="476"/>
                      </a:lnTo>
                      <a:lnTo>
                        <a:pt x="3704" y="498"/>
                      </a:lnTo>
                      <a:lnTo>
                        <a:pt x="3621" y="502"/>
                      </a:lnTo>
                      <a:lnTo>
                        <a:pt x="3544" y="543"/>
                      </a:lnTo>
                      <a:lnTo>
                        <a:pt x="3481" y="537"/>
                      </a:lnTo>
                      <a:lnTo>
                        <a:pt x="3414" y="508"/>
                      </a:lnTo>
                      <a:lnTo>
                        <a:pt x="3344" y="501"/>
                      </a:lnTo>
                      <a:lnTo>
                        <a:pt x="3318" y="512"/>
                      </a:lnTo>
                      <a:lnTo>
                        <a:pt x="3258" y="499"/>
                      </a:lnTo>
                      <a:lnTo>
                        <a:pt x="3234" y="437"/>
                      </a:lnTo>
                      <a:lnTo>
                        <a:pt x="3137" y="368"/>
                      </a:lnTo>
                      <a:lnTo>
                        <a:pt x="3040" y="362"/>
                      </a:lnTo>
                      <a:lnTo>
                        <a:pt x="2997" y="412"/>
                      </a:lnTo>
                      <a:lnTo>
                        <a:pt x="2941" y="409"/>
                      </a:lnTo>
                      <a:lnTo>
                        <a:pt x="2824" y="403"/>
                      </a:lnTo>
                      <a:lnTo>
                        <a:pt x="2700" y="342"/>
                      </a:lnTo>
                      <a:lnTo>
                        <a:pt x="2553" y="320"/>
                      </a:lnTo>
                      <a:lnTo>
                        <a:pt x="2493" y="267"/>
                      </a:lnTo>
                      <a:lnTo>
                        <a:pt x="2369" y="242"/>
                      </a:lnTo>
                      <a:lnTo>
                        <a:pt x="2369" y="205"/>
                      </a:lnTo>
                      <a:lnTo>
                        <a:pt x="2334" y="163"/>
                      </a:lnTo>
                      <a:lnTo>
                        <a:pt x="2302" y="163"/>
                      </a:lnTo>
                      <a:lnTo>
                        <a:pt x="2302" y="140"/>
                      </a:lnTo>
                      <a:lnTo>
                        <a:pt x="2291" y="137"/>
                      </a:lnTo>
                      <a:lnTo>
                        <a:pt x="2290" y="147"/>
                      </a:lnTo>
                      <a:lnTo>
                        <a:pt x="2281" y="146"/>
                      </a:lnTo>
                      <a:lnTo>
                        <a:pt x="2278" y="137"/>
                      </a:lnTo>
                      <a:lnTo>
                        <a:pt x="2260" y="156"/>
                      </a:lnTo>
                      <a:lnTo>
                        <a:pt x="2255" y="159"/>
                      </a:lnTo>
                      <a:lnTo>
                        <a:pt x="2236" y="154"/>
                      </a:lnTo>
                      <a:lnTo>
                        <a:pt x="2241" y="145"/>
                      </a:lnTo>
                      <a:lnTo>
                        <a:pt x="2223" y="155"/>
                      </a:lnTo>
                      <a:lnTo>
                        <a:pt x="2187" y="188"/>
                      </a:lnTo>
                      <a:lnTo>
                        <a:pt x="2101" y="191"/>
                      </a:lnTo>
                      <a:lnTo>
                        <a:pt x="2071" y="175"/>
                      </a:lnTo>
                      <a:lnTo>
                        <a:pt x="2015" y="155"/>
                      </a:lnTo>
                      <a:lnTo>
                        <a:pt x="1964" y="139"/>
                      </a:lnTo>
                      <a:lnTo>
                        <a:pt x="1901" y="143"/>
                      </a:lnTo>
                      <a:lnTo>
                        <a:pt x="1842" y="154"/>
                      </a:lnTo>
                      <a:lnTo>
                        <a:pt x="1792" y="140"/>
                      </a:lnTo>
                      <a:lnTo>
                        <a:pt x="1755" y="138"/>
                      </a:lnTo>
                      <a:lnTo>
                        <a:pt x="1725" y="98"/>
                      </a:lnTo>
                      <a:lnTo>
                        <a:pt x="1705" y="95"/>
                      </a:lnTo>
                      <a:lnTo>
                        <a:pt x="1655" y="126"/>
                      </a:lnTo>
                      <a:lnTo>
                        <a:pt x="1611" y="116"/>
                      </a:lnTo>
                      <a:lnTo>
                        <a:pt x="1518" y="134"/>
                      </a:lnTo>
                      <a:lnTo>
                        <a:pt x="1372" y="128"/>
                      </a:lnTo>
                      <a:lnTo>
                        <a:pt x="1215" y="96"/>
                      </a:lnTo>
                      <a:lnTo>
                        <a:pt x="1128" y="84"/>
                      </a:lnTo>
                      <a:lnTo>
                        <a:pt x="1077" y="61"/>
                      </a:lnTo>
                      <a:lnTo>
                        <a:pt x="1067" y="51"/>
                      </a:lnTo>
                      <a:lnTo>
                        <a:pt x="1037" y="45"/>
                      </a:lnTo>
                      <a:lnTo>
                        <a:pt x="987" y="78"/>
                      </a:lnTo>
                      <a:lnTo>
                        <a:pt x="651" y="85"/>
                      </a:lnTo>
                      <a:lnTo>
                        <a:pt x="557" y="39"/>
                      </a:lnTo>
                      <a:lnTo>
                        <a:pt x="527" y="3"/>
                      </a:lnTo>
                      <a:lnTo>
                        <a:pt x="484" y="0"/>
                      </a:lnTo>
                      <a:lnTo>
                        <a:pt x="477" y="20"/>
                      </a:lnTo>
                      <a:lnTo>
                        <a:pt x="454" y="7"/>
                      </a:lnTo>
                      <a:lnTo>
                        <a:pt x="404" y="17"/>
                      </a:lnTo>
                      <a:lnTo>
                        <a:pt x="341" y="65"/>
                      </a:lnTo>
                      <a:lnTo>
                        <a:pt x="301" y="95"/>
                      </a:lnTo>
                      <a:lnTo>
                        <a:pt x="312" y="130"/>
                      </a:lnTo>
                      <a:lnTo>
                        <a:pt x="342" y="120"/>
                      </a:lnTo>
                      <a:lnTo>
                        <a:pt x="322" y="140"/>
                      </a:lnTo>
                      <a:lnTo>
                        <a:pt x="342" y="167"/>
                      </a:lnTo>
                      <a:lnTo>
                        <a:pt x="299" y="170"/>
                      </a:lnTo>
                      <a:lnTo>
                        <a:pt x="295" y="148"/>
                      </a:lnTo>
                      <a:lnTo>
                        <a:pt x="252" y="158"/>
                      </a:lnTo>
                      <a:lnTo>
                        <a:pt x="193" y="192"/>
                      </a:lnTo>
                      <a:lnTo>
                        <a:pt x="136" y="173"/>
                      </a:lnTo>
                      <a:lnTo>
                        <a:pt x="103" y="213"/>
                      </a:lnTo>
                      <a:lnTo>
                        <a:pt x="96" y="233"/>
                      </a:lnTo>
                      <a:lnTo>
                        <a:pt x="56" y="233"/>
                      </a:lnTo>
                      <a:lnTo>
                        <a:pt x="3" y="313"/>
                      </a:lnTo>
                      <a:lnTo>
                        <a:pt x="0" y="357"/>
                      </a:lnTo>
                      <a:lnTo>
                        <a:pt x="23" y="342"/>
                      </a:lnTo>
                      <a:lnTo>
                        <a:pt x="43" y="365"/>
                      </a:lnTo>
                      <a:lnTo>
                        <a:pt x="41" y="399"/>
                      </a:lnTo>
                      <a:lnTo>
                        <a:pt x="94" y="396"/>
                      </a:lnTo>
                      <a:lnTo>
                        <a:pt x="78" y="465"/>
                      </a:lnTo>
                      <a:lnTo>
                        <a:pt x="138" y="461"/>
                      </a:lnTo>
                      <a:lnTo>
                        <a:pt x="118" y="521"/>
                      </a:lnTo>
                      <a:lnTo>
                        <a:pt x="153" y="540"/>
                      </a:lnTo>
                      <a:lnTo>
                        <a:pt x="186" y="587"/>
                      </a:lnTo>
                      <a:lnTo>
                        <a:pt x="149" y="604"/>
                      </a:lnTo>
                      <a:lnTo>
                        <a:pt x="140" y="716"/>
                      </a:lnTo>
                      <a:lnTo>
                        <a:pt x="143" y="778"/>
                      </a:lnTo>
                      <a:lnTo>
                        <a:pt x="227" y="703"/>
                      </a:lnTo>
                      <a:lnTo>
                        <a:pt x="290" y="662"/>
                      </a:lnTo>
                      <a:lnTo>
                        <a:pt x="340" y="662"/>
                      </a:lnTo>
                      <a:lnTo>
                        <a:pt x="370" y="711"/>
                      </a:lnTo>
                      <a:lnTo>
                        <a:pt x="364" y="758"/>
                      </a:lnTo>
                      <a:lnTo>
                        <a:pt x="398" y="778"/>
                      </a:lnTo>
                      <a:lnTo>
                        <a:pt x="467" y="746"/>
                      </a:lnTo>
                      <a:lnTo>
                        <a:pt x="574" y="749"/>
                      </a:lnTo>
                      <a:lnTo>
                        <a:pt x="604" y="785"/>
                      </a:lnTo>
                      <a:lnTo>
                        <a:pt x="677" y="729"/>
                      </a:lnTo>
                      <a:lnTo>
                        <a:pt x="840" y="750"/>
                      </a:lnTo>
                      <a:lnTo>
                        <a:pt x="855" y="813"/>
                      </a:lnTo>
                      <a:lnTo>
                        <a:pt x="928" y="856"/>
                      </a:lnTo>
                      <a:lnTo>
                        <a:pt x="883" y="939"/>
                      </a:lnTo>
                      <a:lnTo>
                        <a:pt x="800" y="1009"/>
                      </a:lnTo>
                      <a:lnTo>
                        <a:pt x="740" y="1100"/>
                      </a:lnTo>
                      <a:lnTo>
                        <a:pt x="731" y="1179"/>
                      </a:lnTo>
                      <a:lnTo>
                        <a:pt x="766" y="1281"/>
                      </a:lnTo>
                      <a:lnTo>
                        <a:pt x="730" y="1412"/>
                      </a:lnTo>
                      <a:lnTo>
                        <a:pt x="748" y="1538"/>
                      </a:lnTo>
                      <a:lnTo>
                        <a:pt x="596" y="1681"/>
                      </a:lnTo>
                      <a:lnTo>
                        <a:pt x="627" y="1797"/>
                      </a:lnTo>
                      <a:lnTo>
                        <a:pt x="694" y="1900"/>
                      </a:lnTo>
                      <a:lnTo>
                        <a:pt x="646" y="2112"/>
                      </a:lnTo>
                      <a:lnTo>
                        <a:pt x="711" y="2195"/>
                      </a:lnTo>
                      <a:lnTo>
                        <a:pt x="704" y="2222"/>
                      </a:lnTo>
                      <a:lnTo>
                        <a:pt x="615" y="2325"/>
                      </a:lnTo>
                      <a:lnTo>
                        <a:pt x="569" y="2449"/>
                      </a:lnTo>
                      <a:lnTo>
                        <a:pt x="581" y="2565"/>
                      </a:lnTo>
                      <a:lnTo>
                        <a:pt x="637" y="2548"/>
                      </a:lnTo>
                      <a:lnTo>
                        <a:pt x="647" y="2570"/>
                      </a:lnTo>
                      <a:lnTo>
                        <a:pt x="670" y="2540"/>
                      </a:lnTo>
                      <a:lnTo>
                        <a:pt x="701" y="2567"/>
                      </a:lnTo>
                      <a:lnTo>
                        <a:pt x="787" y="2573"/>
                      </a:lnTo>
                      <a:lnTo>
                        <a:pt x="915" y="2691"/>
                      </a:lnTo>
                      <a:lnTo>
                        <a:pt x="899" y="2771"/>
                      </a:lnTo>
                      <a:lnTo>
                        <a:pt x="926" y="2794"/>
                      </a:lnTo>
                      <a:lnTo>
                        <a:pt x="919" y="2830"/>
                      </a:lnTo>
                      <a:lnTo>
                        <a:pt x="987" y="2939"/>
                      </a:lnTo>
                      <a:lnTo>
                        <a:pt x="1014" y="2942"/>
                      </a:lnTo>
                      <a:lnTo>
                        <a:pt x="1057" y="2955"/>
                      </a:lnTo>
                      <a:lnTo>
                        <a:pt x="1077" y="2971"/>
                      </a:lnTo>
                      <a:lnTo>
                        <a:pt x="1128" y="2981"/>
                      </a:lnTo>
                      <a:lnTo>
                        <a:pt x="1161" y="3004"/>
                      </a:lnTo>
                      <a:lnTo>
                        <a:pt x="1187" y="2947"/>
                      </a:lnTo>
                      <a:lnTo>
                        <a:pt x="1283" y="2823"/>
                      </a:lnTo>
                      <a:lnTo>
                        <a:pt x="1406" y="2820"/>
                      </a:lnTo>
                      <a:lnTo>
                        <a:pt x="1469" y="2779"/>
                      </a:lnTo>
                      <a:lnTo>
                        <a:pt x="1509" y="2735"/>
                      </a:lnTo>
                      <a:lnTo>
                        <a:pt x="1688" y="2744"/>
                      </a:lnTo>
                      <a:lnTo>
                        <a:pt x="1792" y="2760"/>
                      </a:lnTo>
                      <a:lnTo>
                        <a:pt x="1922" y="2735"/>
                      </a:lnTo>
                      <a:lnTo>
                        <a:pt x="1992" y="2768"/>
                      </a:lnTo>
                      <a:lnTo>
                        <a:pt x="2115" y="2706"/>
                      </a:lnTo>
                      <a:lnTo>
                        <a:pt x="2185" y="2733"/>
                      </a:lnTo>
                      <a:lnTo>
                        <a:pt x="2215" y="2713"/>
                      </a:lnTo>
                      <a:lnTo>
                        <a:pt x="2244" y="2633"/>
                      </a:lnTo>
                      <a:lnTo>
                        <a:pt x="2280" y="2583"/>
                      </a:lnTo>
                      <a:lnTo>
                        <a:pt x="2283" y="2499"/>
                      </a:lnTo>
                      <a:lnTo>
                        <a:pt x="2356" y="2476"/>
                      </a:lnTo>
                      <a:lnTo>
                        <a:pt x="2372" y="2419"/>
                      </a:lnTo>
                      <a:lnTo>
                        <a:pt x="2442" y="2425"/>
                      </a:lnTo>
                      <a:lnTo>
                        <a:pt x="2528" y="2404"/>
                      </a:lnTo>
                      <a:lnTo>
                        <a:pt x="2578" y="2417"/>
                      </a:lnTo>
                      <a:lnTo>
                        <a:pt x="2592" y="2394"/>
                      </a:lnTo>
                      <a:lnTo>
                        <a:pt x="2565" y="2351"/>
                      </a:lnTo>
                      <a:lnTo>
                        <a:pt x="2617" y="2251"/>
                      </a:lnTo>
                      <a:lnTo>
                        <a:pt x="2630" y="2190"/>
                      </a:lnTo>
                      <a:lnTo>
                        <a:pt x="2676" y="2130"/>
                      </a:lnTo>
                      <a:lnTo>
                        <a:pt x="2692" y="2088"/>
                      </a:lnTo>
                      <a:lnTo>
                        <a:pt x="2759" y="2067"/>
                      </a:lnTo>
                      <a:lnTo>
                        <a:pt x="2821" y="1990"/>
                      </a:lnTo>
                      <a:lnTo>
                        <a:pt x="2868" y="1970"/>
                      </a:lnTo>
                      <a:lnTo>
                        <a:pt x="2845" y="1943"/>
                      </a:lnTo>
                      <a:lnTo>
                        <a:pt x="2827" y="1907"/>
                      </a:lnTo>
                      <a:lnTo>
                        <a:pt x="2780" y="1901"/>
                      </a:lnTo>
                      <a:lnTo>
                        <a:pt x="2720" y="1768"/>
                      </a:lnTo>
                      <a:lnTo>
                        <a:pt x="2682" y="1743"/>
                      </a:lnTo>
                      <a:lnTo>
                        <a:pt x="2715" y="1722"/>
                      </a:lnTo>
                      <a:lnTo>
                        <a:pt x="2714" y="1626"/>
                      </a:lnTo>
                      <a:lnTo>
                        <a:pt x="2975" y="1256"/>
                      </a:lnTo>
                      <a:lnTo>
                        <a:pt x="3031" y="1211"/>
                      </a:lnTo>
                      <a:lnTo>
                        <a:pt x="3024" y="1231"/>
                      </a:lnTo>
                      <a:lnTo>
                        <a:pt x="3037" y="1248"/>
                      </a:lnTo>
                      <a:lnTo>
                        <a:pt x="3061" y="1204"/>
                      </a:lnTo>
                      <a:lnTo>
                        <a:pt x="3011" y="1165"/>
                      </a:lnTo>
                      <a:lnTo>
                        <a:pt x="3066" y="1095"/>
                      </a:lnTo>
                      <a:lnTo>
                        <a:pt x="3279" y="1027"/>
                      </a:lnTo>
                      <a:lnTo>
                        <a:pt x="3422" y="979"/>
                      </a:lnTo>
                      <a:lnTo>
                        <a:pt x="3511" y="866"/>
                      </a:lnTo>
                      <a:lnTo>
                        <a:pt x="3604" y="821"/>
                      </a:lnTo>
                      <a:lnTo>
                        <a:pt x="3727" y="76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6" name="Freeform 246">
                <a:extLst>
                  <a:ext uri="{FF2B5EF4-FFF2-40B4-BE49-F238E27FC236}">
                    <a16:creationId xmlns:a16="http://schemas.microsoft.com/office/drawing/2014/main" id="{EFD88C11-ADB5-3343-BF47-22B598B009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433053" y="5350738"/>
                <a:ext cx="44430" cy="38372"/>
              </a:xfrm>
              <a:custGeom>
                <a:avLst/>
                <a:gdLst>
                  <a:gd name="T0" fmla="*/ 110 w 110"/>
                  <a:gd name="T1" fmla="*/ 82 h 93"/>
                  <a:gd name="T2" fmla="*/ 84 w 110"/>
                  <a:gd name="T3" fmla="*/ 93 h 93"/>
                  <a:gd name="T4" fmla="*/ 24 w 110"/>
                  <a:gd name="T5" fmla="*/ 80 h 93"/>
                  <a:gd name="T6" fmla="*/ 0 w 110"/>
                  <a:gd name="T7" fmla="*/ 18 h 93"/>
                  <a:gd name="T8" fmla="*/ 63 w 110"/>
                  <a:gd name="T9" fmla="*/ 0 h 93"/>
                  <a:gd name="T10" fmla="*/ 110 w 110"/>
                  <a:gd name="T11" fmla="*/ 37 h 93"/>
                  <a:gd name="T12" fmla="*/ 110 w 110"/>
                  <a:gd name="T13" fmla="*/ 8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93">
                    <a:moveTo>
                      <a:pt x="110" y="82"/>
                    </a:moveTo>
                    <a:lnTo>
                      <a:pt x="84" y="93"/>
                    </a:lnTo>
                    <a:lnTo>
                      <a:pt x="24" y="80"/>
                    </a:lnTo>
                    <a:lnTo>
                      <a:pt x="0" y="18"/>
                    </a:lnTo>
                    <a:lnTo>
                      <a:pt x="63" y="0"/>
                    </a:lnTo>
                    <a:lnTo>
                      <a:pt x="110" y="37"/>
                    </a:lnTo>
                    <a:lnTo>
                      <a:pt x="110" y="82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Freeform 249">
                <a:extLst>
                  <a:ext uri="{FF2B5EF4-FFF2-40B4-BE49-F238E27FC236}">
                    <a16:creationId xmlns:a16="http://schemas.microsoft.com/office/drawing/2014/main" id="{72081BF0-F405-394E-9968-D184B290AF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15455" y="5407285"/>
                <a:ext cx="18176" cy="16156"/>
              </a:xfrm>
              <a:custGeom>
                <a:avLst/>
                <a:gdLst>
                  <a:gd name="T0" fmla="*/ 36 w 46"/>
                  <a:gd name="T1" fmla="*/ 38 h 42"/>
                  <a:gd name="T2" fmla="*/ 15 w 46"/>
                  <a:gd name="T3" fmla="*/ 42 h 42"/>
                  <a:gd name="T4" fmla="*/ 0 w 46"/>
                  <a:gd name="T5" fmla="*/ 23 h 42"/>
                  <a:gd name="T6" fmla="*/ 5 w 46"/>
                  <a:gd name="T7" fmla="*/ 2 h 42"/>
                  <a:gd name="T8" fmla="*/ 36 w 46"/>
                  <a:gd name="T9" fmla="*/ 0 h 42"/>
                  <a:gd name="T10" fmla="*/ 46 w 46"/>
                  <a:gd name="T11" fmla="*/ 13 h 42"/>
                  <a:gd name="T12" fmla="*/ 36 w 46"/>
                  <a:gd name="T13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36" y="38"/>
                    </a:moveTo>
                    <a:lnTo>
                      <a:pt x="15" y="42"/>
                    </a:lnTo>
                    <a:lnTo>
                      <a:pt x="0" y="23"/>
                    </a:lnTo>
                    <a:lnTo>
                      <a:pt x="5" y="2"/>
                    </a:lnTo>
                    <a:lnTo>
                      <a:pt x="36" y="0"/>
                    </a:lnTo>
                    <a:lnTo>
                      <a:pt x="46" y="13"/>
                    </a:lnTo>
                    <a:lnTo>
                      <a:pt x="36" y="38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Freeform 250">
                <a:extLst>
                  <a:ext uri="{FF2B5EF4-FFF2-40B4-BE49-F238E27FC236}">
                    <a16:creationId xmlns:a16="http://schemas.microsoft.com/office/drawing/2014/main" id="{95404EDB-D792-9742-9510-A7265542CA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78061" y="5138686"/>
                <a:ext cx="16156" cy="20195"/>
              </a:xfrm>
              <a:custGeom>
                <a:avLst/>
                <a:gdLst>
                  <a:gd name="T0" fmla="*/ 32 w 39"/>
                  <a:gd name="T1" fmla="*/ 40 h 48"/>
                  <a:gd name="T2" fmla="*/ 14 w 39"/>
                  <a:gd name="T3" fmla="*/ 48 h 48"/>
                  <a:gd name="T4" fmla="*/ 0 w 39"/>
                  <a:gd name="T5" fmla="*/ 39 h 48"/>
                  <a:gd name="T6" fmla="*/ 3 w 39"/>
                  <a:gd name="T7" fmla="*/ 18 h 48"/>
                  <a:gd name="T8" fmla="*/ 27 w 39"/>
                  <a:gd name="T9" fmla="*/ 0 h 48"/>
                  <a:gd name="T10" fmla="*/ 39 w 39"/>
                  <a:gd name="T11" fmla="*/ 7 h 48"/>
                  <a:gd name="T12" fmla="*/ 32 w 39"/>
                  <a:gd name="T1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8">
                    <a:moveTo>
                      <a:pt x="32" y="40"/>
                    </a:moveTo>
                    <a:lnTo>
                      <a:pt x="14" y="48"/>
                    </a:lnTo>
                    <a:lnTo>
                      <a:pt x="0" y="39"/>
                    </a:lnTo>
                    <a:lnTo>
                      <a:pt x="3" y="18"/>
                    </a:lnTo>
                    <a:lnTo>
                      <a:pt x="27" y="0"/>
                    </a:lnTo>
                    <a:lnTo>
                      <a:pt x="39" y="7"/>
                    </a:lnTo>
                    <a:lnTo>
                      <a:pt x="32" y="4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Freeform 251">
                <a:extLst>
                  <a:ext uri="{FF2B5EF4-FFF2-40B4-BE49-F238E27FC236}">
                    <a16:creationId xmlns:a16="http://schemas.microsoft.com/office/drawing/2014/main" id="{DC9F2872-B45E-794D-A189-4BE2507D9E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178259" y="5162921"/>
                <a:ext cx="22215" cy="12117"/>
              </a:xfrm>
              <a:custGeom>
                <a:avLst/>
                <a:gdLst>
                  <a:gd name="T0" fmla="*/ 11 w 55"/>
                  <a:gd name="T1" fmla="*/ 10 h 33"/>
                  <a:gd name="T2" fmla="*/ 0 w 55"/>
                  <a:gd name="T3" fmla="*/ 33 h 33"/>
                  <a:gd name="T4" fmla="*/ 55 w 55"/>
                  <a:gd name="T5" fmla="*/ 18 h 33"/>
                  <a:gd name="T6" fmla="*/ 41 w 55"/>
                  <a:gd name="T7" fmla="*/ 0 h 33"/>
                  <a:gd name="T8" fmla="*/ 11 w 55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3">
                    <a:moveTo>
                      <a:pt x="11" y="10"/>
                    </a:moveTo>
                    <a:lnTo>
                      <a:pt x="0" y="33"/>
                    </a:lnTo>
                    <a:lnTo>
                      <a:pt x="55" y="18"/>
                    </a:lnTo>
                    <a:lnTo>
                      <a:pt x="41" y="0"/>
                    </a:lnTo>
                    <a:lnTo>
                      <a:pt x="11" y="1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0" name="Group 353">
                <a:extLst>
                  <a:ext uri="{FF2B5EF4-FFF2-40B4-BE49-F238E27FC236}">
                    <a16:creationId xmlns:a16="http://schemas.microsoft.com/office/drawing/2014/main" id="{E37B6C33-7000-364C-B02B-3182F02FD506}"/>
                  </a:ext>
                </a:extLst>
              </p:cNvPr>
              <p:cNvGrpSpPr/>
              <p:nvPr userDrawn="1"/>
            </p:nvGrpSpPr>
            <p:grpSpPr>
              <a:xfrm>
                <a:off x="8093439" y="4597452"/>
                <a:ext cx="1417711" cy="1706505"/>
                <a:chOff x="3432175" y="4740275"/>
                <a:chExt cx="1114425" cy="1341438"/>
              </a:xfrm>
              <a:grpFill/>
            </p:grpSpPr>
            <p:sp>
              <p:nvSpPr>
                <p:cNvPr id="159" name="Freeform 247">
                  <a:extLst>
                    <a:ext uri="{FF2B5EF4-FFF2-40B4-BE49-F238E27FC236}">
                      <a16:creationId xmlns:a16="http://schemas.microsoft.com/office/drawing/2014/main" id="{77131DE8-2FB5-4A41-9E0A-11DD09682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888" y="5532438"/>
                  <a:ext cx="160338" cy="285750"/>
                </a:xfrm>
                <a:custGeom>
                  <a:avLst/>
                  <a:gdLst>
                    <a:gd name="T0" fmla="*/ 459 w 507"/>
                    <a:gd name="T1" fmla="*/ 105 h 900"/>
                    <a:gd name="T2" fmla="*/ 432 w 507"/>
                    <a:gd name="T3" fmla="*/ 26 h 900"/>
                    <a:gd name="T4" fmla="*/ 395 w 507"/>
                    <a:gd name="T5" fmla="*/ 26 h 900"/>
                    <a:gd name="T6" fmla="*/ 335 w 507"/>
                    <a:gd name="T7" fmla="*/ 0 h 900"/>
                    <a:gd name="T8" fmla="*/ 318 w 507"/>
                    <a:gd name="T9" fmla="*/ 0 h 900"/>
                    <a:gd name="T10" fmla="*/ 305 w 507"/>
                    <a:gd name="T11" fmla="*/ 34 h 900"/>
                    <a:gd name="T12" fmla="*/ 263 w 507"/>
                    <a:gd name="T13" fmla="*/ 64 h 900"/>
                    <a:gd name="T14" fmla="*/ 196 w 507"/>
                    <a:gd name="T15" fmla="*/ 104 h 900"/>
                    <a:gd name="T16" fmla="*/ 173 w 507"/>
                    <a:gd name="T17" fmla="*/ 154 h 900"/>
                    <a:gd name="T18" fmla="*/ 110 w 507"/>
                    <a:gd name="T19" fmla="*/ 148 h 900"/>
                    <a:gd name="T20" fmla="*/ 56 w 507"/>
                    <a:gd name="T21" fmla="*/ 122 h 900"/>
                    <a:gd name="T22" fmla="*/ 32 w 507"/>
                    <a:gd name="T23" fmla="*/ 86 h 900"/>
                    <a:gd name="T24" fmla="*/ 62 w 507"/>
                    <a:gd name="T25" fmla="*/ 39 h 900"/>
                    <a:gd name="T26" fmla="*/ 42 w 507"/>
                    <a:gd name="T27" fmla="*/ 22 h 900"/>
                    <a:gd name="T28" fmla="*/ 29 w 507"/>
                    <a:gd name="T29" fmla="*/ 69 h 900"/>
                    <a:gd name="T30" fmla="*/ 2 w 507"/>
                    <a:gd name="T31" fmla="*/ 86 h 900"/>
                    <a:gd name="T32" fmla="*/ 20 w 507"/>
                    <a:gd name="T33" fmla="*/ 162 h 900"/>
                    <a:gd name="T34" fmla="*/ 0 w 507"/>
                    <a:gd name="T35" fmla="*/ 205 h 900"/>
                    <a:gd name="T36" fmla="*/ 14 w 507"/>
                    <a:gd name="T37" fmla="*/ 272 h 900"/>
                    <a:gd name="T38" fmla="*/ 28 w 507"/>
                    <a:gd name="T39" fmla="*/ 242 h 900"/>
                    <a:gd name="T40" fmla="*/ 78 w 507"/>
                    <a:gd name="T41" fmla="*/ 274 h 900"/>
                    <a:gd name="T42" fmla="*/ 108 w 507"/>
                    <a:gd name="T43" fmla="*/ 331 h 900"/>
                    <a:gd name="T44" fmla="*/ 89 w 507"/>
                    <a:gd name="T45" fmla="*/ 373 h 900"/>
                    <a:gd name="T46" fmla="*/ 109 w 507"/>
                    <a:gd name="T47" fmla="*/ 403 h 900"/>
                    <a:gd name="T48" fmla="*/ 82 w 507"/>
                    <a:gd name="T49" fmla="*/ 470 h 900"/>
                    <a:gd name="T50" fmla="*/ 127 w 507"/>
                    <a:gd name="T51" fmla="*/ 506 h 900"/>
                    <a:gd name="T52" fmla="*/ 113 w 507"/>
                    <a:gd name="T53" fmla="*/ 549 h 900"/>
                    <a:gd name="T54" fmla="*/ 61 w 507"/>
                    <a:gd name="T55" fmla="*/ 703 h 900"/>
                    <a:gd name="T56" fmla="*/ 102 w 507"/>
                    <a:gd name="T57" fmla="*/ 756 h 900"/>
                    <a:gd name="T58" fmla="*/ 105 w 507"/>
                    <a:gd name="T59" fmla="*/ 835 h 900"/>
                    <a:gd name="T60" fmla="*/ 126 w 507"/>
                    <a:gd name="T61" fmla="*/ 851 h 900"/>
                    <a:gd name="T62" fmla="*/ 99 w 507"/>
                    <a:gd name="T63" fmla="*/ 851 h 900"/>
                    <a:gd name="T64" fmla="*/ 110 w 507"/>
                    <a:gd name="T65" fmla="*/ 885 h 900"/>
                    <a:gd name="T66" fmla="*/ 137 w 507"/>
                    <a:gd name="T67" fmla="*/ 875 h 900"/>
                    <a:gd name="T68" fmla="*/ 173 w 507"/>
                    <a:gd name="T69" fmla="*/ 900 h 900"/>
                    <a:gd name="T70" fmla="*/ 219 w 507"/>
                    <a:gd name="T71" fmla="*/ 890 h 900"/>
                    <a:gd name="T72" fmla="*/ 259 w 507"/>
                    <a:gd name="T73" fmla="*/ 887 h 900"/>
                    <a:gd name="T74" fmla="*/ 286 w 507"/>
                    <a:gd name="T75" fmla="*/ 860 h 900"/>
                    <a:gd name="T76" fmla="*/ 289 w 507"/>
                    <a:gd name="T77" fmla="*/ 797 h 900"/>
                    <a:gd name="T78" fmla="*/ 345 w 507"/>
                    <a:gd name="T79" fmla="*/ 760 h 900"/>
                    <a:gd name="T80" fmla="*/ 378 w 507"/>
                    <a:gd name="T81" fmla="*/ 792 h 900"/>
                    <a:gd name="T82" fmla="*/ 409 w 507"/>
                    <a:gd name="T83" fmla="*/ 826 h 900"/>
                    <a:gd name="T84" fmla="*/ 452 w 507"/>
                    <a:gd name="T85" fmla="*/ 759 h 900"/>
                    <a:gd name="T86" fmla="*/ 451 w 507"/>
                    <a:gd name="T87" fmla="*/ 650 h 900"/>
                    <a:gd name="T88" fmla="*/ 477 w 507"/>
                    <a:gd name="T89" fmla="*/ 539 h 900"/>
                    <a:gd name="T90" fmla="*/ 502 w 507"/>
                    <a:gd name="T91" fmla="*/ 444 h 900"/>
                    <a:gd name="T92" fmla="*/ 459 w 507"/>
                    <a:gd name="T93" fmla="*/ 407 h 900"/>
                    <a:gd name="T94" fmla="*/ 471 w 507"/>
                    <a:gd name="T95" fmla="*/ 360 h 900"/>
                    <a:gd name="T96" fmla="*/ 504 w 507"/>
                    <a:gd name="T97" fmla="*/ 330 h 900"/>
                    <a:gd name="T98" fmla="*/ 507 w 507"/>
                    <a:gd name="T99" fmla="*/ 241 h 900"/>
                    <a:gd name="T100" fmla="*/ 456 w 507"/>
                    <a:gd name="T101" fmla="*/ 158 h 900"/>
                    <a:gd name="T102" fmla="*/ 459 w 507"/>
                    <a:gd name="T103" fmla="*/ 105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07" h="900">
                      <a:moveTo>
                        <a:pt x="459" y="105"/>
                      </a:moveTo>
                      <a:lnTo>
                        <a:pt x="432" y="26"/>
                      </a:lnTo>
                      <a:lnTo>
                        <a:pt x="395" y="26"/>
                      </a:lnTo>
                      <a:lnTo>
                        <a:pt x="335" y="0"/>
                      </a:lnTo>
                      <a:lnTo>
                        <a:pt x="318" y="0"/>
                      </a:lnTo>
                      <a:lnTo>
                        <a:pt x="305" y="34"/>
                      </a:lnTo>
                      <a:lnTo>
                        <a:pt x="263" y="64"/>
                      </a:lnTo>
                      <a:lnTo>
                        <a:pt x="196" y="104"/>
                      </a:lnTo>
                      <a:lnTo>
                        <a:pt x="173" y="154"/>
                      </a:lnTo>
                      <a:lnTo>
                        <a:pt x="110" y="148"/>
                      </a:lnTo>
                      <a:lnTo>
                        <a:pt x="56" y="122"/>
                      </a:lnTo>
                      <a:lnTo>
                        <a:pt x="32" y="86"/>
                      </a:lnTo>
                      <a:lnTo>
                        <a:pt x="62" y="39"/>
                      </a:lnTo>
                      <a:lnTo>
                        <a:pt x="42" y="22"/>
                      </a:lnTo>
                      <a:lnTo>
                        <a:pt x="29" y="69"/>
                      </a:lnTo>
                      <a:lnTo>
                        <a:pt x="2" y="86"/>
                      </a:lnTo>
                      <a:lnTo>
                        <a:pt x="20" y="162"/>
                      </a:lnTo>
                      <a:lnTo>
                        <a:pt x="0" y="205"/>
                      </a:lnTo>
                      <a:lnTo>
                        <a:pt x="14" y="272"/>
                      </a:lnTo>
                      <a:lnTo>
                        <a:pt x="28" y="242"/>
                      </a:lnTo>
                      <a:lnTo>
                        <a:pt x="78" y="274"/>
                      </a:lnTo>
                      <a:lnTo>
                        <a:pt x="108" y="331"/>
                      </a:lnTo>
                      <a:lnTo>
                        <a:pt x="89" y="373"/>
                      </a:lnTo>
                      <a:lnTo>
                        <a:pt x="109" y="403"/>
                      </a:lnTo>
                      <a:lnTo>
                        <a:pt x="82" y="470"/>
                      </a:lnTo>
                      <a:lnTo>
                        <a:pt x="127" y="506"/>
                      </a:lnTo>
                      <a:lnTo>
                        <a:pt x="113" y="549"/>
                      </a:lnTo>
                      <a:lnTo>
                        <a:pt x="61" y="703"/>
                      </a:lnTo>
                      <a:lnTo>
                        <a:pt x="102" y="756"/>
                      </a:lnTo>
                      <a:lnTo>
                        <a:pt x="105" y="835"/>
                      </a:lnTo>
                      <a:lnTo>
                        <a:pt x="126" y="851"/>
                      </a:lnTo>
                      <a:lnTo>
                        <a:pt x="99" y="851"/>
                      </a:lnTo>
                      <a:lnTo>
                        <a:pt x="110" y="885"/>
                      </a:lnTo>
                      <a:lnTo>
                        <a:pt x="137" y="875"/>
                      </a:lnTo>
                      <a:lnTo>
                        <a:pt x="173" y="900"/>
                      </a:lnTo>
                      <a:lnTo>
                        <a:pt x="219" y="890"/>
                      </a:lnTo>
                      <a:lnTo>
                        <a:pt x="259" y="887"/>
                      </a:lnTo>
                      <a:lnTo>
                        <a:pt x="286" y="860"/>
                      </a:lnTo>
                      <a:lnTo>
                        <a:pt x="289" y="797"/>
                      </a:lnTo>
                      <a:lnTo>
                        <a:pt x="345" y="760"/>
                      </a:lnTo>
                      <a:lnTo>
                        <a:pt x="378" y="792"/>
                      </a:lnTo>
                      <a:lnTo>
                        <a:pt x="409" y="826"/>
                      </a:lnTo>
                      <a:lnTo>
                        <a:pt x="452" y="759"/>
                      </a:lnTo>
                      <a:lnTo>
                        <a:pt x="451" y="650"/>
                      </a:lnTo>
                      <a:lnTo>
                        <a:pt x="477" y="539"/>
                      </a:lnTo>
                      <a:lnTo>
                        <a:pt x="502" y="444"/>
                      </a:lnTo>
                      <a:lnTo>
                        <a:pt x="459" y="407"/>
                      </a:lnTo>
                      <a:lnTo>
                        <a:pt x="471" y="360"/>
                      </a:lnTo>
                      <a:lnTo>
                        <a:pt x="504" y="330"/>
                      </a:lnTo>
                      <a:lnTo>
                        <a:pt x="507" y="241"/>
                      </a:lnTo>
                      <a:lnTo>
                        <a:pt x="456" y="158"/>
                      </a:lnTo>
                      <a:lnTo>
                        <a:pt x="459" y="10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" name="Freeform 248">
                  <a:extLst>
                    <a:ext uri="{FF2B5EF4-FFF2-40B4-BE49-F238E27FC236}">
                      <a16:creationId xmlns:a16="http://schemas.microsoft.com/office/drawing/2014/main" id="{366EAF82-30C4-E24D-9376-C6DC56A9C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2175" y="4740275"/>
                  <a:ext cx="1114425" cy="1195388"/>
                </a:xfrm>
                <a:custGeom>
                  <a:avLst/>
                  <a:gdLst>
                    <a:gd name="T0" fmla="*/ 3242 w 3513"/>
                    <a:gd name="T1" fmla="*/ 2628 h 3761"/>
                    <a:gd name="T2" fmla="*/ 2756 w 3513"/>
                    <a:gd name="T3" fmla="*/ 2371 h 3761"/>
                    <a:gd name="T4" fmla="*/ 2788 w 3513"/>
                    <a:gd name="T5" fmla="*/ 2188 h 3761"/>
                    <a:gd name="T6" fmla="*/ 2658 w 3513"/>
                    <a:gd name="T7" fmla="*/ 2166 h 3761"/>
                    <a:gd name="T8" fmla="*/ 2457 w 3513"/>
                    <a:gd name="T9" fmla="*/ 2121 h 3761"/>
                    <a:gd name="T10" fmla="*/ 2045 w 3513"/>
                    <a:gd name="T11" fmla="*/ 1507 h 3761"/>
                    <a:gd name="T12" fmla="*/ 1641 w 3513"/>
                    <a:gd name="T13" fmla="*/ 1086 h 3761"/>
                    <a:gd name="T14" fmla="*/ 1626 w 3513"/>
                    <a:gd name="T15" fmla="*/ 821 h 3761"/>
                    <a:gd name="T16" fmla="*/ 1784 w 3513"/>
                    <a:gd name="T17" fmla="*/ 663 h 3761"/>
                    <a:gd name="T18" fmla="*/ 2044 w 3513"/>
                    <a:gd name="T19" fmla="*/ 615 h 3761"/>
                    <a:gd name="T20" fmla="*/ 1988 w 3513"/>
                    <a:gd name="T21" fmla="*/ 510 h 3761"/>
                    <a:gd name="T22" fmla="*/ 2026 w 3513"/>
                    <a:gd name="T23" fmla="*/ 239 h 3761"/>
                    <a:gd name="T24" fmla="*/ 1566 w 3513"/>
                    <a:gd name="T25" fmla="*/ 0 h 3761"/>
                    <a:gd name="T26" fmla="*/ 1072 w 3513"/>
                    <a:gd name="T27" fmla="*/ 89 h 3761"/>
                    <a:gd name="T28" fmla="*/ 975 w 3513"/>
                    <a:gd name="T29" fmla="*/ 369 h 3761"/>
                    <a:gd name="T30" fmla="*/ 778 w 3513"/>
                    <a:gd name="T31" fmla="*/ 347 h 3761"/>
                    <a:gd name="T32" fmla="*/ 636 w 3513"/>
                    <a:gd name="T33" fmla="*/ 501 h 3761"/>
                    <a:gd name="T34" fmla="*/ 613 w 3513"/>
                    <a:gd name="T35" fmla="*/ 491 h 3761"/>
                    <a:gd name="T36" fmla="*/ 603 w 3513"/>
                    <a:gd name="T37" fmla="*/ 478 h 3761"/>
                    <a:gd name="T38" fmla="*/ 595 w 3513"/>
                    <a:gd name="T39" fmla="*/ 417 h 3761"/>
                    <a:gd name="T40" fmla="*/ 504 w 3513"/>
                    <a:gd name="T41" fmla="*/ 525 h 3761"/>
                    <a:gd name="T42" fmla="*/ 537 w 3513"/>
                    <a:gd name="T43" fmla="*/ 434 h 3761"/>
                    <a:gd name="T44" fmla="*/ 451 w 3513"/>
                    <a:gd name="T45" fmla="*/ 314 h 3761"/>
                    <a:gd name="T46" fmla="*/ 192 w 3513"/>
                    <a:gd name="T47" fmla="*/ 442 h 3761"/>
                    <a:gd name="T48" fmla="*/ 108 w 3513"/>
                    <a:gd name="T49" fmla="*/ 749 h 3761"/>
                    <a:gd name="T50" fmla="*/ 80 w 3513"/>
                    <a:gd name="T51" fmla="*/ 1014 h 3761"/>
                    <a:gd name="T52" fmla="*/ 230 w 3513"/>
                    <a:gd name="T53" fmla="*/ 1239 h 3761"/>
                    <a:gd name="T54" fmla="*/ 264 w 3513"/>
                    <a:gd name="T55" fmla="*/ 1367 h 3761"/>
                    <a:gd name="T56" fmla="*/ 463 w 3513"/>
                    <a:gd name="T57" fmla="*/ 1233 h 3761"/>
                    <a:gd name="T58" fmla="*/ 729 w 3513"/>
                    <a:gd name="T59" fmla="*/ 1204 h 3761"/>
                    <a:gd name="T60" fmla="*/ 1021 w 3513"/>
                    <a:gd name="T61" fmla="*/ 1430 h 3761"/>
                    <a:gd name="T62" fmla="*/ 1088 w 3513"/>
                    <a:gd name="T63" fmla="*/ 1805 h 3761"/>
                    <a:gd name="T64" fmla="*/ 1179 w 3513"/>
                    <a:gd name="T65" fmla="*/ 1894 h 3761"/>
                    <a:gd name="T66" fmla="*/ 1266 w 3513"/>
                    <a:gd name="T67" fmla="*/ 2025 h 3761"/>
                    <a:gd name="T68" fmla="*/ 1494 w 3513"/>
                    <a:gd name="T69" fmla="*/ 2152 h 3761"/>
                    <a:gd name="T70" fmla="*/ 1907 w 3513"/>
                    <a:gd name="T71" fmla="*/ 2454 h 3761"/>
                    <a:gd name="T72" fmla="*/ 2225 w 3513"/>
                    <a:gd name="T73" fmla="*/ 2637 h 3761"/>
                    <a:gd name="T74" fmla="*/ 2366 w 3513"/>
                    <a:gd name="T75" fmla="*/ 2693 h 3761"/>
                    <a:gd name="T76" fmla="*/ 2531 w 3513"/>
                    <a:gd name="T77" fmla="*/ 2937 h 3761"/>
                    <a:gd name="T78" fmla="*/ 2770 w 3513"/>
                    <a:gd name="T79" fmla="*/ 3246 h 3761"/>
                    <a:gd name="T80" fmla="*/ 2759 w 3513"/>
                    <a:gd name="T81" fmla="*/ 3426 h 3761"/>
                    <a:gd name="T82" fmla="*/ 2700 w 3513"/>
                    <a:gd name="T83" fmla="*/ 3573 h 3761"/>
                    <a:gd name="T84" fmla="*/ 2712 w 3513"/>
                    <a:gd name="T85" fmla="*/ 3761 h 3761"/>
                    <a:gd name="T86" fmla="*/ 2815 w 3513"/>
                    <a:gd name="T87" fmla="*/ 3664 h 3761"/>
                    <a:gd name="T88" fmla="*/ 3038 w 3513"/>
                    <a:gd name="T89" fmla="*/ 3304 h 3761"/>
                    <a:gd name="T90" fmla="*/ 3059 w 3513"/>
                    <a:gd name="T91" fmla="*/ 3095 h 3761"/>
                    <a:gd name="T92" fmla="*/ 2943 w 3513"/>
                    <a:gd name="T93" fmla="*/ 2820 h 3761"/>
                    <a:gd name="T94" fmla="*/ 3152 w 3513"/>
                    <a:gd name="T95" fmla="*/ 2745 h 3761"/>
                    <a:gd name="T96" fmla="*/ 3471 w 3513"/>
                    <a:gd name="T97" fmla="*/ 2961 h 3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513" h="3761">
                      <a:moveTo>
                        <a:pt x="3470" y="2782"/>
                      </a:moveTo>
                      <a:lnTo>
                        <a:pt x="3392" y="2716"/>
                      </a:lnTo>
                      <a:lnTo>
                        <a:pt x="3349" y="2667"/>
                      </a:lnTo>
                      <a:lnTo>
                        <a:pt x="3242" y="2628"/>
                      </a:lnTo>
                      <a:lnTo>
                        <a:pt x="3133" y="2517"/>
                      </a:lnTo>
                      <a:lnTo>
                        <a:pt x="2973" y="2448"/>
                      </a:lnTo>
                      <a:lnTo>
                        <a:pt x="2816" y="2386"/>
                      </a:lnTo>
                      <a:lnTo>
                        <a:pt x="2756" y="2371"/>
                      </a:lnTo>
                      <a:lnTo>
                        <a:pt x="2722" y="2301"/>
                      </a:lnTo>
                      <a:lnTo>
                        <a:pt x="2728" y="2265"/>
                      </a:lnTo>
                      <a:lnTo>
                        <a:pt x="2761" y="2221"/>
                      </a:lnTo>
                      <a:lnTo>
                        <a:pt x="2788" y="2188"/>
                      </a:lnTo>
                      <a:lnTo>
                        <a:pt x="2747" y="2118"/>
                      </a:lnTo>
                      <a:lnTo>
                        <a:pt x="2710" y="2119"/>
                      </a:lnTo>
                      <a:lnTo>
                        <a:pt x="2673" y="2132"/>
                      </a:lnTo>
                      <a:lnTo>
                        <a:pt x="2658" y="2166"/>
                      </a:lnTo>
                      <a:lnTo>
                        <a:pt x="2634" y="2159"/>
                      </a:lnTo>
                      <a:lnTo>
                        <a:pt x="2631" y="2136"/>
                      </a:lnTo>
                      <a:lnTo>
                        <a:pt x="2544" y="2190"/>
                      </a:lnTo>
                      <a:lnTo>
                        <a:pt x="2457" y="2121"/>
                      </a:lnTo>
                      <a:lnTo>
                        <a:pt x="2337" y="2052"/>
                      </a:lnTo>
                      <a:lnTo>
                        <a:pt x="2232" y="1941"/>
                      </a:lnTo>
                      <a:lnTo>
                        <a:pt x="2127" y="1749"/>
                      </a:lnTo>
                      <a:lnTo>
                        <a:pt x="2045" y="1507"/>
                      </a:lnTo>
                      <a:lnTo>
                        <a:pt x="1941" y="1448"/>
                      </a:lnTo>
                      <a:lnTo>
                        <a:pt x="1776" y="1310"/>
                      </a:lnTo>
                      <a:lnTo>
                        <a:pt x="1665" y="1189"/>
                      </a:lnTo>
                      <a:lnTo>
                        <a:pt x="1641" y="1086"/>
                      </a:lnTo>
                      <a:lnTo>
                        <a:pt x="1644" y="994"/>
                      </a:lnTo>
                      <a:lnTo>
                        <a:pt x="1683" y="940"/>
                      </a:lnTo>
                      <a:lnTo>
                        <a:pt x="1683" y="893"/>
                      </a:lnTo>
                      <a:lnTo>
                        <a:pt x="1626" y="821"/>
                      </a:lnTo>
                      <a:lnTo>
                        <a:pt x="1621" y="767"/>
                      </a:lnTo>
                      <a:lnTo>
                        <a:pt x="1652" y="701"/>
                      </a:lnTo>
                      <a:lnTo>
                        <a:pt x="1684" y="697"/>
                      </a:lnTo>
                      <a:lnTo>
                        <a:pt x="1784" y="663"/>
                      </a:lnTo>
                      <a:lnTo>
                        <a:pt x="1887" y="606"/>
                      </a:lnTo>
                      <a:lnTo>
                        <a:pt x="1937" y="623"/>
                      </a:lnTo>
                      <a:lnTo>
                        <a:pt x="1990" y="595"/>
                      </a:lnTo>
                      <a:lnTo>
                        <a:pt x="2044" y="615"/>
                      </a:lnTo>
                      <a:lnTo>
                        <a:pt x="2073" y="619"/>
                      </a:lnTo>
                      <a:lnTo>
                        <a:pt x="2086" y="585"/>
                      </a:lnTo>
                      <a:lnTo>
                        <a:pt x="2068" y="549"/>
                      </a:lnTo>
                      <a:lnTo>
                        <a:pt x="1988" y="510"/>
                      </a:lnTo>
                      <a:lnTo>
                        <a:pt x="2024" y="457"/>
                      </a:lnTo>
                      <a:lnTo>
                        <a:pt x="2018" y="425"/>
                      </a:lnTo>
                      <a:lnTo>
                        <a:pt x="1960" y="364"/>
                      </a:lnTo>
                      <a:lnTo>
                        <a:pt x="2026" y="239"/>
                      </a:lnTo>
                      <a:lnTo>
                        <a:pt x="1914" y="183"/>
                      </a:lnTo>
                      <a:lnTo>
                        <a:pt x="1687" y="176"/>
                      </a:lnTo>
                      <a:lnTo>
                        <a:pt x="1634" y="92"/>
                      </a:lnTo>
                      <a:lnTo>
                        <a:pt x="1566" y="0"/>
                      </a:lnTo>
                      <a:lnTo>
                        <a:pt x="1331" y="51"/>
                      </a:lnTo>
                      <a:lnTo>
                        <a:pt x="1260" y="122"/>
                      </a:lnTo>
                      <a:lnTo>
                        <a:pt x="1149" y="88"/>
                      </a:lnTo>
                      <a:lnTo>
                        <a:pt x="1072" y="89"/>
                      </a:lnTo>
                      <a:lnTo>
                        <a:pt x="1110" y="165"/>
                      </a:lnTo>
                      <a:lnTo>
                        <a:pt x="1100" y="212"/>
                      </a:lnTo>
                      <a:lnTo>
                        <a:pt x="994" y="302"/>
                      </a:lnTo>
                      <a:lnTo>
                        <a:pt x="975" y="369"/>
                      </a:lnTo>
                      <a:lnTo>
                        <a:pt x="955" y="365"/>
                      </a:lnTo>
                      <a:lnTo>
                        <a:pt x="895" y="326"/>
                      </a:lnTo>
                      <a:lnTo>
                        <a:pt x="838" y="313"/>
                      </a:lnTo>
                      <a:lnTo>
                        <a:pt x="778" y="347"/>
                      </a:lnTo>
                      <a:lnTo>
                        <a:pt x="678" y="328"/>
                      </a:lnTo>
                      <a:lnTo>
                        <a:pt x="654" y="362"/>
                      </a:lnTo>
                      <a:lnTo>
                        <a:pt x="667" y="491"/>
                      </a:lnTo>
                      <a:lnTo>
                        <a:pt x="636" y="501"/>
                      </a:lnTo>
                      <a:lnTo>
                        <a:pt x="636" y="501"/>
                      </a:lnTo>
                      <a:lnTo>
                        <a:pt x="631" y="499"/>
                      </a:lnTo>
                      <a:lnTo>
                        <a:pt x="620" y="495"/>
                      </a:lnTo>
                      <a:lnTo>
                        <a:pt x="613" y="491"/>
                      </a:lnTo>
                      <a:lnTo>
                        <a:pt x="607" y="488"/>
                      </a:lnTo>
                      <a:lnTo>
                        <a:pt x="604" y="483"/>
                      </a:lnTo>
                      <a:lnTo>
                        <a:pt x="603" y="481"/>
                      </a:lnTo>
                      <a:lnTo>
                        <a:pt x="603" y="478"/>
                      </a:lnTo>
                      <a:lnTo>
                        <a:pt x="603" y="478"/>
                      </a:lnTo>
                      <a:lnTo>
                        <a:pt x="602" y="415"/>
                      </a:lnTo>
                      <a:lnTo>
                        <a:pt x="599" y="412"/>
                      </a:lnTo>
                      <a:lnTo>
                        <a:pt x="595" y="417"/>
                      </a:lnTo>
                      <a:lnTo>
                        <a:pt x="571" y="433"/>
                      </a:lnTo>
                      <a:lnTo>
                        <a:pt x="548" y="495"/>
                      </a:lnTo>
                      <a:lnTo>
                        <a:pt x="507" y="558"/>
                      </a:lnTo>
                      <a:lnTo>
                        <a:pt x="504" y="525"/>
                      </a:lnTo>
                      <a:lnTo>
                        <a:pt x="468" y="499"/>
                      </a:lnTo>
                      <a:lnTo>
                        <a:pt x="485" y="487"/>
                      </a:lnTo>
                      <a:lnTo>
                        <a:pt x="525" y="486"/>
                      </a:lnTo>
                      <a:lnTo>
                        <a:pt x="537" y="434"/>
                      </a:lnTo>
                      <a:lnTo>
                        <a:pt x="596" y="410"/>
                      </a:lnTo>
                      <a:lnTo>
                        <a:pt x="525" y="350"/>
                      </a:lnTo>
                      <a:lnTo>
                        <a:pt x="470" y="281"/>
                      </a:lnTo>
                      <a:lnTo>
                        <a:pt x="451" y="314"/>
                      </a:lnTo>
                      <a:lnTo>
                        <a:pt x="415" y="321"/>
                      </a:lnTo>
                      <a:lnTo>
                        <a:pt x="352" y="431"/>
                      </a:lnTo>
                      <a:lnTo>
                        <a:pt x="282" y="451"/>
                      </a:lnTo>
                      <a:lnTo>
                        <a:pt x="192" y="442"/>
                      </a:lnTo>
                      <a:lnTo>
                        <a:pt x="76" y="502"/>
                      </a:lnTo>
                      <a:lnTo>
                        <a:pt x="50" y="572"/>
                      </a:lnTo>
                      <a:lnTo>
                        <a:pt x="77" y="636"/>
                      </a:lnTo>
                      <a:lnTo>
                        <a:pt x="108" y="749"/>
                      </a:lnTo>
                      <a:lnTo>
                        <a:pt x="33" y="842"/>
                      </a:lnTo>
                      <a:lnTo>
                        <a:pt x="0" y="911"/>
                      </a:lnTo>
                      <a:lnTo>
                        <a:pt x="64" y="981"/>
                      </a:lnTo>
                      <a:lnTo>
                        <a:pt x="80" y="1014"/>
                      </a:lnTo>
                      <a:lnTo>
                        <a:pt x="72" y="1084"/>
                      </a:lnTo>
                      <a:lnTo>
                        <a:pt x="53" y="1183"/>
                      </a:lnTo>
                      <a:lnTo>
                        <a:pt x="156" y="1225"/>
                      </a:lnTo>
                      <a:lnTo>
                        <a:pt x="230" y="1239"/>
                      </a:lnTo>
                      <a:lnTo>
                        <a:pt x="256" y="1304"/>
                      </a:lnTo>
                      <a:lnTo>
                        <a:pt x="287" y="1315"/>
                      </a:lnTo>
                      <a:lnTo>
                        <a:pt x="291" y="1340"/>
                      </a:lnTo>
                      <a:lnTo>
                        <a:pt x="264" y="1367"/>
                      </a:lnTo>
                      <a:lnTo>
                        <a:pt x="285" y="1410"/>
                      </a:lnTo>
                      <a:lnTo>
                        <a:pt x="345" y="1397"/>
                      </a:lnTo>
                      <a:lnTo>
                        <a:pt x="390" y="1350"/>
                      </a:lnTo>
                      <a:lnTo>
                        <a:pt x="463" y="1233"/>
                      </a:lnTo>
                      <a:lnTo>
                        <a:pt x="506" y="1186"/>
                      </a:lnTo>
                      <a:lnTo>
                        <a:pt x="609" y="1175"/>
                      </a:lnTo>
                      <a:lnTo>
                        <a:pt x="662" y="1194"/>
                      </a:lnTo>
                      <a:lnTo>
                        <a:pt x="729" y="1204"/>
                      </a:lnTo>
                      <a:lnTo>
                        <a:pt x="834" y="1292"/>
                      </a:lnTo>
                      <a:lnTo>
                        <a:pt x="937" y="1318"/>
                      </a:lnTo>
                      <a:lnTo>
                        <a:pt x="1011" y="1343"/>
                      </a:lnTo>
                      <a:lnTo>
                        <a:pt x="1021" y="1430"/>
                      </a:lnTo>
                      <a:lnTo>
                        <a:pt x="1039" y="1523"/>
                      </a:lnTo>
                      <a:lnTo>
                        <a:pt x="1093" y="1689"/>
                      </a:lnTo>
                      <a:lnTo>
                        <a:pt x="1111" y="1761"/>
                      </a:lnTo>
                      <a:lnTo>
                        <a:pt x="1088" y="1805"/>
                      </a:lnTo>
                      <a:lnTo>
                        <a:pt x="1094" y="1821"/>
                      </a:lnTo>
                      <a:lnTo>
                        <a:pt x="1135" y="1814"/>
                      </a:lnTo>
                      <a:lnTo>
                        <a:pt x="1195" y="1847"/>
                      </a:lnTo>
                      <a:lnTo>
                        <a:pt x="1179" y="1894"/>
                      </a:lnTo>
                      <a:lnTo>
                        <a:pt x="1233" y="1909"/>
                      </a:lnTo>
                      <a:lnTo>
                        <a:pt x="1286" y="1955"/>
                      </a:lnTo>
                      <a:lnTo>
                        <a:pt x="1249" y="1985"/>
                      </a:lnTo>
                      <a:lnTo>
                        <a:pt x="1266" y="2025"/>
                      </a:lnTo>
                      <a:lnTo>
                        <a:pt x="1296" y="1999"/>
                      </a:lnTo>
                      <a:lnTo>
                        <a:pt x="1376" y="1984"/>
                      </a:lnTo>
                      <a:lnTo>
                        <a:pt x="1453" y="2070"/>
                      </a:lnTo>
                      <a:lnTo>
                        <a:pt x="1494" y="2152"/>
                      </a:lnTo>
                      <a:lnTo>
                        <a:pt x="1558" y="2206"/>
                      </a:lnTo>
                      <a:lnTo>
                        <a:pt x="1679" y="2341"/>
                      </a:lnTo>
                      <a:lnTo>
                        <a:pt x="1843" y="2462"/>
                      </a:lnTo>
                      <a:lnTo>
                        <a:pt x="1907" y="2454"/>
                      </a:lnTo>
                      <a:lnTo>
                        <a:pt x="1970" y="2490"/>
                      </a:lnTo>
                      <a:lnTo>
                        <a:pt x="2064" y="2467"/>
                      </a:lnTo>
                      <a:lnTo>
                        <a:pt x="2148" y="2575"/>
                      </a:lnTo>
                      <a:lnTo>
                        <a:pt x="2225" y="2637"/>
                      </a:lnTo>
                      <a:lnTo>
                        <a:pt x="2282" y="2647"/>
                      </a:lnTo>
                      <a:lnTo>
                        <a:pt x="2255" y="2704"/>
                      </a:lnTo>
                      <a:lnTo>
                        <a:pt x="2282" y="2723"/>
                      </a:lnTo>
                      <a:lnTo>
                        <a:pt x="2366" y="2693"/>
                      </a:lnTo>
                      <a:lnTo>
                        <a:pt x="2424" y="2789"/>
                      </a:lnTo>
                      <a:lnTo>
                        <a:pt x="2420" y="2825"/>
                      </a:lnTo>
                      <a:lnTo>
                        <a:pt x="2457" y="2901"/>
                      </a:lnTo>
                      <a:lnTo>
                        <a:pt x="2531" y="2937"/>
                      </a:lnTo>
                      <a:lnTo>
                        <a:pt x="2618" y="2919"/>
                      </a:lnTo>
                      <a:lnTo>
                        <a:pt x="2674" y="2988"/>
                      </a:lnTo>
                      <a:lnTo>
                        <a:pt x="2709" y="3111"/>
                      </a:lnTo>
                      <a:lnTo>
                        <a:pt x="2770" y="3246"/>
                      </a:lnTo>
                      <a:lnTo>
                        <a:pt x="2808" y="3305"/>
                      </a:lnTo>
                      <a:lnTo>
                        <a:pt x="2811" y="3349"/>
                      </a:lnTo>
                      <a:lnTo>
                        <a:pt x="2803" y="3409"/>
                      </a:lnTo>
                      <a:lnTo>
                        <a:pt x="2759" y="3426"/>
                      </a:lnTo>
                      <a:lnTo>
                        <a:pt x="2706" y="3449"/>
                      </a:lnTo>
                      <a:lnTo>
                        <a:pt x="2692" y="3479"/>
                      </a:lnTo>
                      <a:lnTo>
                        <a:pt x="2723" y="3526"/>
                      </a:lnTo>
                      <a:lnTo>
                        <a:pt x="2700" y="3573"/>
                      </a:lnTo>
                      <a:lnTo>
                        <a:pt x="2634" y="3596"/>
                      </a:lnTo>
                      <a:lnTo>
                        <a:pt x="2634" y="3626"/>
                      </a:lnTo>
                      <a:lnTo>
                        <a:pt x="2669" y="3722"/>
                      </a:lnTo>
                      <a:lnTo>
                        <a:pt x="2712" y="3761"/>
                      </a:lnTo>
                      <a:lnTo>
                        <a:pt x="2765" y="3741"/>
                      </a:lnTo>
                      <a:lnTo>
                        <a:pt x="2765" y="3741"/>
                      </a:lnTo>
                      <a:lnTo>
                        <a:pt x="2815" y="3664"/>
                      </a:lnTo>
                      <a:lnTo>
                        <a:pt x="2815" y="3664"/>
                      </a:lnTo>
                      <a:lnTo>
                        <a:pt x="2943" y="3527"/>
                      </a:lnTo>
                      <a:lnTo>
                        <a:pt x="2945" y="3430"/>
                      </a:lnTo>
                      <a:lnTo>
                        <a:pt x="2942" y="3355"/>
                      </a:lnTo>
                      <a:lnTo>
                        <a:pt x="3038" y="3304"/>
                      </a:lnTo>
                      <a:lnTo>
                        <a:pt x="3105" y="3293"/>
                      </a:lnTo>
                      <a:lnTo>
                        <a:pt x="3107" y="3240"/>
                      </a:lnTo>
                      <a:lnTo>
                        <a:pt x="3087" y="3157"/>
                      </a:lnTo>
                      <a:lnTo>
                        <a:pt x="3059" y="3095"/>
                      </a:lnTo>
                      <a:lnTo>
                        <a:pt x="2962" y="3036"/>
                      </a:lnTo>
                      <a:lnTo>
                        <a:pt x="2902" y="2984"/>
                      </a:lnTo>
                      <a:lnTo>
                        <a:pt x="2967" y="2873"/>
                      </a:lnTo>
                      <a:lnTo>
                        <a:pt x="2943" y="2820"/>
                      </a:lnTo>
                      <a:lnTo>
                        <a:pt x="3015" y="2736"/>
                      </a:lnTo>
                      <a:lnTo>
                        <a:pt x="3142" y="2715"/>
                      </a:lnTo>
                      <a:lnTo>
                        <a:pt x="3176" y="2732"/>
                      </a:lnTo>
                      <a:lnTo>
                        <a:pt x="3152" y="2745"/>
                      </a:lnTo>
                      <a:lnTo>
                        <a:pt x="3156" y="2785"/>
                      </a:lnTo>
                      <a:lnTo>
                        <a:pt x="3323" y="2813"/>
                      </a:lnTo>
                      <a:lnTo>
                        <a:pt x="3367" y="2912"/>
                      </a:lnTo>
                      <a:lnTo>
                        <a:pt x="3471" y="2961"/>
                      </a:lnTo>
                      <a:lnTo>
                        <a:pt x="3488" y="2904"/>
                      </a:lnTo>
                      <a:lnTo>
                        <a:pt x="3513" y="2842"/>
                      </a:lnTo>
                      <a:lnTo>
                        <a:pt x="3470" y="278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" name="Freeform 252">
                  <a:extLst>
                    <a:ext uri="{FF2B5EF4-FFF2-40B4-BE49-F238E27FC236}">
                      <a16:creationId xmlns:a16="http://schemas.microsoft.com/office/drawing/2014/main" id="{9A86CFD4-5475-1942-8D07-3D2337CB3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0150" y="5319713"/>
                  <a:ext cx="38100" cy="28575"/>
                </a:xfrm>
                <a:custGeom>
                  <a:avLst/>
                  <a:gdLst>
                    <a:gd name="T0" fmla="*/ 73 w 120"/>
                    <a:gd name="T1" fmla="*/ 27 h 87"/>
                    <a:gd name="T2" fmla="*/ 0 w 120"/>
                    <a:gd name="T3" fmla="*/ 34 h 87"/>
                    <a:gd name="T4" fmla="*/ 20 w 120"/>
                    <a:gd name="T5" fmla="*/ 63 h 87"/>
                    <a:gd name="T6" fmla="*/ 73 w 120"/>
                    <a:gd name="T7" fmla="*/ 57 h 87"/>
                    <a:gd name="T8" fmla="*/ 87 w 120"/>
                    <a:gd name="T9" fmla="*/ 87 h 87"/>
                    <a:gd name="T10" fmla="*/ 110 w 120"/>
                    <a:gd name="T11" fmla="*/ 82 h 87"/>
                    <a:gd name="T12" fmla="*/ 97 w 120"/>
                    <a:gd name="T13" fmla="*/ 53 h 87"/>
                    <a:gd name="T14" fmla="*/ 117 w 120"/>
                    <a:gd name="T15" fmla="*/ 47 h 87"/>
                    <a:gd name="T16" fmla="*/ 120 w 120"/>
                    <a:gd name="T17" fmla="*/ 27 h 87"/>
                    <a:gd name="T18" fmla="*/ 109 w 120"/>
                    <a:gd name="T19" fmla="*/ 0 h 87"/>
                    <a:gd name="T20" fmla="*/ 73 w 120"/>
                    <a:gd name="T21" fmla="*/ 2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0" h="87">
                      <a:moveTo>
                        <a:pt x="73" y="27"/>
                      </a:moveTo>
                      <a:lnTo>
                        <a:pt x="0" y="34"/>
                      </a:lnTo>
                      <a:lnTo>
                        <a:pt x="20" y="63"/>
                      </a:lnTo>
                      <a:lnTo>
                        <a:pt x="73" y="57"/>
                      </a:lnTo>
                      <a:lnTo>
                        <a:pt x="87" y="87"/>
                      </a:lnTo>
                      <a:lnTo>
                        <a:pt x="110" y="82"/>
                      </a:lnTo>
                      <a:lnTo>
                        <a:pt x="97" y="53"/>
                      </a:lnTo>
                      <a:lnTo>
                        <a:pt x="117" y="47"/>
                      </a:lnTo>
                      <a:lnTo>
                        <a:pt x="120" y="27"/>
                      </a:lnTo>
                      <a:lnTo>
                        <a:pt x="109" y="0"/>
                      </a:lnTo>
                      <a:lnTo>
                        <a:pt x="73" y="2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" name="Freeform 253">
                  <a:extLst>
                    <a:ext uri="{FF2B5EF4-FFF2-40B4-BE49-F238E27FC236}">
                      <a16:creationId xmlns:a16="http://schemas.microsoft.com/office/drawing/2014/main" id="{1DD2C859-584E-DD42-92F4-A876ED042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4175" y="5853113"/>
                  <a:ext cx="15875" cy="17463"/>
                </a:xfrm>
                <a:custGeom>
                  <a:avLst/>
                  <a:gdLst>
                    <a:gd name="T0" fmla="*/ 14 w 47"/>
                    <a:gd name="T1" fmla="*/ 0 h 53"/>
                    <a:gd name="T2" fmla="*/ 0 w 47"/>
                    <a:gd name="T3" fmla="*/ 13 h 53"/>
                    <a:gd name="T4" fmla="*/ 27 w 47"/>
                    <a:gd name="T5" fmla="*/ 53 h 53"/>
                    <a:gd name="T6" fmla="*/ 47 w 47"/>
                    <a:gd name="T7" fmla="*/ 11 h 53"/>
                    <a:gd name="T8" fmla="*/ 14 w 47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53">
                      <a:moveTo>
                        <a:pt x="14" y="0"/>
                      </a:moveTo>
                      <a:lnTo>
                        <a:pt x="0" y="13"/>
                      </a:lnTo>
                      <a:lnTo>
                        <a:pt x="27" y="53"/>
                      </a:lnTo>
                      <a:lnTo>
                        <a:pt x="47" y="1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" name="Freeform 254">
                  <a:extLst>
                    <a:ext uri="{FF2B5EF4-FFF2-40B4-BE49-F238E27FC236}">
                      <a16:creationId xmlns:a16="http://schemas.microsoft.com/office/drawing/2014/main" id="{2F3DA917-0A74-9645-946E-8C02ADC72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025" y="6049963"/>
                  <a:ext cx="19050" cy="17463"/>
                </a:xfrm>
                <a:custGeom>
                  <a:avLst/>
                  <a:gdLst>
                    <a:gd name="T0" fmla="*/ 0 w 57"/>
                    <a:gd name="T1" fmla="*/ 14 h 54"/>
                    <a:gd name="T2" fmla="*/ 27 w 57"/>
                    <a:gd name="T3" fmla="*/ 54 h 54"/>
                    <a:gd name="T4" fmla="*/ 57 w 57"/>
                    <a:gd name="T5" fmla="*/ 34 h 54"/>
                    <a:gd name="T6" fmla="*/ 14 w 57"/>
                    <a:gd name="T7" fmla="*/ 0 h 54"/>
                    <a:gd name="T8" fmla="*/ 0 w 57"/>
                    <a:gd name="T9" fmla="*/ 1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54">
                      <a:moveTo>
                        <a:pt x="0" y="14"/>
                      </a:moveTo>
                      <a:lnTo>
                        <a:pt x="27" y="54"/>
                      </a:lnTo>
                      <a:lnTo>
                        <a:pt x="57" y="34"/>
                      </a:lnTo>
                      <a:lnTo>
                        <a:pt x="14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" name="Freeform 255">
                  <a:extLst>
                    <a:ext uri="{FF2B5EF4-FFF2-40B4-BE49-F238E27FC236}">
                      <a16:creationId xmlns:a16="http://schemas.microsoft.com/office/drawing/2014/main" id="{BEE06AA1-0758-194E-8996-83D38470CC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3988" y="5888038"/>
                  <a:ext cx="296863" cy="193675"/>
                </a:xfrm>
                <a:custGeom>
                  <a:avLst/>
                  <a:gdLst>
                    <a:gd name="T0" fmla="*/ 911 w 935"/>
                    <a:gd name="T1" fmla="*/ 0 h 612"/>
                    <a:gd name="T2" fmla="*/ 885 w 935"/>
                    <a:gd name="T3" fmla="*/ 23 h 612"/>
                    <a:gd name="T4" fmla="*/ 828 w 935"/>
                    <a:gd name="T5" fmla="*/ 28 h 612"/>
                    <a:gd name="T6" fmla="*/ 796 w 935"/>
                    <a:gd name="T7" fmla="*/ 51 h 612"/>
                    <a:gd name="T8" fmla="*/ 712 w 935"/>
                    <a:gd name="T9" fmla="*/ 42 h 612"/>
                    <a:gd name="T10" fmla="*/ 642 w 935"/>
                    <a:gd name="T11" fmla="*/ 79 h 612"/>
                    <a:gd name="T12" fmla="*/ 556 w 935"/>
                    <a:gd name="T13" fmla="*/ 99 h 612"/>
                    <a:gd name="T14" fmla="*/ 486 w 935"/>
                    <a:gd name="T15" fmla="*/ 80 h 612"/>
                    <a:gd name="T16" fmla="*/ 409 w 935"/>
                    <a:gd name="T17" fmla="*/ 108 h 612"/>
                    <a:gd name="T18" fmla="*/ 339 w 935"/>
                    <a:gd name="T19" fmla="*/ 115 h 612"/>
                    <a:gd name="T20" fmla="*/ 309 w 935"/>
                    <a:gd name="T21" fmla="*/ 69 h 612"/>
                    <a:gd name="T22" fmla="*/ 269 w 935"/>
                    <a:gd name="T23" fmla="*/ 66 h 612"/>
                    <a:gd name="T24" fmla="*/ 228 w 935"/>
                    <a:gd name="T25" fmla="*/ 43 h 612"/>
                    <a:gd name="T26" fmla="*/ 179 w 935"/>
                    <a:gd name="T27" fmla="*/ 90 h 612"/>
                    <a:gd name="T28" fmla="*/ 149 w 935"/>
                    <a:gd name="T29" fmla="*/ 100 h 612"/>
                    <a:gd name="T30" fmla="*/ 119 w 935"/>
                    <a:gd name="T31" fmla="*/ 64 h 612"/>
                    <a:gd name="T32" fmla="*/ 108 w 935"/>
                    <a:gd name="T33" fmla="*/ 43 h 612"/>
                    <a:gd name="T34" fmla="*/ 78 w 935"/>
                    <a:gd name="T35" fmla="*/ 38 h 612"/>
                    <a:gd name="T36" fmla="*/ 79 w 935"/>
                    <a:gd name="T37" fmla="*/ 71 h 612"/>
                    <a:gd name="T38" fmla="*/ 42 w 935"/>
                    <a:gd name="T39" fmla="*/ 88 h 612"/>
                    <a:gd name="T40" fmla="*/ 0 w 935"/>
                    <a:gd name="T41" fmla="*/ 152 h 612"/>
                    <a:gd name="T42" fmla="*/ 27 w 935"/>
                    <a:gd name="T43" fmla="*/ 244 h 612"/>
                    <a:gd name="T44" fmla="*/ 140 w 935"/>
                    <a:gd name="T45" fmla="*/ 263 h 612"/>
                    <a:gd name="T46" fmla="*/ 164 w 935"/>
                    <a:gd name="T47" fmla="*/ 286 h 612"/>
                    <a:gd name="T48" fmla="*/ 274 w 935"/>
                    <a:gd name="T49" fmla="*/ 338 h 612"/>
                    <a:gd name="T50" fmla="*/ 406 w 935"/>
                    <a:gd name="T51" fmla="*/ 440 h 612"/>
                    <a:gd name="T52" fmla="*/ 523 w 935"/>
                    <a:gd name="T53" fmla="*/ 442 h 612"/>
                    <a:gd name="T54" fmla="*/ 616 w 935"/>
                    <a:gd name="T55" fmla="*/ 534 h 612"/>
                    <a:gd name="T56" fmla="*/ 690 w 935"/>
                    <a:gd name="T57" fmla="*/ 563 h 612"/>
                    <a:gd name="T58" fmla="*/ 763 w 935"/>
                    <a:gd name="T59" fmla="*/ 589 h 612"/>
                    <a:gd name="T60" fmla="*/ 803 w 935"/>
                    <a:gd name="T61" fmla="*/ 612 h 612"/>
                    <a:gd name="T62" fmla="*/ 830 w 935"/>
                    <a:gd name="T63" fmla="*/ 598 h 612"/>
                    <a:gd name="T64" fmla="*/ 810 w 935"/>
                    <a:gd name="T65" fmla="*/ 543 h 612"/>
                    <a:gd name="T66" fmla="*/ 859 w 935"/>
                    <a:gd name="T67" fmla="*/ 479 h 612"/>
                    <a:gd name="T68" fmla="*/ 871 w 935"/>
                    <a:gd name="T69" fmla="*/ 406 h 612"/>
                    <a:gd name="T70" fmla="*/ 828 w 935"/>
                    <a:gd name="T71" fmla="*/ 350 h 612"/>
                    <a:gd name="T72" fmla="*/ 828 w 935"/>
                    <a:gd name="T73" fmla="*/ 350 h 612"/>
                    <a:gd name="T74" fmla="*/ 823 w 935"/>
                    <a:gd name="T75" fmla="*/ 273 h 612"/>
                    <a:gd name="T76" fmla="*/ 823 w 935"/>
                    <a:gd name="T77" fmla="*/ 273 h 612"/>
                    <a:gd name="T78" fmla="*/ 826 w 935"/>
                    <a:gd name="T79" fmla="*/ 265 h 612"/>
                    <a:gd name="T80" fmla="*/ 832 w 935"/>
                    <a:gd name="T81" fmla="*/ 250 h 612"/>
                    <a:gd name="T82" fmla="*/ 851 w 935"/>
                    <a:gd name="T83" fmla="*/ 208 h 612"/>
                    <a:gd name="T84" fmla="*/ 879 w 935"/>
                    <a:gd name="T85" fmla="*/ 150 h 612"/>
                    <a:gd name="T86" fmla="*/ 932 w 935"/>
                    <a:gd name="T87" fmla="*/ 57 h 612"/>
                    <a:gd name="T88" fmla="*/ 922 w 935"/>
                    <a:gd name="T89" fmla="*/ 20 h 612"/>
                    <a:gd name="T90" fmla="*/ 935 w 935"/>
                    <a:gd name="T91" fmla="*/ 0 h 612"/>
                    <a:gd name="T92" fmla="*/ 911 w 935"/>
                    <a:gd name="T93" fmla="*/ 0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35" h="612">
                      <a:moveTo>
                        <a:pt x="911" y="0"/>
                      </a:moveTo>
                      <a:lnTo>
                        <a:pt x="885" y="23"/>
                      </a:lnTo>
                      <a:lnTo>
                        <a:pt x="828" y="28"/>
                      </a:lnTo>
                      <a:lnTo>
                        <a:pt x="796" y="51"/>
                      </a:lnTo>
                      <a:lnTo>
                        <a:pt x="712" y="42"/>
                      </a:lnTo>
                      <a:lnTo>
                        <a:pt x="642" y="79"/>
                      </a:lnTo>
                      <a:lnTo>
                        <a:pt x="556" y="99"/>
                      </a:lnTo>
                      <a:lnTo>
                        <a:pt x="486" y="80"/>
                      </a:lnTo>
                      <a:lnTo>
                        <a:pt x="409" y="108"/>
                      </a:lnTo>
                      <a:lnTo>
                        <a:pt x="339" y="115"/>
                      </a:lnTo>
                      <a:lnTo>
                        <a:pt x="309" y="69"/>
                      </a:lnTo>
                      <a:lnTo>
                        <a:pt x="269" y="66"/>
                      </a:lnTo>
                      <a:lnTo>
                        <a:pt x="228" y="43"/>
                      </a:lnTo>
                      <a:lnTo>
                        <a:pt x="179" y="90"/>
                      </a:lnTo>
                      <a:lnTo>
                        <a:pt x="149" y="100"/>
                      </a:lnTo>
                      <a:lnTo>
                        <a:pt x="119" y="64"/>
                      </a:lnTo>
                      <a:lnTo>
                        <a:pt x="108" y="43"/>
                      </a:lnTo>
                      <a:lnTo>
                        <a:pt x="78" y="38"/>
                      </a:lnTo>
                      <a:lnTo>
                        <a:pt x="79" y="71"/>
                      </a:lnTo>
                      <a:lnTo>
                        <a:pt x="42" y="88"/>
                      </a:lnTo>
                      <a:lnTo>
                        <a:pt x="0" y="152"/>
                      </a:lnTo>
                      <a:lnTo>
                        <a:pt x="27" y="244"/>
                      </a:lnTo>
                      <a:lnTo>
                        <a:pt x="140" y="263"/>
                      </a:lnTo>
                      <a:lnTo>
                        <a:pt x="164" y="286"/>
                      </a:lnTo>
                      <a:lnTo>
                        <a:pt x="274" y="338"/>
                      </a:lnTo>
                      <a:lnTo>
                        <a:pt x="406" y="440"/>
                      </a:lnTo>
                      <a:lnTo>
                        <a:pt x="523" y="442"/>
                      </a:lnTo>
                      <a:lnTo>
                        <a:pt x="616" y="534"/>
                      </a:lnTo>
                      <a:lnTo>
                        <a:pt x="690" y="563"/>
                      </a:lnTo>
                      <a:lnTo>
                        <a:pt x="763" y="589"/>
                      </a:lnTo>
                      <a:lnTo>
                        <a:pt x="803" y="612"/>
                      </a:lnTo>
                      <a:lnTo>
                        <a:pt x="830" y="598"/>
                      </a:lnTo>
                      <a:lnTo>
                        <a:pt x="810" y="543"/>
                      </a:lnTo>
                      <a:lnTo>
                        <a:pt x="859" y="479"/>
                      </a:lnTo>
                      <a:lnTo>
                        <a:pt x="871" y="406"/>
                      </a:lnTo>
                      <a:lnTo>
                        <a:pt x="828" y="350"/>
                      </a:lnTo>
                      <a:lnTo>
                        <a:pt x="828" y="350"/>
                      </a:lnTo>
                      <a:lnTo>
                        <a:pt x="823" y="273"/>
                      </a:lnTo>
                      <a:lnTo>
                        <a:pt x="823" y="273"/>
                      </a:lnTo>
                      <a:lnTo>
                        <a:pt x="826" y="265"/>
                      </a:lnTo>
                      <a:lnTo>
                        <a:pt x="832" y="250"/>
                      </a:lnTo>
                      <a:lnTo>
                        <a:pt x="851" y="208"/>
                      </a:lnTo>
                      <a:lnTo>
                        <a:pt x="879" y="150"/>
                      </a:lnTo>
                      <a:lnTo>
                        <a:pt x="932" y="57"/>
                      </a:lnTo>
                      <a:lnTo>
                        <a:pt x="922" y="20"/>
                      </a:lnTo>
                      <a:lnTo>
                        <a:pt x="935" y="0"/>
                      </a:lnTo>
                      <a:lnTo>
                        <a:pt x="911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1" name="Freeform 256">
                <a:extLst>
                  <a:ext uri="{FF2B5EF4-FFF2-40B4-BE49-F238E27FC236}">
                    <a16:creationId xmlns:a16="http://schemas.microsoft.com/office/drawing/2014/main" id="{8CA6C63D-872C-E64F-AE65-5D8DA853CD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15455" y="5407285"/>
                <a:ext cx="18176" cy="16156"/>
              </a:xfrm>
              <a:custGeom>
                <a:avLst/>
                <a:gdLst>
                  <a:gd name="T0" fmla="*/ 46 w 46"/>
                  <a:gd name="T1" fmla="*/ 13 h 42"/>
                  <a:gd name="T2" fmla="*/ 36 w 46"/>
                  <a:gd name="T3" fmla="*/ 38 h 42"/>
                  <a:gd name="T4" fmla="*/ 15 w 46"/>
                  <a:gd name="T5" fmla="*/ 42 h 42"/>
                  <a:gd name="T6" fmla="*/ 0 w 46"/>
                  <a:gd name="T7" fmla="*/ 23 h 42"/>
                  <a:gd name="T8" fmla="*/ 5 w 46"/>
                  <a:gd name="T9" fmla="*/ 2 h 42"/>
                  <a:gd name="T10" fmla="*/ 36 w 46"/>
                  <a:gd name="T11" fmla="*/ 0 h 42"/>
                  <a:gd name="T12" fmla="*/ 46 w 46"/>
                  <a:gd name="T13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46" y="13"/>
                    </a:moveTo>
                    <a:lnTo>
                      <a:pt x="36" y="38"/>
                    </a:lnTo>
                    <a:lnTo>
                      <a:pt x="15" y="42"/>
                    </a:lnTo>
                    <a:lnTo>
                      <a:pt x="0" y="23"/>
                    </a:lnTo>
                    <a:lnTo>
                      <a:pt x="5" y="2"/>
                    </a:lnTo>
                    <a:lnTo>
                      <a:pt x="36" y="0"/>
                    </a:lnTo>
                    <a:lnTo>
                      <a:pt x="46" y="13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Freeform 257">
                <a:extLst>
                  <a:ext uri="{FF2B5EF4-FFF2-40B4-BE49-F238E27FC236}">
                    <a16:creationId xmlns:a16="http://schemas.microsoft.com/office/drawing/2014/main" id="{91FAA1F9-D3C8-6346-B7EF-3E796DD247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78061" y="5138686"/>
                <a:ext cx="16156" cy="20195"/>
              </a:xfrm>
              <a:custGeom>
                <a:avLst/>
                <a:gdLst>
                  <a:gd name="T0" fmla="*/ 39 w 39"/>
                  <a:gd name="T1" fmla="*/ 7 h 48"/>
                  <a:gd name="T2" fmla="*/ 32 w 39"/>
                  <a:gd name="T3" fmla="*/ 40 h 48"/>
                  <a:gd name="T4" fmla="*/ 14 w 39"/>
                  <a:gd name="T5" fmla="*/ 48 h 48"/>
                  <a:gd name="T6" fmla="*/ 0 w 39"/>
                  <a:gd name="T7" fmla="*/ 39 h 48"/>
                  <a:gd name="T8" fmla="*/ 3 w 39"/>
                  <a:gd name="T9" fmla="*/ 18 h 48"/>
                  <a:gd name="T10" fmla="*/ 27 w 39"/>
                  <a:gd name="T11" fmla="*/ 0 h 48"/>
                  <a:gd name="T12" fmla="*/ 39 w 39"/>
                  <a:gd name="T13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8">
                    <a:moveTo>
                      <a:pt x="39" y="7"/>
                    </a:moveTo>
                    <a:lnTo>
                      <a:pt x="32" y="40"/>
                    </a:lnTo>
                    <a:lnTo>
                      <a:pt x="14" y="48"/>
                    </a:lnTo>
                    <a:lnTo>
                      <a:pt x="0" y="39"/>
                    </a:lnTo>
                    <a:lnTo>
                      <a:pt x="3" y="18"/>
                    </a:lnTo>
                    <a:lnTo>
                      <a:pt x="27" y="0"/>
                    </a:lnTo>
                    <a:lnTo>
                      <a:pt x="39" y="7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3" name="Group 354">
                <a:extLst>
                  <a:ext uri="{FF2B5EF4-FFF2-40B4-BE49-F238E27FC236}">
                    <a16:creationId xmlns:a16="http://schemas.microsoft.com/office/drawing/2014/main" id="{B08A78E6-13EE-2349-9351-319C71D6137C}"/>
                  </a:ext>
                </a:extLst>
              </p:cNvPr>
              <p:cNvGrpSpPr/>
              <p:nvPr userDrawn="1"/>
            </p:nvGrpSpPr>
            <p:grpSpPr>
              <a:xfrm>
                <a:off x="8977994" y="6382718"/>
                <a:ext cx="58567" cy="34333"/>
                <a:chOff x="4127500" y="6143625"/>
                <a:chExt cx="46038" cy="26988"/>
              </a:xfrm>
              <a:grpFill/>
            </p:grpSpPr>
            <p:sp>
              <p:nvSpPr>
                <p:cNvPr id="157" name="Freeform 258">
                  <a:extLst>
                    <a:ext uri="{FF2B5EF4-FFF2-40B4-BE49-F238E27FC236}">
                      <a16:creationId xmlns:a16="http://schemas.microsoft.com/office/drawing/2014/main" id="{4EB6F376-A239-0B42-99D7-7E39DBC87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7500" y="6143625"/>
                  <a:ext cx="17463" cy="12700"/>
                </a:xfrm>
                <a:custGeom>
                  <a:avLst/>
                  <a:gdLst>
                    <a:gd name="T0" fmla="*/ 57 w 57"/>
                    <a:gd name="T1" fmla="*/ 24 h 44"/>
                    <a:gd name="T2" fmla="*/ 27 w 57"/>
                    <a:gd name="T3" fmla="*/ 44 h 44"/>
                    <a:gd name="T4" fmla="*/ 0 w 57"/>
                    <a:gd name="T5" fmla="*/ 4 h 44"/>
                    <a:gd name="T6" fmla="*/ 46 w 57"/>
                    <a:gd name="T7" fmla="*/ 0 h 44"/>
                    <a:gd name="T8" fmla="*/ 57 w 57"/>
                    <a:gd name="T9" fmla="*/ 2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44">
                      <a:moveTo>
                        <a:pt x="57" y="24"/>
                      </a:moveTo>
                      <a:lnTo>
                        <a:pt x="27" y="44"/>
                      </a:lnTo>
                      <a:lnTo>
                        <a:pt x="0" y="4"/>
                      </a:lnTo>
                      <a:lnTo>
                        <a:pt x="46" y="0"/>
                      </a:lnTo>
                      <a:lnTo>
                        <a:pt x="57" y="2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" name="Freeform 259">
                  <a:extLst>
                    <a:ext uri="{FF2B5EF4-FFF2-40B4-BE49-F238E27FC236}">
                      <a16:creationId xmlns:a16="http://schemas.microsoft.com/office/drawing/2014/main" id="{D700CBC2-7C34-F243-A601-B8A562D2C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1788" y="6154738"/>
                  <a:ext cx="31750" cy="15875"/>
                </a:xfrm>
                <a:custGeom>
                  <a:avLst/>
                  <a:gdLst>
                    <a:gd name="T0" fmla="*/ 69 w 97"/>
                    <a:gd name="T1" fmla="*/ 0 h 53"/>
                    <a:gd name="T2" fmla="*/ 33 w 97"/>
                    <a:gd name="T3" fmla="*/ 0 h 53"/>
                    <a:gd name="T4" fmla="*/ 0 w 97"/>
                    <a:gd name="T5" fmla="*/ 14 h 53"/>
                    <a:gd name="T6" fmla="*/ 30 w 97"/>
                    <a:gd name="T7" fmla="*/ 50 h 53"/>
                    <a:gd name="T8" fmla="*/ 43 w 97"/>
                    <a:gd name="T9" fmla="*/ 53 h 53"/>
                    <a:gd name="T10" fmla="*/ 80 w 97"/>
                    <a:gd name="T11" fmla="*/ 50 h 53"/>
                    <a:gd name="T12" fmla="*/ 97 w 97"/>
                    <a:gd name="T13" fmla="*/ 23 h 53"/>
                    <a:gd name="T14" fmla="*/ 69 w 97"/>
                    <a:gd name="T1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7" h="53">
                      <a:moveTo>
                        <a:pt x="69" y="0"/>
                      </a:moveTo>
                      <a:lnTo>
                        <a:pt x="33" y="0"/>
                      </a:lnTo>
                      <a:lnTo>
                        <a:pt x="0" y="14"/>
                      </a:lnTo>
                      <a:lnTo>
                        <a:pt x="30" y="50"/>
                      </a:lnTo>
                      <a:lnTo>
                        <a:pt x="43" y="53"/>
                      </a:lnTo>
                      <a:lnTo>
                        <a:pt x="80" y="50"/>
                      </a:lnTo>
                      <a:lnTo>
                        <a:pt x="97" y="23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4" name="Group 3">
                <a:extLst>
                  <a:ext uri="{FF2B5EF4-FFF2-40B4-BE49-F238E27FC236}">
                    <a16:creationId xmlns:a16="http://schemas.microsoft.com/office/drawing/2014/main" id="{E87A6565-7BE9-B244-A667-83CC57CE7EBE}"/>
                  </a:ext>
                </a:extLst>
              </p:cNvPr>
              <p:cNvGrpSpPr/>
              <p:nvPr userDrawn="1"/>
            </p:nvGrpSpPr>
            <p:grpSpPr>
              <a:xfrm>
                <a:off x="6669670" y="3876480"/>
                <a:ext cx="1748914" cy="1704485"/>
                <a:chOff x="2312988" y="4173538"/>
                <a:chExt cx="1374775" cy="1339850"/>
              </a:xfrm>
              <a:grpFill/>
            </p:grpSpPr>
            <p:grpSp>
              <p:nvGrpSpPr>
                <p:cNvPr id="152" name="Group 347">
                  <a:extLst>
                    <a:ext uri="{FF2B5EF4-FFF2-40B4-BE49-F238E27FC236}">
                      <a16:creationId xmlns:a16="http://schemas.microsoft.com/office/drawing/2014/main" id="{4858DA18-DD84-714D-ABD5-9DA826C5E611}"/>
                    </a:ext>
                  </a:extLst>
                </p:cNvPr>
                <p:cNvGrpSpPr/>
                <p:nvPr/>
              </p:nvGrpSpPr>
              <p:grpSpPr>
                <a:xfrm>
                  <a:off x="2312988" y="4173538"/>
                  <a:ext cx="1246188" cy="1198563"/>
                  <a:chOff x="2312988" y="4173538"/>
                  <a:chExt cx="1246188" cy="1198563"/>
                </a:xfrm>
                <a:grpFill/>
              </p:grpSpPr>
              <p:sp>
                <p:nvSpPr>
                  <p:cNvPr id="154" name="Freeform 261">
                    <a:extLst>
                      <a:ext uri="{FF2B5EF4-FFF2-40B4-BE49-F238E27FC236}">
                        <a16:creationId xmlns:a16="http://schemas.microsoft.com/office/drawing/2014/main" id="{9F81D388-36F4-4148-A0CC-815A8348C1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6363" y="4870450"/>
                    <a:ext cx="12700" cy="15875"/>
                  </a:xfrm>
                  <a:custGeom>
                    <a:avLst/>
                    <a:gdLst>
                      <a:gd name="T0" fmla="*/ 24 w 38"/>
                      <a:gd name="T1" fmla="*/ 23 h 49"/>
                      <a:gd name="T2" fmla="*/ 38 w 38"/>
                      <a:gd name="T3" fmla="*/ 49 h 49"/>
                      <a:gd name="T4" fmla="*/ 1 w 38"/>
                      <a:gd name="T5" fmla="*/ 23 h 49"/>
                      <a:gd name="T6" fmla="*/ 0 w 38"/>
                      <a:gd name="T7" fmla="*/ 0 h 49"/>
                      <a:gd name="T8" fmla="*/ 24 w 38"/>
                      <a:gd name="T9" fmla="*/ 23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8" h="49">
                        <a:moveTo>
                          <a:pt x="24" y="23"/>
                        </a:moveTo>
                        <a:lnTo>
                          <a:pt x="38" y="49"/>
                        </a:lnTo>
                        <a:lnTo>
                          <a:pt x="1" y="23"/>
                        </a:lnTo>
                        <a:lnTo>
                          <a:pt x="0" y="0"/>
                        </a:lnTo>
                        <a:lnTo>
                          <a:pt x="24" y="23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5" name="Freeform 262">
                    <a:extLst>
                      <a:ext uri="{FF2B5EF4-FFF2-40B4-BE49-F238E27FC236}">
                        <a16:creationId xmlns:a16="http://schemas.microsoft.com/office/drawing/2014/main" id="{9BE1DEA6-0582-AF46-98D0-7D8876775C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12988" y="4173538"/>
                    <a:ext cx="1246188" cy="1198563"/>
                  </a:xfrm>
                  <a:custGeom>
                    <a:avLst/>
                    <a:gdLst>
                      <a:gd name="T0" fmla="*/ 3773 w 3923"/>
                      <a:gd name="T1" fmla="*/ 862 h 3774"/>
                      <a:gd name="T2" fmla="*/ 3285 w 3923"/>
                      <a:gd name="T3" fmla="*/ 741 h 3774"/>
                      <a:gd name="T4" fmla="*/ 2940 w 3923"/>
                      <a:gd name="T5" fmla="*/ 545 h 3774"/>
                      <a:gd name="T6" fmla="*/ 2672 w 3923"/>
                      <a:gd name="T7" fmla="*/ 381 h 3774"/>
                      <a:gd name="T8" fmla="*/ 2367 w 3923"/>
                      <a:gd name="T9" fmla="*/ 138 h 3774"/>
                      <a:gd name="T10" fmla="*/ 2178 w 3923"/>
                      <a:gd name="T11" fmla="*/ 10 h 3774"/>
                      <a:gd name="T12" fmla="*/ 1916 w 3923"/>
                      <a:gd name="T13" fmla="*/ 146 h 3774"/>
                      <a:gd name="T14" fmla="*/ 1922 w 3923"/>
                      <a:gd name="T15" fmla="*/ 388 h 3774"/>
                      <a:gd name="T16" fmla="*/ 1508 w 3923"/>
                      <a:gd name="T17" fmla="*/ 631 h 3774"/>
                      <a:gd name="T18" fmla="*/ 1515 w 3923"/>
                      <a:gd name="T19" fmla="*/ 740 h 3774"/>
                      <a:gd name="T20" fmla="*/ 1196 w 3923"/>
                      <a:gd name="T21" fmla="*/ 777 h 3774"/>
                      <a:gd name="T22" fmla="*/ 1058 w 3923"/>
                      <a:gd name="T23" fmla="*/ 648 h 3774"/>
                      <a:gd name="T24" fmla="*/ 845 w 3923"/>
                      <a:gd name="T25" fmla="*/ 617 h 3774"/>
                      <a:gd name="T26" fmla="*/ 954 w 3923"/>
                      <a:gd name="T27" fmla="*/ 858 h 3774"/>
                      <a:gd name="T28" fmla="*/ 986 w 3923"/>
                      <a:gd name="T29" fmla="*/ 1156 h 3774"/>
                      <a:gd name="T30" fmla="*/ 749 w 3923"/>
                      <a:gd name="T31" fmla="*/ 1119 h 3774"/>
                      <a:gd name="T32" fmla="*/ 432 w 3923"/>
                      <a:gd name="T33" fmla="*/ 1062 h 3774"/>
                      <a:gd name="T34" fmla="*/ 283 w 3923"/>
                      <a:gd name="T35" fmla="*/ 1110 h 3774"/>
                      <a:gd name="T36" fmla="*/ 47 w 3923"/>
                      <a:gd name="T37" fmla="*/ 1181 h 3774"/>
                      <a:gd name="T38" fmla="*/ 60 w 3923"/>
                      <a:gd name="T39" fmla="*/ 1244 h 3774"/>
                      <a:gd name="T40" fmla="*/ 85 w 3923"/>
                      <a:gd name="T41" fmla="*/ 1287 h 3774"/>
                      <a:gd name="T42" fmla="*/ 105 w 3923"/>
                      <a:gd name="T43" fmla="*/ 1330 h 3774"/>
                      <a:gd name="T44" fmla="*/ 36 w 3923"/>
                      <a:gd name="T45" fmla="*/ 1427 h 3774"/>
                      <a:gd name="T46" fmla="*/ 246 w 3923"/>
                      <a:gd name="T47" fmla="*/ 1462 h 3774"/>
                      <a:gd name="T48" fmla="*/ 457 w 3923"/>
                      <a:gd name="T49" fmla="*/ 1540 h 3774"/>
                      <a:gd name="T50" fmla="*/ 617 w 3923"/>
                      <a:gd name="T51" fmla="*/ 1628 h 3774"/>
                      <a:gd name="T52" fmla="*/ 709 w 3923"/>
                      <a:gd name="T53" fmla="*/ 1737 h 3774"/>
                      <a:gd name="T54" fmla="*/ 888 w 3923"/>
                      <a:gd name="T55" fmla="*/ 1778 h 3774"/>
                      <a:gd name="T56" fmla="*/ 860 w 3923"/>
                      <a:gd name="T57" fmla="*/ 1944 h 3774"/>
                      <a:gd name="T58" fmla="*/ 1092 w 3923"/>
                      <a:gd name="T59" fmla="*/ 2200 h 3774"/>
                      <a:gd name="T60" fmla="*/ 1104 w 3923"/>
                      <a:gd name="T61" fmla="*/ 2370 h 3774"/>
                      <a:gd name="T62" fmla="*/ 1250 w 3923"/>
                      <a:gd name="T63" fmla="*/ 2627 h 3774"/>
                      <a:gd name="T64" fmla="*/ 1163 w 3923"/>
                      <a:gd name="T65" fmla="*/ 2549 h 3774"/>
                      <a:gd name="T66" fmla="*/ 1103 w 3923"/>
                      <a:gd name="T67" fmla="*/ 2837 h 3774"/>
                      <a:gd name="T68" fmla="*/ 1076 w 3923"/>
                      <a:gd name="T69" fmla="*/ 3007 h 3774"/>
                      <a:gd name="T70" fmla="*/ 989 w 3923"/>
                      <a:gd name="T71" fmla="*/ 3394 h 3774"/>
                      <a:gd name="T72" fmla="*/ 1355 w 3923"/>
                      <a:gd name="T73" fmla="*/ 3573 h 3774"/>
                      <a:gd name="T74" fmla="*/ 1792 w 3923"/>
                      <a:gd name="T75" fmla="*/ 3599 h 3774"/>
                      <a:gd name="T76" fmla="*/ 2069 w 3923"/>
                      <a:gd name="T77" fmla="*/ 3739 h 3774"/>
                      <a:gd name="T78" fmla="*/ 2377 w 3923"/>
                      <a:gd name="T79" fmla="*/ 3707 h 3774"/>
                      <a:gd name="T80" fmla="*/ 2334 w 3923"/>
                      <a:gd name="T81" fmla="*/ 3588 h 3774"/>
                      <a:gd name="T82" fmla="*/ 2615 w 3923"/>
                      <a:gd name="T83" fmla="*/ 3316 h 3774"/>
                      <a:gd name="T84" fmla="*/ 2939 w 3923"/>
                      <a:gd name="T85" fmla="*/ 3346 h 3774"/>
                      <a:gd name="T86" fmla="*/ 3450 w 3923"/>
                      <a:gd name="T87" fmla="*/ 3447 h 3774"/>
                      <a:gd name="T88" fmla="*/ 3669 w 3923"/>
                      <a:gd name="T89" fmla="*/ 3245 h 3774"/>
                      <a:gd name="T90" fmla="*/ 3668 w 3923"/>
                      <a:gd name="T91" fmla="*/ 3235 h 3774"/>
                      <a:gd name="T92" fmla="*/ 3678 w 3923"/>
                      <a:gd name="T93" fmla="*/ 3227 h 3774"/>
                      <a:gd name="T94" fmla="*/ 3696 w 3923"/>
                      <a:gd name="T95" fmla="*/ 3230 h 3774"/>
                      <a:gd name="T96" fmla="*/ 3792 w 3923"/>
                      <a:gd name="T97" fmla="*/ 3200 h 3774"/>
                      <a:gd name="T98" fmla="*/ 3779 w 3923"/>
                      <a:gd name="T99" fmla="*/ 3089 h 3774"/>
                      <a:gd name="T100" fmla="*/ 3603 w 3923"/>
                      <a:gd name="T101" fmla="*/ 2799 h 3774"/>
                      <a:gd name="T102" fmla="*/ 3600 w 3923"/>
                      <a:gd name="T103" fmla="*/ 2421 h 3774"/>
                      <a:gd name="T104" fmla="*/ 3514 w 3923"/>
                      <a:gd name="T105" fmla="*/ 2125 h 3774"/>
                      <a:gd name="T106" fmla="*/ 3281 w 3923"/>
                      <a:gd name="T107" fmla="*/ 2208 h 3774"/>
                      <a:gd name="T108" fmla="*/ 3415 w 3923"/>
                      <a:gd name="T109" fmla="*/ 1852 h 3774"/>
                      <a:gd name="T110" fmla="*/ 3573 w 3923"/>
                      <a:gd name="T111" fmla="*/ 1601 h 3774"/>
                      <a:gd name="T112" fmla="*/ 3756 w 3923"/>
                      <a:gd name="T113" fmla="*/ 1265 h 37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3923" h="3774">
                        <a:moveTo>
                          <a:pt x="3785" y="1092"/>
                        </a:moveTo>
                        <a:lnTo>
                          <a:pt x="3861" y="985"/>
                        </a:lnTo>
                        <a:lnTo>
                          <a:pt x="3923" y="930"/>
                        </a:lnTo>
                        <a:lnTo>
                          <a:pt x="3907" y="905"/>
                        </a:lnTo>
                        <a:lnTo>
                          <a:pt x="3773" y="862"/>
                        </a:lnTo>
                        <a:lnTo>
                          <a:pt x="3713" y="870"/>
                        </a:lnTo>
                        <a:lnTo>
                          <a:pt x="3626" y="833"/>
                        </a:lnTo>
                        <a:lnTo>
                          <a:pt x="3486" y="826"/>
                        </a:lnTo>
                        <a:lnTo>
                          <a:pt x="3372" y="710"/>
                        </a:lnTo>
                        <a:lnTo>
                          <a:pt x="3285" y="741"/>
                        </a:lnTo>
                        <a:lnTo>
                          <a:pt x="3238" y="731"/>
                        </a:lnTo>
                        <a:lnTo>
                          <a:pt x="3205" y="692"/>
                        </a:lnTo>
                        <a:lnTo>
                          <a:pt x="3105" y="706"/>
                        </a:lnTo>
                        <a:lnTo>
                          <a:pt x="2994" y="641"/>
                        </a:lnTo>
                        <a:lnTo>
                          <a:pt x="2940" y="545"/>
                        </a:lnTo>
                        <a:lnTo>
                          <a:pt x="2926" y="446"/>
                        </a:lnTo>
                        <a:lnTo>
                          <a:pt x="2896" y="426"/>
                        </a:lnTo>
                        <a:lnTo>
                          <a:pt x="2833" y="512"/>
                        </a:lnTo>
                        <a:lnTo>
                          <a:pt x="2727" y="487"/>
                        </a:lnTo>
                        <a:lnTo>
                          <a:pt x="2672" y="381"/>
                        </a:lnTo>
                        <a:lnTo>
                          <a:pt x="2617" y="268"/>
                        </a:lnTo>
                        <a:lnTo>
                          <a:pt x="2498" y="273"/>
                        </a:lnTo>
                        <a:lnTo>
                          <a:pt x="2448" y="244"/>
                        </a:lnTo>
                        <a:lnTo>
                          <a:pt x="2420" y="158"/>
                        </a:lnTo>
                        <a:lnTo>
                          <a:pt x="2367" y="138"/>
                        </a:lnTo>
                        <a:lnTo>
                          <a:pt x="2273" y="169"/>
                        </a:lnTo>
                        <a:lnTo>
                          <a:pt x="2260" y="112"/>
                        </a:lnTo>
                        <a:lnTo>
                          <a:pt x="2233" y="63"/>
                        </a:lnTo>
                        <a:lnTo>
                          <a:pt x="2238" y="0"/>
                        </a:lnTo>
                        <a:lnTo>
                          <a:pt x="2178" y="10"/>
                        </a:lnTo>
                        <a:lnTo>
                          <a:pt x="2069" y="31"/>
                        </a:lnTo>
                        <a:lnTo>
                          <a:pt x="2009" y="42"/>
                        </a:lnTo>
                        <a:lnTo>
                          <a:pt x="1962" y="66"/>
                        </a:lnTo>
                        <a:lnTo>
                          <a:pt x="1906" y="129"/>
                        </a:lnTo>
                        <a:lnTo>
                          <a:pt x="1916" y="146"/>
                        </a:lnTo>
                        <a:lnTo>
                          <a:pt x="1924" y="275"/>
                        </a:lnTo>
                        <a:lnTo>
                          <a:pt x="1909" y="305"/>
                        </a:lnTo>
                        <a:lnTo>
                          <a:pt x="1915" y="349"/>
                        </a:lnTo>
                        <a:lnTo>
                          <a:pt x="1949" y="374"/>
                        </a:lnTo>
                        <a:lnTo>
                          <a:pt x="1922" y="388"/>
                        </a:lnTo>
                        <a:lnTo>
                          <a:pt x="1863" y="458"/>
                        </a:lnTo>
                        <a:lnTo>
                          <a:pt x="1770" y="526"/>
                        </a:lnTo>
                        <a:lnTo>
                          <a:pt x="1697" y="546"/>
                        </a:lnTo>
                        <a:lnTo>
                          <a:pt x="1614" y="567"/>
                        </a:lnTo>
                        <a:lnTo>
                          <a:pt x="1508" y="631"/>
                        </a:lnTo>
                        <a:lnTo>
                          <a:pt x="1482" y="684"/>
                        </a:lnTo>
                        <a:lnTo>
                          <a:pt x="1479" y="717"/>
                        </a:lnTo>
                        <a:lnTo>
                          <a:pt x="1525" y="723"/>
                        </a:lnTo>
                        <a:lnTo>
                          <a:pt x="1609" y="749"/>
                        </a:lnTo>
                        <a:lnTo>
                          <a:pt x="1515" y="740"/>
                        </a:lnTo>
                        <a:lnTo>
                          <a:pt x="1473" y="770"/>
                        </a:lnTo>
                        <a:lnTo>
                          <a:pt x="1416" y="808"/>
                        </a:lnTo>
                        <a:lnTo>
                          <a:pt x="1309" y="812"/>
                        </a:lnTo>
                        <a:lnTo>
                          <a:pt x="1262" y="805"/>
                        </a:lnTo>
                        <a:lnTo>
                          <a:pt x="1196" y="777"/>
                        </a:lnTo>
                        <a:lnTo>
                          <a:pt x="1133" y="797"/>
                        </a:lnTo>
                        <a:lnTo>
                          <a:pt x="1090" y="778"/>
                        </a:lnTo>
                        <a:lnTo>
                          <a:pt x="1048" y="717"/>
                        </a:lnTo>
                        <a:lnTo>
                          <a:pt x="1072" y="684"/>
                        </a:lnTo>
                        <a:lnTo>
                          <a:pt x="1058" y="648"/>
                        </a:lnTo>
                        <a:lnTo>
                          <a:pt x="998" y="655"/>
                        </a:lnTo>
                        <a:lnTo>
                          <a:pt x="958" y="672"/>
                        </a:lnTo>
                        <a:lnTo>
                          <a:pt x="905" y="633"/>
                        </a:lnTo>
                        <a:lnTo>
                          <a:pt x="865" y="626"/>
                        </a:lnTo>
                        <a:lnTo>
                          <a:pt x="845" y="617"/>
                        </a:lnTo>
                        <a:lnTo>
                          <a:pt x="845" y="639"/>
                        </a:lnTo>
                        <a:lnTo>
                          <a:pt x="892" y="703"/>
                        </a:lnTo>
                        <a:lnTo>
                          <a:pt x="909" y="775"/>
                        </a:lnTo>
                        <a:lnTo>
                          <a:pt x="949" y="808"/>
                        </a:lnTo>
                        <a:lnTo>
                          <a:pt x="954" y="858"/>
                        </a:lnTo>
                        <a:lnTo>
                          <a:pt x="975" y="1061"/>
                        </a:lnTo>
                        <a:lnTo>
                          <a:pt x="1006" y="1116"/>
                        </a:lnTo>
                        <a:lnTo>
                          <a:pt x="1029" y="1136"/>
                        </a:lnTo>
                        <a:lnTo>
                          <a:pt x="1016" y="1163"/>
                        </a:lnTo>
                        <a:lnTo>
                          <a:pt x="986" y="1156"/>
                        </a:lnTo>
                        <a:lnTo>
                          <a:pt x="933" y="1150"/>
                        </a:lnTo>
                        <a:lnTo>
                          <a:pt x="906" y="1104"/>
                        </a:lnTo>
                        <a:lnTo>
                          <a:pt x="856" y="1114"/>
                        </a:lnTo>
                        <a:lnTo>
                          <a:pt x="797" y="1152"/>
                        </a:lnTo>
                        <a:lnTo>
                          <a:pt x="749" y="1119"/>
                        </a:lnTo>
                        <a:lnTo>
                          <a:pt x="696" y="1142"/>
                        </a:lnTo>
                        <a:lnTo>
                          <a:pt x="636" y="1176"/>
                        </a:lnTo>
                        <a:lnTo>
                          <a:pt x="563" y="1097"/>
                        </a:lnTo>
                        <a:lnTo>
                          <a:pt x="536" y="1061"/>
                        </a:lnTo>
                        <a:lnTo>
                          <a:pt x="432" y="1062"/>
                        </a:lnTo>
                        <a:lnTo>
                          <a:pt x="385" y="1043"/>
                        </a:lnTo>
                        <a:lnTo>
                          <a:pt x="372" y="1066"/>
                        </a:lnTo>
                        <a:lnTo>
                          <a:pt x="362" y="1109"/>
                        </a:lnTo>
                        <a:lnTo>
                          <a:pt x="319" y="1100"/>
                        </a:lnTo>
                        <a:lnTo>
                          <a:pt x="283" y="1110"/>
                        </a:lnTo>
                        <a:lnTo>
                          <a:pt x="283" y="1133"/>
                        </a:lnTo>
                        <a:lnTo>
                          <a:pt x="233" y="1113"/>
                        </a:lnTo>
                        <a:lnTo>
                          <a:pt x="186" y="1127"/>
                        </a:lnTo>
                        <a:lnTo>
                          <a:pt x="112" y="1124"/>
                        </a:lnTo>
                        <a:lnTo>
                          <a:pt x="47" y="1181"/>
                        </a:lnTo>
                        <a:lnTo>
                          <a:pt x="17" y="1209"/>
                        </a:lnTo>
                        <a:lnTo>
                          <a:pt x="0" y="1226"/>
                        </a:lnTo>
                        <a:lnTo>
                          <a:pt x="4" y="1258"/>
                        </a:lnTo>
                        <a:lnTo>
                          <a:pt x="31" y="1271"/>
                        </a:lnTo>
                        <a:lnTo>
                          <a:pt x="60" y="1244"/>
                        </a:lnTo>
                        <a:lnTo>
                          <a:pt x="80" y="1261"/>
                        </a:lnTo>
                        <a:lnTo>
                          <a:pt x="117" y="1253"/>
                        </a:lnTo>
                        <a:lnTo>
                          <a:pt x="161" y="1300"/>
                        </a:lnTo>
                        <a:lnTo>
                          <a:pt x="131" y="1300"/>
                        </a:lnTo>
                        <a:lnTo>
                          <a:pt x="85" y="1287"/>
                        </a:lnTo>
                        <a:lnTo>
                          <a:pt x="65" y="1275"/>
                        </a:lnTo>
                        <a:lnTo>
                          <a:pt x="44" y="1291"/>
                        </a:lnTo>
                        <a:lnTo>
                          <a:pt x="51" y="1367"/>
                        </a:lnTo>
                        <a:lnTo>
                          <a:pt x="71" y="1340"/>
                        </a:lnTo>
                        <a:lnTo>
                          <a:pt x="105" y="1330"/>
                        </a:lnTo>
                        <a:lnTo>
                          <a:pt x="151" y="1363"/>
                        </a:lnTo>
                        <a:lnTo>
                          <a:pt x="131" y="1387"/>
                        </a:lnTo>
                        <a:lnTo>
                          <a:pt x="75" y="1387"/>
                        </a:lnTo>
                        <a:lnTo>
                          <a:pt x="26" y="1410"/>
                        </a:lnTo>
                        <a:lnTo>
                          <a:pt x="36" y="1427"/>
                        </a:lnTo>
                        <a:lnTo>
                          <a:pt x="96" y="1439"/>
                        </a:lnTo>
                        <a:lnTo>
                          <a:pt x="119" y="1453"/>
                        </a:lnTo>
                        <a:lnTo>
                          <a:pt x="133" y="1513"/>
                        </a:lnTo>
                        <a:lnTo>
                          <a:pt x="186" y="1505"/>
                        </a:lnTo>
                        <a:lnTo>
                          <a:pt x="246" y="1462"/>
                        </a:lnTo>
                        <a:lnTo>
                          <a:pt x="286" y="1475"/>
                        </a:lnTo>
                        <a:lnTo>
                          <a:pt x="313" y="1511"/>
                        </a:lnTo>
                        <a:lnTo>
                          <a:pt x="370" y="1521"/>
                        </a:lnTo>
                        <a:lnTo>
                          <a:pt x="417" y="1543"/>
                        </a:lnTo>
                        <a:lnTo>
                          <a:pt x="457" y="1540"/>
                        </a:lnTo>
                        <a:lnTo>
                          <a:pt x="524" y="1625"/>
                        </a:lnTo>
                        <a:lnTo>
                          <a:pt x="560" y="1622"/>
                        </a:lnTo>
                        <a:lnTo>
                          <a:pt x="587" y="1591"/>
                        </a:lnTo>
                        <a:lnTo>
                          <a:pt x="607" y="1631"/>
                        </a:lnTo>
                        <a:lnTo>
                          <a:pt x="617" y="1628"/>
                        </a:lnTo>
                        <a:lnTo>
                          <a:pt x="641" y="1601"/>
                        </a:lnTo>
                        <a:lnTo>
                          <a:pt x="694" y="1637"/>
                        </a:lnTo>
                        <a:lnTo>
                          <a:pt x="748" y="1657"/>
                        </a:lnTo>
                        <a:lnTo>
                          <a:pt x="697" y="1690"/>
                        </a:lnTo>
                        <a:lnTo>
                          <a:pt x="709" y="1737"/>
                        </a:lnTo>
                        <a:lnTo>
                          <a:pt x="784" y="1739"/>
                        </a:lnTo>
                        <a:lnTo>
                          <a:pt x="845" y="1722"/>
                        </a:lnTo>
                        <a:lnTo>
                          <a:pt x="898" y="1751"/>
                        </a:lnTo>
                        <a:lnTo>
                          <a:pt x="915" y="1785"/>
                        </a:lnTo>
                        <a:lnTo>
                          <a:pt x="888" y="1778"/>
                        </a:lnTo>
                        <a:lnTo>
                          <a:pt x="848" y="1765"/>
                        </a:lnTo>
                        <a:lnTo>
                          <a:pt x="809" y="1808"/>
                        </a:lnTo>
                        <a:lnTo>
                          <a:pt x="859" y="1828"/>
                        </a:lnTo>
                        <a:lnTo>
                          <a:pt x="820" y="1908"/>
                        </a:lnTo>
                        <a:lnTo>
                          <a:pt x="860" y="1944"/>
                        </a:lnTo>
                        <a:lnTo>
                          <a:pt x="918" y="2037"/>
                        </a:lnTo>
                        <a:lnTo>
                          <a:pt x="925" y="2063"/>
                        </a:lnTo>
                        <a:lnTo>
                          <a:pt x="1062" y="2165"/>
                        </a:lnTo>
                        <a:lnTo>
                          <a:pt x="1109" y="2168"/>
                        </a:lnTo>
                        <a:lnTo>
                          <a:pt x="1092" y="2200"/>
                        </a:lnTo>
                        <a:lnTo>
                          <a:pt x="1129" y="2220"/>
                        </a:lnTo>
                        <a:lnTo>
                          <a:pt x="1180" y="2290"/>
                        </a:lnTo>
                        <a:lnTo>
                          <a:pt x="1150" y="2306"/>
                        </a:lnTo>
                        <a:lnTo>
                          <a:pt x="1133" y="2343"/>
                        </a:lnTo>
                        <a:lnTo>
                          <a:pt x="1104" y="2370"/>
                        </a:lnTo>
                        <a:lnTo>
                          <a:pt x="1107" y="2403"/>
                        </a:lnTo>
                        <a:lnTo>
                          <a:pt x="1178" y="2446"/>
                        </a:lnTo>
                        <a:lnTo>
                          <a:pt x="1187" y="2489"/>
                        </a:lnTo>
                        <a:lnTo>
                          <a:pt x="1223" y="2541"/>
                        </a:lnTo>
                        <a:lnTo>
                          <a:pt x="1250" y="2627"/>
                        </a:lnTo>
                        <a:lnTo>
                          <a:pt x="1260" y="2687"/>
                        </a:lnTo>
                        <a:lnTo>
                          <a:pt x="1282" y="2716"/>
                        </a:lnTo>
                        <a:lnTo>
                          <a:pt x="1253" y="2694"/>
                        </a:lnTo>
                        <a:lnTo>
                          <a:pt x="1231" y="2635"/>
                        </a:lnTo>
                        <a:lnTo>
                          <a:pt x="1163" y="2549"/>
                        </a:lnTo>
                        <a:lnTo>
                          <a:pt x="1157" y="2498"/>
                        </a:lnTo>
                        <a:lnTo>
                          <a:pt x="1141" y="2498"/>
                        </a:lnTo>
                        <a:lnTo>
                          <a:pt x="1135" y="2519"/>
                        </a:lnTo>
                        <a:lnTo>
                          <a:pt x="1136" y="2585"/>
                        </a:lnTo>
                        <a:lnTo>
                          <a:pt x="1103" y="2837"/>
                        </a:lnTo>
                        <a:lnTo>
                          <a:pt x="1125" y="2843"/>
                        </a:lnTo>
                        <a:lnTo>
                          <a:pt x="1138" y="2874"/>
                        </a:lnTo>
                        <a:lnTo>
                          <a:pt x="1118" y="2899"/>
                        </a:lnTo>
                        <a:lnTo>
                          <a:pt x="1100" y="2852"/>
                        </a:lnTo>
                        <a:lnTo>
                          <a:pt x="1076" y="3007"/>
                        </a:lnTo>
                        <a:lnTo>
                          <a:pt x="1029" y="3231"/>
                        </a:lnTo>
                        <a:lnTo>
                          <a:pt x="982" y="3345"/>
                        </a:lnTo>
                        <a:lnTo>
                          <a:pt x="957" y="3371"/>
                        </a:lnTo>
                        <a:lnTo>
                          <a:pt x="957" y="3394"/>
                        </a:lnTo>
                        <a:lnTo>
                          <a:pt x="989" y="3394"/>
                        </a:lnTo>
                        <a:lnTo>
                          <a:pt x="1024" y="3436"/>
                        </a:lnTo>
                        <a:lnTo>
                          <a:pt x="1024" y="3473"/>
                        </a:lnTo>
                        <a:lnTo>
                          <a:pt x="1148" y="3498"/>
                        </a:lnTo>
                        <a:lnTo>
                          <a:pt x="1208" y="3551"/>
                        </a:lnTo>
                        <a:lnTo>
                          <a:pt x="1355" y="3573"/>
                        </a:lnTo>
                        <a:lnTo>
                          <a:pt x="1479" y="3634"/>
                        </a:lnTo>
                        <a:lnTo>
                          <a:pt x="1596" y="3640"/>
                        </a:lnTo>
                        <a:lnTo>
                          <a:pt x="1652" y="3643"/>
                        </a:lnTo>
                        <a:lnTo>
                          <a:pt x="1695" y="3593"/>
                        </a:lnTo>
                        <a:lnTo>
                          <a:pt x="1792" y="3599"/>
                        </a:lnTo>
                        <a:lnTo>
                          <a:pt x="1889" y="3668"/>
                        </a:lnTo>
                        <a:lnTo>
                          <a:pt x="1952" y="3650"/>
                        </a:lnTo>
                        <a:lnTo>
                          <a:pt x="1999" y="3687"/>
                        </a:lnTo>
                        <a:lnTo>
                          <a:pt x="1999" y="3732"/>
                        </a:lnTo>
                        <a:lnTo>
                          <a:pt x="2069" y="3739"/>
                        </a:lnTo>
                        <a:lnTo>
                          <a:pt x="2136" y="3768"/>
                        </a:lnTo>
                        <a:lnTo>
                          <a:pt x="2199" y="3774"/>
                        </a:lnTo>
                        <a:lnTo>
                          <a:pt x="2276" y="3733"/>
                        </a:lnTo>
                        <a:lnTo>
                          <a:pt x="2359" y="3729"/>
                        </a:lnTo>
                        <a:lnTo>
                          <a:pt x="2377" y="3707"/>
                        </a:lnTo>
                        <a:lnTo>
                          <a:pt x="2362" y="3663"/>
                        </a:lnTo>
                        <a:lnTo>
                          <a:pt x="2374" y="3613"/>
                        </a:lnTo>
                        <a:lnTo>
                          <a:pt x="2364" y="3570"/>
                        </a:lnTo>
                        <a:lnTo>
                          <a:pt x="2361" y="3603"/>
                        </a:lnTo>
                        <a:lnTo>
                          <a:pt x="2334" y="3588"/>
                        </a:lnTo>
                        <a:lnTo>
                          <a:pt x="2361" y="3551"/>
                        </a:lnTo>
                        <a:lnTo>
                          <a:pt x="2387" y="3444"/>
                        </a:lnTo>
                        <a:lnTo>
                          <a:pt x="2503" y="3403"/>
                        </a:lnTo>
                        <a:lnTo>
                          <a:pt x="2559" y="3369"/>
                        </a:lnTo>
                        <a:lnTo>
                          <a:pt x="2615" y="3316"/>
                        </a:lnTo>
                        <a:lnTo>
                          <a:pt x="2672" y="3299"/>
                        </a:lnTo>
                        <a:lnTo>
                          <a:pt x="2749" y="3338"/>
                        </a:lnTo>
                        <a:lnTo>
                          <a:pt x="2816" y="3350"/>
                        </a:lnTo>
                        <a:lnTo>
                          <a:pt x="2866" y="3393"/>
                        </a:lnTo>
                        <a:lnTo>
                          <a:pt x="2939" y="3346"/>
                        </a:lnTo>
                        <a:lnTo>
                          <a:pt x="3056" y="3395"/>
                        </a:lnTo>
                        <a:lnTo>
                          <a:pt x="3080" y="3434"/>
                        </a:lnTo>
                        <a:lnTo>
                          <a:pt x="3220" y="3493"/>
                        </a:lnTo>
                        <a:lnTo>
                          <a:pt x="3354" y="3488"/>
                        </a:lnTo>
                        <a:lnTo>
                          <a:pt x="3450" y="3447"/>
                        </a:lnTo>
                        <a:lnTo>
                          <a:pt x="3519" y="3340"/>
                        </a:lnTo>
                        <a:lnTo>
                          <a:pt x="3596" y="3300"/>
                        </a:lnTo>
                        <a:lnTo>
                          <a:pt x="3676" y="3243"/>
                        </a:lnTo>
                        <a:lnTo>
                          <a:pt x="3676" y="3243"/>
                        </a:lnTo>
                        <a:lnTo>
                          <a:pt x="3669" y="3245"/>
                        </a:lnTo>
                        <a:lnTo>
                          <a:pt x="3667" y="3244"/>
                        </a:lnTo>
                        <a:lnTo>
                          <a:pt x="3666" y="3244"/>
                        </a:lnTo>
                        <a:lnTo>
                          <a:pt x="3666" y="3244"/>
                        </a:lnTo>
                        <a:lnTo>
                          <a:pt x="3668" y="3235"/>
                        </a:lnTo>
                        <a:lnTo>
                          <a:pt x="3668" y="3235"/>
                        </a:lnTo>
                        <a:lnTo>
                          <a:pt x="3669" y="3232"/>
                        </a:lnTo>
                        <a:lnTo>
                          <a:pt x="3671" y="3230"/>
                        </a:lnTo>
                        <a:lnTo>
                          <a:pt x="3675" y="3228"/>
                        </a:lnTo>
                        <a:lnTo>
                          <a:pt x="3678" y="3227"/>
                        </a:lnTo>
                        <a:lnTo>
                          <a:pt x="3678" y="3227"/>
                        </a:lnTo>
                        <a:lnTo>
                          <a:pt x="3683" y="3227"/>
                        </a:lnTo>
                        <a:lnTo>
                          <a:pt x="3687" y="3225"/>
                        </a:lnTo>
                        <a:lnTo>
                          <a:pt x="3697" y="3227"/>
                        </a:lnTo>
                        <a:lnTo>
                          <a:pt x="3697" y="3227"/>
                        </a:lnTo>
                        <a:lnTo>
                          <a:pt x="3696" y="3230"/>
                        </a:lnTo>
                        <a:lnTo>
                          <a:pt x="3701" y="3227"/>
                        </a:lnTo>
                        <a:lnTo>
                          <a:pt x="3737" y="3215"/>
                        </a:lnTo>
                        <a:lnTo>
                          <a:pt x="3748" y="3192"/>
                        </a:lnTo>
                        <a:lnTo>
                          <a:pt x="3778" y="3182"/>
                        </a:lnTo>
                        <a:lnTo>
                          <a:pt x="3792" y="3200"/>
                        </a:lnTo>
                        <a:lnTo>
                          <a:pt x="3808" y="3195"/>
                        </a:lnTo>
                        <a:lnTo>
                          <a:pt x="3787" y="3152"/>
                        </a:lnTo>
                        <a:lnTo>
                          <a:pt x="3814" y="3125"/>
                        </a:lnTo>
                        <a:lnTo>
                          <a:pt x="3810" y="3100"/>
                        </a:lnTo>
                        <a:lnTo>
                          <a:pt x="3779" y="3089"/>
                        </a:lnTo>
                        <a:lnTo>
                          <a:pt x="3753" y="3024"/>
                        </a:lnTo>
                        <a:lnTo>
                          <a:pt x="3679" y="3010"/>
                        </a:lnTo>
                        <a:lnTo>
                          <a:pt x="3576" y="2968"/>
                        </a:lnTo>
                        <a:lnTo>
                          <a:pt x="3595" y="2869"/>
                        </a:lnTo>
                        <a:lnTo>
                          <a:pt x="3603" y="2799"/>
                        </a:lnTo>
                        <a:lnTo>
                          <a:pt x="3587" y="2766"/>
                        </a:lnTo>
                        <a:lnTo>
                          <a:pt x="3523" y="2696"/>
                        </a:lnTo>
                        <a:lnTo>
                          <a:pt x="3556" y="2627"/>
                        </a:lnTo>
                        <a:lnTo>
                          <a:pt x="3631" y="2534"/>
                        </a:lnTo>
                        <a:lnTo>
                          <a:pt x="3600" y="2421"/>
                        </a:lnTo>
                        <a:lnTo>
                          <a:pt x="3573" y="2357"/>
                        </a:lnTo>
                        <a:lnTo>
                          <a:pt x="3599" y="2287"/>
                        </a:lnTo>
                        <a:lnTo>
                          <a:pt x="3524" y="2122"/>
                        </a:lnTo>
                        <a:lnTo>
                          <a:pt x="3521" y="2119"/>
                        </a:lnTo>
                        <a:lnTo>
                          <a:pt x="3514" y="2125"/>
                        </a:lnTo>
                        <a:lnTo>
                          <a:pt x="3442" y="2101"/>
                        </a:lnTo>
                        <a:lnTo>
                          <a:pt x="3383" y="2132"/>
                        </a:lnTo>
                        <a:lnTo>
                          <a:pt x="3347" y="2134"/>
                        </a:lnTo>
                        <a:lnTo>
                          <a:pt x="3301" y="2204"/>
                        </a:lnTo>
                        <a:lnTo>
                          <a:pt x="3281" y="2208"/>
                        </a:lnTo>
                        <a:lnTo>
                          <a:pt x="3285" y="2098"/>
                        </a:lnTo>
                        <a:lnTo>
                          <a:pt x="3327" y="2041"/>
                        </a:lnTo>
                        <a:lnTo>
                          <a:pt x="3333" y="1982"/>
                        </a:lnTo>
                        <a:lnTo>
                          <a:pt x="3406" y="1898"/>
                        </a:lnTo>
                        <a:lnTo>
                          <a:pt x="3415" y="1852"/>
                        </a:lnTo>
                        <a:lnTo>
                          <a:pt x="3469" y="1815"/>
                        </a:lnTo>
                        <a:lnTo>
                          <a:pt x="3484" y="1765"/>
                        </a:lnTo>
                        <a:lnTo>
                          <a:pt x="3593" y="1697"/>
                        </a:lnTo>
                        <a:lnTo>
                          <a:pt x="3570" y="1661"/>
                        </a:lnTo>
                        <a:lnTo>
                          <a:pt x="3573" y="1601"/>
                        </a:lnTo>
                        <a:lnTo>
                          <a:pt x="3622" y="1598"/>
                        </a:lnTo>
                        <a:lnTo>
                          <a:pt x="3657" y="1617"/>
                        </a:lnTo>
                        <a:lnTo>
                          <a:pt x="3703" y="1570"/>
                        </a:lnTo>
                        <a:lnTo>
                          <a:pt x="3688" y="1457"/>
                        </a:lnTo>
                        <a:lnTo>
                          <a:pt x="3756" y="1265"/>
                        </a:lnTo>
                        <a:lnTo>
                          <a:pt x="3785" y="109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6" name="Freeform 263">
                    <a:extLst>
                      <a:ext uri="{FF2B5EF4-FFF2-40B4-BE49-F238E27FC236}">
                        <a16:creationId xmlns:a16="http://schemas.microsoft.com/office/drawing/2014/main" id="{90FACB3F-D1A3-8141-AC71-3E4EF8049E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7950" y="4902200"/>
                    <a:ext cx="19050" cy="20638"/>
                  </a:xfrm>
                  <a:custGeom>
                    <a:avLst/>
                    <a:gdLst>
                      <a:gd name="T0" fmla="*/ 63 w 63"/>
                      <a:gd name="T1" fmla="*/ 39 h 65"/>
                      <a:gd name="T2" fmla="*/ 37 w 63"/>
                      <a:gd name="T3" fmla="*/ 0 h 65"/>
                      <a:gd name="T4" fmla="*/ 0 w 63"/>
                      <a:gd name="T5" fmla="*/ 3 h 65"/>
                      <a:gd name="T6" fmla="*/ 51 w 63"/>
                      <a:gd name="T7" fmla="*/ 65 h 65"/>
                      <a:gd name="T8" fmla="*/ 63 w 63"/>
                      <a:gd name="T9" fmla="*/ 39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3" h="65">
                        <a:moveTo>
                          <a:pt x="63" y="39"/>
                        </a:moveTo>
                        <a:lnTo>
                          <a:pt x="37" y="0"/>
                        </a:lnTo>
                        <a:lnTo>
                          <a:pt x="0" y="3"/>
                        </a:lnTo>
                        <a:lnTo>
                          <a:pt x="51" y="65"/>
                        </a:lnTo>
                        <a:lnTo>
                          <a:pt x="63" y="39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77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53" name="Freeform 264">
                  <a:extLst>
                    <a:ext uri="{FF2B5EF4-FFF2-40B4-BE49-F238E27FC236}">
                      <a16:creationId xmlns:a16="http://schemas.microsoft.com/office/drawing/2014/main" id="{D7DD5754-9CD5-1546-B0BE-6F80529A3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0" y="5294313"/>
                  <a:ext cx="93663" cy="219075"/>
                </a:xfrm>
                <a:custGeom>
                  <a:avLst/>
                  <a:gdLst>
                    <a:gd name="T0" fmla="*/ 252 w 293"/>
                    <a:gd name="T1" fmla="*/ 176 h 691"/>
                    <a:gd name="T2" fmla="*/ 262 w 293"/>
                    <a:gd name="T3" fmla="*/ 129 h 691"/>
                    <a:gd name="T4" fmla="*/ 256 w 293"/>
                    <a:gd name="T5" fmla="*/ 0 h 691"/>
                    <a:gd name="T6" fmla="*/ 224 w 293"/>
                    <a:gd name="T7" fmla="*/ 10 h 691"/>
                    <a:gd name="T8" fmla="*/ 200 w 293"/>
                    <a:gd name="T9" fmla="*/ 74 h 691"/>
                    <a:gd name="T10" fmla="*/ 212 w 293"/>
                    <a:gd name="T11" fmla="*/ 124 h 691"/>
                    <a:gd name="T12" fmla="*/ 188 w 293"/>
                    <a:gd name="T13" fmla="*/ 147 h 691"/>
                    <a:gd name="T14" fmla="*/ 148 w 293"/>
                    <a:gd name="T15" fmla="*/ 127 h 691"/>
                    <a:gd name="T16" fmla="*/ 105 w 293"/>
                    <a:gd name="T17" fmla="*/ 161 h 691"/>
                    <a:gd name="T18" fmla="*/ 92 w 293"/>
                    <a:gd name="T19" fmla="*/ 197 h 691"/>
                    <a:gd name="T20" fmla="*/ 29 w 293"/>
                    <a:gd name="T21" fmla="*/ 231 h 691"/>
                    <a:gd name="T22" fmla="*/ 33 w 293"/>
                    <a:gd name="T23" fmla="*/ 301 h 691"/>
                    <a:gd name="T24" fmla="*/ 3 w 293"/>
                    <a:gd name="T25" fmla="*/ 308 h 691"/>
                    <a:gd name="T26" fmla="*/ 0 w 293"/>
                    <a:gd name="T27" fmla="*/ 348 h 691"/>
                    <a:gd name="T28" fmla="*/ 20 w 293"/>
                    <a:gd name="T29" fmla="*/ 390 h 691"/>
                    <a:gd name="T30" fmla="*/ 34 w 293"/>
                    <a:gd name="T31" fmla="*/ 424 h 691"/>
                    <a:gd name="T32" fmla="*/ 34 w 293"/>
                    <a:gd name="T33" fmla="*/ 470 h 691"/>
                    <a:gd name="T34" fmla="*/ 44 w 293"/>
                    <a:gd name="T35" fmla="*/ 480 h 691"/>
                    <a:gd name="T36" fmla="*/ 41 w 293"/>
                    <a:gd name="T37" fmla="*/ 509 h 691"/>
                    <a:gd name="T38" fmla="*/ 28 w 293"/>
                    <a:gd name="T39" fmla="*/ 529 h 691"/>
                    <a:gd name="T40" fmla="*/ 64 w 293"/>
                    <a:gd name="T41" fmla="*/ 546 h 691"/>
                    <a:gd name="T42" fmla="*/ 86 w 293"/>
                    <a:gd name="T43" fmla="*/ 556 h 691"/>
                    <a:gd name="T44" fmla="*/ 62 w 293"/>
                    <a:gd name="T45" fmla="*/ 613 h 691"/>
                    <a:gd name="T46" fmla="*/ 96 w 293"/>
                    <a:gd name="T47" fmla="*/ 639 h 691"/>
                    <a:gd name="T48" fmla="*/ 126 w 293"/>
                    <a:gd name="T49" fmla="*/ 652 h 691"/>
                    <a:gd name="T50" fmla="*/ 129 w 293"/>
                    <a:gd name="T51" fmla="*/ 669 h 691"/>
                    <a:gd name="T52" fmla="*/ 153 w 293"/>
                    <a:gd name="T53" fmla="*/ 675 h 691"/>
                    <a:gd name="T54" fmla="*/ 179 w 293"/>
                    <a:gd name="T55" fmla="*/ 691 h 691"/>
                    <a:gd name="T56" fmla="*/ 183 w 293"/>
                    <a:gd name="T57" fmla="*/ 671 h 691"/>
                    <a:gd name="T58" fmla="*/ 209 w 293"/>
                    <a:gd name="T59" fmla="*/ 611 h 691"/>
                    <a:gd name="T60" fmla="*/ 238 w 293"/>
                    <a:gd name="T61" fmla="*/ 538 h 691"/>
                    <a:gd name="T62" fmla="*/ 248 w 293"/>
                    <a:gd name="T63" fmla="*/ 492 h 691"/>
                    <a:gd name="T64" fmla="*/ 284 w 293"/>
                    <a:gd name="T65" fmla="*/ 401 h 691"/>
                    <a:gd name="T66" fmla="*/ 293 w 293"/>
                    <a:gd name="T67" fmla="*/ 262 h 691"/>
                    <a:gd name="T68" fmla="*/ 252 w 293"/>
                    <a:gd name="T69" fmla="*/ 176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93" h="691">
                      <a:moveTo>
                        <a:pt x="252" y="176"/>
                      </a:moveTo>
                      <a:lnTo>
                        <a:pt x="262" y="129"/>
                      </a:lnTo>
                      <a:lnTo>
                        <a:pt x="256" y="0"/>
                      </a:lnTo>
                      <a:lnTo>
                        <a:pt x="224" y="10"/>
                      </a:lnTo>
                      <a:lnTo>
                        <a:pt x="200" y="74"/>
                      </a:lnTo>
                      <a:lnTo>
                        <a:pt x="212" y="124"/>
                      </a:lnTo>
                      <a:lnTo>
                        <a:pt x="188" y="147"/>
                      </a:lnTo>
                      <a:lnTo>
                        <a:pt x="148" y="127"/>
                      </a:lnTo>
                      <a:lnTo>
                        <a:pt x="105" y="161"/>
                      </a:lnTo>
                      <a:lnTo>
                        <a:pt x="92" y="197"/>
                      </a:lnTo>
                      <a:lnTo>
                        <a:pt x="29" y="231"/>
                      </a:lnTo>
                      <a:lnTo>
                        <a:pt x="33" y="301"/>
                      </a:lnTo>
                      <a:lnTo>
                        <a:pt x="3" y="308"/>
                      </a:lnTo>
                      <a:lnTo>
                        <a:pt x="0" y="348"/>
                      </a:lnTo>
                      <a:lnTo>
                        <a:pt x="20" y="390"/>
                      </a:lnTo>
                      <a:lnTo>
                        <a:pt x="34" y="424"/>
                      </a:lnTo>
                      <a:lnTo>
                        <a:pt x="34" y="470"/>
                      </a:lnTo>
                      <a:lnTo>
                        <a:pt x="44" y="480"/>
                      </a:lnTo>
                      <a:lnTo>
                        <a:pt x="41" y="509"/>
                      </a:lnTo>
                      <a:lnTo>
                        <a:pt x="28" y="529"/>
                      </a:lnTo>
                      <a:lnTo>
                        <a:pt x="64" y="546"/>
                      </a:lnTo>
                      <a:lnTo>
                        <a:pt x="86" y="556"/>
                      </a:lnTo>
                      <a:lnTo>
                        <a:pt x="62" y="613"/>
                      </a:lnTo>
                      <a:lnTo>
                        <a:pt x="96" y="639"/>
                      </a:lnTo>
                      <a:lnTo>
                        <a:pt x="126" y="652"/>
                      </a:lnTo>
                      <a:lnTo>
                        <a:pt x="129" y="669"/>
                      </a:lnTo>
                      <a:lnTo>
                        <a:pt x="153" y="675"/>
                      </a:lnTo>
                      <a:lnTo>
                        <a:pt x="179" y="691"/>
                      </a:lnTo>
                      <a:lnTo>
                        <a:pt x="183" y="671"/>
                      </a:lnTo>
                      <a:lnTo>
                        <a:pt x="209" y="611"/>
                      </a:lnTo>
                      <a:lnTo>
                        <a:pt x="238" y="538"/>
                      </a:lnTo>
                      <a:lnTo>
                        <a:pt x="248" y="492"/>
                      </a:lnTo>
                      <a:lnTo>
                        <a:pt x="284" y="401"/>
                      </a:lnTo>
                      <a:lnTo>
                        <a:pt x="293" y="262"/>
                      </a:lnTo>
                      <a:lnTo>
                        <a:pt x="252" y="17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5" name="Group 352">
                <a:extLst>
                  <a:ext uri="{FF2B5EF4-FFF2-40B4-BE49-F238E27FC236}">
                    <a16:creationId xmlns:a16="http://schemas.microsoft.com/office/drawing/2014/main" id="{26CE4A95-AB97-0D4D-8245-E7EFEFB3E724}"/>
                  </a:ext>
                </a:extLst>
              </p:cNvPr>
              <p:cNvGrpSpPr/>
              <p:nvPr userDrawn="1"/>
            </p:nvGrpSpPr>
            <p:grpSpPr>
              <a:xfrm>
                <a:off x="8901252" y="4688331"/>
                <a:ext cx="706836" cy="718953"/>
                <a:chOff x="4067175" y="4811713"/>
                <a:chExt cx="555625" cy="565150"/>
              </a:xfrm>
              <a:grpFill/>
            </p:grpSpPr>
            <p:sp>
              <p:nvSpPr>
                <p:cNvPr id="135" name="Freeform 265">
                  <a:extLst>
                    <a:ext uri="{FF2B5EF4-FFF2-40B4-BE49-F238E27FC236}">
                      <a16:creationId xmlns:a16="http://schemas.microsoft.com/office/drawing/2014/main" id="{04FBE55A-E35E-6A45-AEC7-D12667A97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7025" y="5010150"/>
                  <a:ext cx="26988" cy="66675"/>
                </a:xfrm>
                <a:custGeom>
                  <a:avLst/>
                  <a:gdLst>
                    <a:gd name="T0" fmla="*/ 68 w 85"/>
                    <a:gd name="T1" fmla="*/ 99 h 211"/>
                    <a:gd name="T2" fmla="*/ 85 w 85"/>
                    <a:gd name="T3" fmla="*/ 211 h 211"/>
                    <a:gd name="T4" fmla="*/ 65 w 85"/>
                    <a:gd name="T5" fmla="*/ 209 h 211"/>
                    <a:gd name="T6" fmla="*/ 51 w 85"/>
                    <a:gd name="T7" fmla="*/ 191 h 211"/>
                    <a:gd name="T8" fmla="*/ 21 w 85"/>
                    <a:gd name="T9" fmla="*/ 161 h 211"/>
                    <a:gd name="T10" fmla="*/ 10 w 85"/>
                    <a:gd name="T11" fmla="*/ 125 h 211"/>
                    <a:gd name="T12" fmla="*/ 17 w 85"/>
                    <a:gd name="T13" fmla="*/ 105 h 211"/>
                    <a:gd name="T14" fmla="*/ 35 w 85"/>
                    <a:gd name="T15" fmla="*/ 119 h 211"/>
                    <a:gd name="T16" fmla="*/ 39 w 85"/>
                    <a:gd name="T17" fmla="*/ 105 h 211"/>
                    <a:gd name="T18" fmla="*/ 39 w 85"/>
                    <a:gd name="T19" fmla="*/ 76 h 211"/>
                    <a:gd name="T20" fmla="*/ 0 w 85"/>
                    <a:gd name="T21" fmla="*/ 31 h 211"/>
                    <a:gd name="T22" fmla="*/ 4 w 85"/>
                    <a:gd name="T23" fmla="*/ 0 h 211"/>
                    <a:gd name="T24" fmla="*/ 29 w 85"/>
                    <a:gd name="T25" fmla="*/ 3 h 211"/>
                    <a:gd name="T26" fmla="*/ 33 w 85"/>
                    <a:gd name="T27" fmla="*/ 45 h 211"/>
                    <a:gd name="T28" fmla="*/ 48 w 85"/>
                    <a:gd name="T29" fmla="*/ 63 h 211"/>
                    <a:gd name="T30" fmla="*/ 68 w 85"/>
                    <a:gd name="T31" fmla="*/ 99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211">
                      <a:moveTo>
                        <a:pt x="68" y="99"/>
                      </a:moveTo>
                      <a:lnTo>
                        <a:pt x="85" y="211"/>
                      </a:lnTo>
                      <a:lnTo>
                        <a:pt x="65" y="209"/>
                      </a:lnTo>
                      <a:lnTo>
                        <a:pt x="51" y="191"/>
                      </a:lnTo>
                      <a:lnTo>
                        <a:pt x="21" y="161"/>
                      </a:lnTo>
                      <a:lnTo>
                        <a:pt x="10" y="125"/>
                      </a:lnTo>
                      <a:lnTo>
                        <a:pt x="17" y="105"/>
                      </a:lnTo>
                      <a:lnTo>
                        <a:pt x="35" y="119"/>
                      </a:lnTo>
                      <a:lnTo>
                        <a:pt x="39" y="105"/>
                      </a:lnTo>
                      <a:lnTo>
                        <a:pt x="39" y="76"/>
                      </a:lnTo>
                      <a:lnTo>
                        <a:pt x="0" y="31"/>
                      </a:lnTo>
                      <a:lnTo>
                        <a:pt x="4" y="0"/>
                      </a:lnTo>
                      <a:lnTo>
                        <a:pt x="29" y="3"/>
                      </a:lnTo>
                      <a:lnTo>
                        <a:pt x="33" y="45"/>
                      </a:lnTo>
                      <a:lnTo>
                        <a:pt x="48" y="63"/>
                      </a:lnTo>
                      <a:lnTo>
                        <a:pt x="68" y="9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6" name="Freeform 266">
                  <a:extLst>
                    <a:ext uri="{FF2B5EF4-FFF2-40B4-BE49-F238E27FC236}">
                      <a16:creationId xmlns:a16="http://schemas.microsoft.com/office/drawing/2014/main" id="{A448A0F5-D2B9-0A4E-9825-6A85FA06E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1788" y="5073650"/>
                  <a:ext cx="20638" cy="28575"/>
                </a:xfrm>
                <a:custGeom>
                  <a:avLst/>
                  <a:gdLst>
                    <a:gd name="T0" fmla="*/ 18 w 67"/>
                    <a:gd name="T1" fmla="*/ 0 h 93"/>
                    <a:gd name="T2" fmla="*/ 0 w 67"/>
                    <a:gd name="T3" fmla="*/ 7 h 93"/>
                    <a:gd name="T4" fmla="*/ 5 w 67"/>
                    <a:gd name="T5" fmla="*/ 34 h 93"/>
                    <a:gd name="T6" fmla="*/ 25 w 67"/>
                    <a:gd name="T7" fmla="*/ 60 h 93"/>
                    <a:gd name="T8" fmla="*/ 45 w 67"/>
                    <a:gd name="T9" fmla="*/ 69 h 93"/>
                    <a:gd name="T10" fmla="*/ 54 w 67"/>
                    <a:gd name="T11" fmla="*/ 93 h 93"/>
                    <a:gd name="T12" fmla="*/ 67 w 67"/>
                    <a:gd name="T13" fmla="*/ 90 h 93"/>
                    <a:gd name="T14" fmla="*/ 65 w 67"/>
                    <a:gd name="T15" fmla="*/ 54 h 93"/>
                    <a:gd name="T16" fmla="*/ 18 w 67"/>
                    <a:gd name="T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93">
                      <a:moveTo>
                        <a:pt x="18" y="0"/>
                      </a:moveTo>
                      <a:lnTo>
                        <a:pt x="0" y="7"/>
                      </a:lnTo>
                      <a:lnTo>
                        <a:pt x="5" y="34"/>
                      </a:lnTo>
                      <a:lnTo>
                        <a:pt x="25" y="60"/>
                      </a:lnTo>
                      <a:lnTo>
                        <a:pt x="45" y="69"/>
                      </a:lnTo>
                      <a:lnTo>
                        <a:pt x="54" y="93"/>
                      </a:lnTo>
                      <a:lnTo>
                        <a:pt x="67" y="90"/>
                      </a:lnTo>
                      <a:lnTo>
                        <a:pt x="65" y="5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267">
                  <a:extLst>
                    <a:ext uri="{FF2B5EF4-FFF2-40B4-BE49-F238E27FC236}">
                      <a16:creationId xmlns:a16="http://schemas.microsoft.com/office/drawing/2014/main" id="{21B26584-B8AC-D940-8675-FEFC8B3F8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5125" y="5118100"/>
                  <a:ext cx="38100" cy="38100"/>
                </a:xfrm>
                <a:custGeom>
                  <a:avLst/>
                  <a:gdLst>
                    <a:gd name="T0" fmla="*/ 0 w 121"/>
                    <a:gd name="T1" fmla="*/ 0 h 123"/>
                    <a:gd name="T2" fmla="*/ 27 w 121"/>
                    <a:gd name="T3" fmla="*/ 44 h 123"/>
                    <a:gd name="T4" fmla="*/ 65 w 121"/>
                    <a:gd name="T5" fmla="*/ 91 h 123"/>
                    <a:gd name="T6" fmla="*/ 121 w 121"/>
                    <a:gd name="T7" fmla="*/ 123 h 123"/>
                    <a:gd name="T8" fmla="*/ 76 w 121"/>
                    <a:gd name="T9" fmla="*/ 75 h 123"/>
                    <a:gd name="T10" fmla="*/ 0 w 121"/>
                    <a:gd name="T11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1" h="123">
                      <a:moveTo>
                        <a:pt x="0" y="0"/>
                      </a:moveTo>
                      <a:lnTo>
                        <a:pt x="27" y="44"/>
                      </a:lnTo>
                      <a:lnTo>
                        <a:pt x="65" y="91"/>
                      </a:lnTo>
                      <a:lnTo>
                        <a:pt x="121" y="123"/>
                      </a:lnTo>
                      <a:lnTo>
                        <a:pt x="76" y="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8" name="Freeform 268">
                  <a:extLst>
                    <a:ext uri="{FF2B5EF4-FFF2-40B4-BE49-F238E27FC236}">
                      <a16:creationId xmlns:a16="http://schemas.microsoft.com/office/drawing/2014/main" id="{9D2F3349-2C06-154C-9112-C40A24800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650" y="5075238"/>
                  <a:ext cx="42863" cy="38100"/>
                </a:xfrm>
                <a:custGeom>
                  <a:avLst/>
                  <a:gdLst>
                    <a:gd name="T0" fmla="*/ 80 w 133"/>
                    <a:gd name="T1" fmla="*/ 41 h 120"/>
                    <a:gd name="T2" fmla="*/ 14 w 133"/>
                    <a:gd name="T3" fmla="*/ 0 h 120"/>
                    <a:gd name="T4" fmla="*/ 0 w 133"/>
                    <a:gd name="T5" fmla="*/ 2 h 120"/>
                    <a:gd name="T6" fmla="*/ 10 w 133"/>
                    <a:gd name="T7" fmla="*/ 27 h 120"/>
                    <a:gd name="T8" fmla="*/ 37 w 133"/>
                    <a:gd name="T9" fmla="*/ 63 h 120"/>
                    <a:gd name="T10" fmla="*/ 75 w 133"/>
                    <a:gd name="T11" fmla="*/ 101 h 120"/>
                    <a:gd name="T12" fmla="*/ 71 w 133"/>
                    <a:gd name="T13" fmla="*/ 75 h 120"/>
                    <a:gd name="T14" fmla="*/ 129 w 133"/>
                    <a:gd name="T15" fmla="*/ 120 h 120"/>
                    <a:gd name="T16" fmla="*/ 133 w 133"/>
                    <a:gd name="T17" fmla="*/ 109 h 120"/>
                    <a:gd name="T18" fmla="*/ 106 w 133"/>
                    <a:gd name="T19" fmla="*/ 88 h 120"/>
                    <a:gd name="T20" fmla="*/ 66 w 133"/>
                    <a:gd name="T21" fmla="*/ 52 h 120"/>
                    <a:gd name="T22" fmla="*/ 86 w 133"/>
                    <a:gd name="T23" fmla="*/ 57 h 120"/>
                    <a:gd name="T24" fmla="*/ 80 w 133"/>
                    <a:gd name="T25" fmla="*/ 41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3" h="120">
                      <a:moveTo>
                        <a:pt x="80" y="41"/>
                      </a:move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10" y="27"/>
                      </a:lnTo>
                      <a:lnTo>
                        <a:pt x="37" y="63"/>
                      </a:lnTo>
                      <a:lnTo>
                        <a:pt x="75" y="101"/>
                      </a:lnTo>
                      <a:lnTo>
                        <a:pt x="71" y="75"/>
                      </a:lnTo>
                      <a:lnTo>
                        <a:pt x="129" y="120"/>
                      </a:lnTo>
                      <a:lnTo>
                        <a:pt x="133" y="109"/>
                      </a:lnTo>
                      <a:lnTo>
                        <a:pt x="106" y="88"/>
                      </a:lnTo>
                      <a:lnTo>
                        <a:pt x="66" y="52"/>
                      </a:lnTo>
                      <a:lnTo>
                        <a:pt x="86" y="57"/>
                      </a:lnTo>
                      <a:lnTo>
                        <a:pt x="80" y="4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9" name="Freeform 269">
                  <a:extLst>
                    <a:ext uri="{FF2B5EF4-FFF2-40B4-BE49-F238E27FC236}">
                      <a16:creationId xmlns:a16="http://schemas.microsoft.com/office/drawing/2014/main" id="{3A2A711B-87D2-0647-A22C-AEBEE7056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700" y="5111750"/>
                  <a:ext cx="14288" cy="11113"/>
                </a:xfrm>
                <a:custGeom>
                  <a:avLst/>
                  <a:gdLst>
                    <a:gd name="T0" fmla="*/ 29 w 42"/>
                    <a:gd name="T1" fmla="*/ 33 h 33"/>
                    <a:gd name="T2" fmla="*/ 42 w 42"/>
                    <a:gd name="T3" fmla="*/ 19 h 33"/>
                    <a:gd name="T4" fmla="*/ 0 w 42"/>
                    <a:gd name="T5" fmla="*/ 0 h 33"/>
                    <a:gd name="T6" fmla="*/ 29 w 42"/>
                    <a:gd name="T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" h="33">
                      <a:moveTo>
                        <a:pt x="29" y="33"/>
                      </a:moveTo>
                      <a:lnTo>
                        <a:pt x="42" y="19"/>
                      </a:lnTo>
                      <a:lnTo>
                        <a:pt x="0" y="0"/>
                      </a:lnTo>
                      <a:lnTo>
                        <a:pt x="29" y="3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0" name="Freeform 270">
                  <a:extLst>
                    <a:ext uri="{FF2B5EF4-FFF2-40B4-BE49-F238E27FC236}">
                      <a16:creationId xmlns:a16="http://schemas.microsoft.com/office/drawing/2014/main" id="{34477A0D-663A-A043-8F1B-9DB19C2F36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6075" y="5003800"/>
                  <a:ext cx="44450" cy="57150"/>
                </a:xfrm>
                <a:custGeom>
                  <a:avLst/>
                  <a:gdLst>
                    <a:gd name="T0" fmla="*/ 73 w 140"/>
                    <a:gd name="T1" fmla="*/ 135 h 180"/>
                    <a:gd name="T2" fmla="*/ 111 w 140"/>
                    <a:gd name="T3" fmla="*/ 156 h 180"/>
                    <a:gd name="T4" fmla="*/ 131 w 140"/>
                    <a:gd name="T5" fmla="*/ 165 h 180"/>
                    <a:gd name="T6" fmla="*/ 140 w 140"/>
                    <a:gd name="T7" fmla="*/ 180 h 180"/>
                    <a:gd name="T8" fmla="*/ 117 w 140"/>
                    <a:gd name="T9" fmla="*/ 132 h 180"/>
                    <a:gd name="T10" fmla="*/ 92 w 140"/>
                    <a:gd name="T11" fmla="*/ 103 h 180"/>
                    <a:gd name="T12" fmla="*/ 105 w 140"/>
                    <a:gd name="T13" fmla="*/ 83 h 180"/>
                    <a:gd name="T14" fmla="*/ 90 w 140"/>
                    <a:gd name="T15" fmla="*/ 70 h 180"/>
                    <a:gd name="T16" fmla="*/ 43 w 140"/>
                    <a:gd name="T17" fmla="*/ 0 h 180"/>
                    <a:gd name="T18" fmla="*/ 25 w 140"/>
                    <a:gd name="T19" fmla="*/ 0 h 180"/>
                    <a:gd name="T20" fmla="*/ 25 w 140"/>
                    <a:gd name="T21" fmla="*/ 27 h 180"/>
                    <a:gd name="T22" fmla="*/ 0 w 140"/>
                    <a:gd name="T23" fmla="*/ 29 h 180"/>
                    <a:gd name="T24" fmla="*/ 5 w 140"/>
                    <a:gd name="T25" fmla="*/ 64 h 180"/>
                    <a:gd name="T26" fmla="*/ 51 w 140"/>
                    <a:gd name="T27" fmla="*/ 95 h 180"/>
                    <a:gd name="T28" fmla="*/ 61 w 140"/>
                    <a:gd name="T29" fmla="*/ 97 h 180"/>
                    <a:gd name="T30" fmla="*/ 73 w 140"/>
                    <a:gd name="T31" fmla="*/ 135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0" h="180">
                      <a:moveTo>
                        <a:pt x="73" y="135"/>
                      </a:moveTo>
                      <a:lnTo>
                        <a:pt x="111" y="156"/>
                      </a:lnTo>
                      <a:lnTo>
                        <a:pt x="131" y="165"/>
                      </a:lnTo>
                      <a:lnTo>
                        <a:pt x="140" y="180"/>
                      </a:lnTo>
                      <a:lnTo>
                        <a:pt x="117" y="132"/>
                      </a:lnTo>
                      <a:lnTo>
                        <a:pt x="92" y="103"/>
                      </a:lnTo>
                      <a:lnTo>
                        <a:pt x="105" y="83"/>
                      </a:lnTo>
                      <a:lnTo>
                        <a:pt x="90" y="70"/>
                      </a:lnTo>
                      <a:lnTo>
                        <a:pt x="43" y="0"/>
                      </a:lnTo>
                      <a:lnTo>
                        <a:pt x="25" y="0"/>
                      </a:lnTo>
                      <a:lnTo>
                        <a:pt x="25" y="27"/>
                      </a:lnTo>
                      <a:lnTo>
                        <a:pt x="0" y="29"/>
                      </a:lnTo>
                      <a:lnTo>
                        <a:pt x="5" y="64"/>
                      </a:lnTo>
                      <a:lnTo>
                        <a:pt x="51" y="95"/>
                      </a:lnTo>
                      <a:lnTo>
                        <a:pt x="61" y="97"/>
                      </a:lnTo>
                      <a:lnTo>
                        <a:pt x="73" y="13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1" name="Freeform 271">
                  <a:extLst>
                    <a:ext uri="{FF2B5EF4-FFF2-40B4-BE49-F238E27FC236}">
                      <a16:creationId xmlns:a16="http://schemas.microsoft.com/office/drawing/2014/main" id="{78FC1AD7-452F-9046-BF66-B64DB2410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8300" y="5057775"/>
                  <a:ext cx="19050" cy="17463"/>
                </a:xfrm>
                <a:custGeom>
                  <a:avLst/>
                  <a:gdLst>
                    <a:gd name="T0" fmla="*/ 47 w 61"/>
                    <a:gd name="T1" fmla="*/ 37 h 55"/>
                    <a:gd name="T2" fmla="*/ 20 w 61"/>
                    <a:gd name="T3" fmla="*/ 0 h 55"/>
                    <a:gd name="T4" fmla="*/ 0 w 61"/>
                    <a:gd name="T5" fmla="*/ 9 h 55"/>
                    <a:gd name="T6" fmla="*/ 9 w 61"/>
                    <a:gd name="T7" fmla="*/ 26 h 55"/>
                    <a:gd name="T8" fmla="*/ 61 w 61"/>
                    <a:gd name="T9" fmla="*/ 55 h 55"/>
                    <a:gd name="T10" fmla="*/ 47 w 61"/>
                    <a:gd name="T11" fmla="*/ 37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55">
                      <a:moveTo>
                        <a:pt x="47" y="37"/>
                      </a:moveTo>
                      <a:lnTo>
                        <a:pt x="20" y="0"/>
                      </a:ln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61" y="55"/>
                      </a:lnTo>
                      <a:lnTo>
                        <a:pt x="47" y="3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272">
                  <a:extLst>
                    <a:ext uri="{FF2B5EF4-FFF2-40B4-BE49-F238E27FC236}">
                      <a16:creationId xmlns:a16="http://schemas.microsoft.com/office/drawing/2014/main" id="{642573C4-4438-E54E-A63C-10C6086B35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4825" y="5237163"/>
                  <a:ext cx="23813" cy="9525"/>
                </a:xfrm>
                <a:custGeom>
                  <a:avLst/>
                  <a:gdLst>
                    <a:gd name="T0" fmla="*/ 0 w 78"/>
                    <a:gd name="T1" fmla="*/ 1 h 31"/>
                    <a:gd name="T2" fmla="*/ 47 w 78"/>
                    <a:gd name="T3" fmla="*/ 27 h 31"/>
                    <a:gd name="T4" fmla="*/ 78 w 78"/>
                    <a:gd name="T5" fmla="*/ 31 h 31"/>
                    <a:gd name="T6" fmla="*/ 28 w 78"/>
                    <a:gd name="T7" fmla="*/ 0 h 31"/>
                    <a:gd name="T8" fmla="*/ 0 w 78"/>
                    <a:gd name="T9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31">
                      <a:moveTo>
                        <a:pt x="0" y="1"/>
                      </a:moveTo>
                      <a:lnTo>
                        <a:pt x="47" y="27"/>
                      </a:lnTo>
                      <a:lnTo>
                        <a:pt x="78" y="31"/>
                      </a:lnTo>
                      <a:lnTo>
                        <a:pt x="28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273">
                  <a:extLst>
                    <a:ext uri="{FF2B5EF4-FFF2-40B4-BE49-F238E27FC236}">
                      <a16:creationId xmlns:a16="http://schemas.microsoft.com/office/drawing/2014/main" id="{BA8D20CA-E055-7342-8EFC-928F9AFDF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4988" y="5241925"/>
                  <a:ext cx="36513" cy="14288"/>
                </a:xfrm>
                <a:custGeom>
                  <a:avLst/>
                  <a:gdLst>
                    <a:gd name="T0" fmla="*/ 50 w 116"/>
                    <a:gd name="T1" fmla="*/ 42 h 46"/>
                    <a:gd name="T2" fmla="*/ 105 w 116"/>
                    <a:gd name="T3" fmla="*/ 46 h 46"/>
                    <a:gd name="T4" fmla="*/ 116 w 116"/>
                    <a:gd name="T5" fmla="*/ 26 h 46"/>
                    <a:gd name="T6" fmla="*/ 63 w 116"/>
                    <a:gd name="T7" fmla="*/ 0 h 46"/>
                    <a:gd name="T8" fmla="*/ 0 w 116"/>
                    <a:gd name="T9" fmla="*/ 1 h 46"/>
                    <a:gd name="T10" fmla="*/ 1 w 116"/>
                    <a:gd name="T11" fmla="*/ 16 h 46"/>
                    <a:gd name="T12" fmla="*/ 12 w 116"/>
                    <a:gd name="T13" fmla="*/ 31 h 46"/>
                    <a:gd name="T14" fmla="*/ 50 w 116"/>
                    <a:gd name="T15" fmla="*/ 4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6" h="46">
                      <a:moveTo>
                        <a:pt x="50" y="42"/>
                      </a:moveTo>
                      <a:lnTo>
                        <a:pt x="105" y="46"/>
                      </a:lnTo>
                      <a:lnTo>
                        <a:pt x="116" y="26"/>
                      </a:lnTo>
                      <a:lnTo>
                        <a:pt x="63" y="0"/>
                      </a:lnTo>
                      <a:lnTo>
                        <a:pt x="0" y="1"/>
                      </a:lnTo>
                      <a:lnTo>
                        <a:pt x="1" y="16"/>
                      </a:lnTo>
                      <a:lnTo>
                        <a:pt x="12" y="31"/>
                      </a:lnTo>
                      <a:lnTo>
                        <a:pt x="50" y="42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" name="Freeform 274">
                  <a:extLst>
                    <a:ext uri="{FF2B5EF4-FFF2-40B4-BE49-F238E27FC236}">
                      <a16:creationId xmlns:a16="http://schemas.microsoft.com/office/drawing/2014/main" id="{1D6C19F2-B061-7E44-A002-80272115D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225" y="5260975"/>
                  <a:ext cx="60325" cy="15875"/>
                </a:xfrm>
                <a:custGeom>
                  <a:avLst/>
                  <a:gdLst>
                    <a:gd name="T0" fmla="*/ 194 w 194"/>
                    <a:gd name="T1" fmla="*/ 47 h 47"/>
                    <a:gd name="T2" fmla="*/ 194 w 194"/>
                    <a:gd name="T3" fmla="*/ 33 h 47"/>
                    <a:gd name="T4" fmla="*/ 94 w 194"/>
                    <a:gd name="T5" fmla="*/ 21 h 47"/>
                    <a:gd name="T6" fmla="*/ 0 w 194"/>
                    <a:gd name="T7" fmla="*/ 0 h 47"/>
                    <a:gd name="T8" fmla="*/ 9 w 194"/>
                    <a:gd name="T9" fmla="*/ 23 h 47"/>
                    <a:gd name="T10" fmla="*/ 96 w 194"/>
                    <a:gd name="T11" fmla="*/ 44 h 47"/>
                    <a:gd name="T12" fmla="*/ 194 w 194"/>
                    <a:gd name="T13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4" h="47">
                      <a:moveTo>
                        <a:pt x="194" y="47"/>
                      </a:moveTo>
                      <a:lnTo>
                        <a:pt x="194" y="33"/>
                      </a:lnTo>
                      <a:lnTo>
                        <a:pt x="94" y="21"/>
                      </a:lnTo>
                      <a:lnTo>
                        <a:pt x="0" y="0"/>
                      </a:lnTo>
                      <a:lnTo>
                        <a:pt x="9" y="23"/>
                      </a:lnTo>
                      <a:lnTo>
                        <a:pt x="96" y="44"/>
                      </a:lnTo>
                      <a:lnTo>
                        <a:pt x="194" y="4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" name="Freeform 275">
                  <a:extLst>
                    <a:ext uri="{FF2B5EF4-FFF2-40B4-BE49-F238E27FC236}">
                      <a16:creationId xmlns:a16="http://schemas.microsoft.com/office/drawing/2014/main" id="{17F02FBF-1713-3549-BC33-264763AD7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1650" y="5281613"/>
                  <a:ext cx="12700" cy="12700"/>
                </a:xfrm>
                <a:custGeom>
                  <a:avLst/>
                  <a:gdLst>
                    <a:gd name="T0" fmla="*/ 0 w 43"/>
                    <a:gd name="T1" fmla="*/ 9 h 41"/>
                    <a:gd name="T2" fmla="*/ 7 w 43"/>
                    <a:gd name="T3" fmla="*/ 27 h 41"/>
                    <a:gd name="T4" fmla="*/ 9 w 43"/>
                    <a:gd name="T5" fmla="*/ 41 h 41"/>
                    <a:gd name="T6" fmla="*/ 43 w 43"/>
                    <a:gd name="T7" fmla="*/ 6 h 41"/>
                    <a:gd name="T8" fmla="*/ 27 w 43"/>
                    <a:gd name="T9" fmla="*/ 0 h 41"/>
                    <a:gd name="T10" fmla="*/ 0 w 43"/>
                    <a:gd name="T11" fmla="*/ 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41">
                      <a:moveTo>
                        <a:pt x="0" y="9"/>
                      </a:moveTo>
                      <a:lnTo>
                        <a:pt x="7" y="27"/>
                      </a:lnTo>
                      <a:lnTo>
                        <a:pt x="9" y="41"/>
                      </a:lnTo>
                      <a:lnTo>
                        <a:pt x="43" y="6"/>
                      </a:lnTo>
                      <a:lnTo>
                        <a:pt x="27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" name="Freeform 276">
                  <a:extLst>
                    <a:ext uri="{FF2B5EF4-FFF2-40B4-BE49-F238E27FC236}">
                      <a16:creationId xmlns:a16="http://schemas.microsoft.com/office/drawing/2014/main" id="{E8E698EB-9518-DD48-B50B-137286444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6100" y="5299075"/>
                  <a:ext cx="63500" cy="19050"/>
                </a:xfrm>
                <a:custGeom>
                  <a:avLst/>
                  <a:gdLst>
                    <a:gd name="T0" fmla="*/ 93 w 200"/>
                    <a:gd name="T1" fmla="*/ 32 h 61"/>
                    <a:gd name="T2" fmla="*/ 38 w 200"/>
                    <a:gd name="T3" fmla="*/ 0 h 61"/>
                    <a:gd name="T4" fmla="*/ 0 w 200"/>
                    <a:gd name="T5" fmla="*/ 7 h 61"/>
                    <a:gd name="T6" fmla="*/ 98 w 200"/>
                    <a:gd name="T7" fmla="*/ 61 h 61"/>
                    <a:gd name="T8" fmla="*/ 136 w 200"/>
                    <a:gd name="T9" fmla="*/ 41 h 61"/>
                    <a:gd name="T10" fmla="*/ 200 w 200"/>
                    <a:gd name="T11" fmla="*/ 45 h 61"/>
                    <a:gd name="T12" fmla="*/ 136 w 200"/>
                    <a:gd name="T13" fmla="*/ 23 h 61"/>
                    <a:gd name="T14" fmla="*/ 93 w 200"/>
                    <a:gd name="T15" fmla="*/ 3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" h="61">
                      <a:moveTo>
                        <a:pt x="93" y="32"/>
                      </a:moveTo>
                      <a:lnTo>
                        <a:pt x="38" y="0"/>
                      </a:lnTo>
                      <a:lnTo>
                        <a:pt x="0" y="7"/>
                      </a:lnTo>
                      <a:lnTo>
                        <a:pt x="98" y="61"/>
                      </a:lnTo>
                      <a:lnTo>
                        <a:pt x="136" y="41"/>
                      </a:lnTo>
                      <a:lnTo>
                        <a:pt x="200" y="45"/>
                      </a:lnTo>
                      <a:lnTo>
                        <a:pt x="136" y="23"/>
                      </a:lnTo>
                      <a:lnTo>
                        <a:pt x="93" y="32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" name="Freeform 277">
                  <a:extLst>
                    <a:ext uri="{FF2B5EF4-FFF2-40B4-BE49-F238E27FC236}">
                      <a16:creationId xmlns:a16="http://schemas.microsoft.com/office/drawing/2014/main" id="{B49B31ED-31D8-524B-93B3-F01854342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1000" y="5113338"/>
                  <a:ext cx="30163" cy="28575"/>
                </a:xfrm>
                <a:custGeom>
                  <a:avLst/>
                  <a:gdLst>
                    <a:gd name="T0" fmla="*/ 0 w 94"/>
                    <a:gd name="T1" fmla="*/ 0 h 92"/>
                    <a:gd name="T2" fmla="*/ 94 w 94"/>
                    <a:gd name="T3" fmla="*/ 92 h 92"/>
                    <a:gd name="T4" fmla="*/ 88 w 94"/>
                    <a:gd name="T5" fmla="*/ 63 h 92"/>
                    <a:gd name="T6" fmla="*/ 0 w 94"/>
                    <a:gd name="T7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4" h="92">
                      <a:moveTo>
                        <a:pt x="0" y="0"/>
                      </a:moveTo>
                      <a:lnTo>
                        <a:pt x="94" y="92"/>
                      </a:lnTo>
                      <a:lnTo>
                        <a:pt x="88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" name="Freeform 278">
                  <a:extLst>
                    <a:ext uri="{FF2B5EF4-FFF2-40B4-BE49-F238E27FC236}">
                      <a16:creationId xmlns:a16="http://schemas.microsoft.com/office/drawing/2014/main" id="{01279F32-1EA0-9B44-B034-24159B30E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7538" y="5319713"/>
                  <a:ext cx="38100" cy="19050"/>
                </a:xfrm>
                <a:custGeom>
                  <a:avLst/>
                  <a:gdLst>
                    <a:gd name="T0" fmla="*/ 13 w 122"/>
                    <a:gd name="T1" fmla="*/ 0 h 59"/>
                    <a:gd name="T2" fmla="*/ 0 w 122"/>
                    <a:gd name="T3" fmla="*/ 6 h 59"/>
                    <a:gd name="T4" fmla="*/ 40 w 122"/>
                    <a:gd name="T5" fmla="*/ 40 h 59"/>
                    <a:gd name="T6" fmla="*/ 118 w 122"/>
                    <a:gd name="T7" fmla="*/ 59 h 59"/>
                    <a:gd name="T8" fmla="*/ 122 w 122"/>
                    <a:gd name="T9" fmla="*/ 41 h 59"/>
                    <a:gd name="T10" fmla="*/ 53 w 122"/>
                    <a:gd name="T11" fmla="*/ 22 h 59"/>
                    <a:gd name="T12" fmla="*/ 13 w 122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2" h="59">
                      <a:moveTo>
                        <a:pt x="13" y="0"/>
                      </a:moveTo>
                      <a:lnTo>
                        <a:pt x="0" y="6"/>
                      </a:lnTo>
                      <a:lnTo>
                        <a:pt x="40" y="40"/>
                      </a:lnTo>
                      <a:lnTo>
                        <a:pt x="118" y="59"/>
                      </a:lnTo>
                      <a:lnTo>
                        <a:pt x="122" y="41"/>
                      </a:lnTo>
                      <a:lnTo>
                        <a:pt x="53" y="2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" name="Freeform 279">
                  <a:extLst>
                    <a:ext uri="{FF2B5EF4-FFF2-40B4-BE49-F238E27FC236}">
                      <a16:creationId xmlns:a16="http://schemas.microsoft.com/office/drawing/2014/main" id="{3AB1D6B9-FB97-1A4B-A995-B40F9B0CB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6263" y="5322888"/>
                  <a:ext cx="11113" cy="4763"/>
                </a:xfrm>
                <a:custGeom>
                  <a:avLst/>
                  <a:gdLst>
                    <a:gd name="T0" fmla="*/ 15 w 33"/>
                    <a:gd name="T1" fmla="*/ 17 h 17"/>
                    <a:gd name="T2" fmla="*/ 33 w 33"/>
                    <a:gd name="T3" fmla="*/ 4 h 17"/>
                    <a:gd name="T4" fmla="*/ 0 w 33"/>
                    <a:gd name="T5" fmla="*/ 0 h 17"/>
                    <a:gd name="T6" fmla="*/ 15 w 33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17">
                      <a:moveTo>
                        <a:pt x="15" y="17"/>
                      </a:moveTo>
                      <a:lnTo>
                        <a:pt x="33" y="4"/>
                      </a:lnTo>
                      <a:lnTo>
                        <a:pt x="0" y="0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" name="Freeform 280">
                  <a:extLst>
                    <a:ext uri="{FF2B5EF4-FFF2-40B4-BE49-F238E27FC236}">
                      <a16:creationId xmlns:a16="http://schemas.microsoft.com/office/drawing/2014/main" id="{7BB6D2EB-A92A-C74E-B6CE-751BBF47F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7175" y="4811713"/>
                  <a:ext cx="555625" cy="474663"/>
                </a:xfrm>
                <a:custGeom>
                  <a:avLst/>
                  <a:gdLst>
                    <a:gd name="T0" fmla="*/ 1700 w 1753"/>
                    <a:gd name="T1" fmla="*/ 524 h 1495"/>
                    <a:gd name="T2" fmla="*/ 1653 w 1753"/>
                    <a:gd name="T3" fmla="*/ 428 h 1495"/>
                    <a:gd name="T4" fmla="*/ 1608 w 1753"/>
                    <a:gd name="T5" fmla="*/ 276 h 1495"/>
                    <a:gd name="T6" fmla="*/ 1299 w 1753"/>
                    <a:gd name="T7" fmla="*/ 312 h 1495"/>
                    <a:gd name="T8" fmla="*/ 1049 w 1753"/>
                    <a:gd name="T9" fmla="*/ 62 h 1495"/>
                    <a:gd name="T10" fmla="*/ 897 w 1753"/>
                    <a:gd name="T11" fmla="*/ 0 h 1495"/>
                    <a:gd name="T12" fmla="*/ 807 w 1753"/>
                    <a:gd name="T13" fmla="*/ 78 h 1495"/>
                    <a:gd name="T14" fmla="*/ 719 w 1753"/>
                    <a:gd name="T15" fmla="*/ 137 h 1495"/>
                    <a:gd name="T16" fmla="*/ 662 w 1753"/>
                    <a:gd name="T17" fmla="*/ 265 h 1495"/>
                    <a:gd name="T18" fmla="*/ 556 w 1753"/>
                    <a:gd name="T19" fmla="*/ 355 h 1495"/>
                    <a:gd name="T20" fmla="*/ 571 w 1753"/>
                    <a:gd name="T21" fmla="*/ 461 h 1495"/>
                    <a:gd name="T22" fmla="*/ 495 w 1753"/>
                    <a:gd name="T23" fmla="*/ 466 h 1495"/>
                    <a:gd name="T24" fmla="*/ 330 w 1753"/>
                    <a:gd name="T25" fmla="*/ 414 h 1495"/>
                    <a:gd name="T26" fmla="*/ 144 w 1753"/>
                    <a:gd name="T27" fmla="*/ 482 h 1495"/>
                    <a:gd name="T28" fmla="*/ 39 w 1753"/>
                    <a:gd name="T29" fmla="*/ 452 h 1495"/>
                    <a:gd name="T30" fmla="*/ 0 w 1753"/>
                    <a:gd name="T31" fmla="*/ 506 h 1495"/>
                    <a:gd name="T32" fmla="*/ 25 w 1753"/>
                    <a:gd name="T33" fmla="*/ 618 h 1495"/>
                    <a:gd name="T34" fmla="*/ 78 w 1753"/>
                    <a:gd name="T35" fmla="*/ 685 h 1495"/>
                    <a:gd name="T36" fmla="*/ 133 w 1753"/>
                    <a:gd name="T37" fmla="*/ 773 h 1495"/>
                    <a:gd name="T38" fmla="*/ 155 w 1753"/>
                    <a:gd name="T39" fmla="*/ 711 h 1495"/>
                    <a:gd name="T40" fmla="*/ 172 w 1753"/>
                    <a:gd name="T41" fmla="*/ 697 h 1495"/>
                    <a:gd name="T42" fmla="*/ 194 w 1753"/>
                    <a:gd name="T43" fmla="*/ 617 h 1495"/>
                    <a:gd name="T44" fmla="*/ 257 w 1753"/>
                    <a:gd name="T45" fmla="*/ 530 h 1495"/>
                    <a:gd name="T46" fmla="*/ 335 w 1753"/>
                    <a:gd name="T47" fmla="*/ 579 h 1495"/>
                    <a:gd name="T48" fmla="*/ 432 w 1753"/>
                    <a:gd name="T49" fmla="*/ 727 h 1495"/>
                    <a:gd name="T50" fmla="*/ 467 w 1753"/>
                    <a:gd name="T51" fmla="*/ 870 h 1495"/>
                    <a:gd name="T52" fmla="*/ 571 w 1753"/>
                    <a:gd name="T53" fmla="*/ 976 h 1495"/>
                    <a:gd name="T54" fmla="*/ 594 w 1753"/>
                    <a:gd name="T55" fmla="*/ 1012 h 1495"/>
                    <a:gd name="T56" fmla="*/ 511 w 1753"/>
                    <a:gd name="T57" fmla="*/ 952 h 1495"/>
                    <a:gd name="T58" fmla="*/ 531 w 1753"/>
                    <a:gd name="T59" fmla="*/ 989 h 1495"/>
                    <a:gd name="T60" fmla="*/ 481 w 1753"/>
                    <a:gd name="T61" fmla="*/ 989 h 1495"/>
                    <a:gd name="T62" fmla="*/ 620 w 1753"/>
                    <a:gd name="T63" fmla="*/ 1178 h 1495"/>
                    <a:gd name="T64" fmla="*/ 700 w 1753"/>
                    <a:gd name="T65" fmla="*/ 1266 h 1495"/>
                    <a:gd name="T66" fmla="*/ 818 w 1753"/>
                    <a:gd name="T67" fmla="*/ 1323 h 1495"/>
                    <a:gd name="T68" fmla="*/ 943 w 1753"/>
                    <a:gd name="T69" fmla="*/ 1316 h 1495"/>
                    <a:gd name="T70" fmla="*/ 1034 w 1753"/>
                    <a:gd name="T71" fmla="*/ 1410 h 1495"/>
                    <a:gd name="T72" fmla="*/ 1187 w 1753"/>
                    <a:gd name="T73" fmla="*/ 1495 h 1495"/>
                    <a:gd name="T74" fmla="*/ 1245 w 1753"/>
                    <a:gd name="T75" fmla="*/ 1474 h 1495"/>
                    <a:gd name="T76" fmla="*/ 1144 w 1753"/>
                    <a:gd name="T77" fmla="*/ 1329 h 1495"/>
                    <a:gd name="T78" fmla="*/ 1067 w 1753"/>
                    <a:gd name="T79" fmla="*/ 1243 h 1495"/>
                    <a:gd name="T80" fmla="*/ 855 w 1753"/>
                    <a:gd name="T81" fmla="*/ 1009 h 1495"/>
                    <a:gd name="T82" fmla="*/ 824 w 1753"/>
                    <a:gd name="T83" fmla="*/ 900 h 1495"/>
                    <a:gd name="T84" fmla="*/ 691 w 1753"/>
                    <a:gd name="T85" fmla="*/ 579 h 1495"/>
                    <a:gd name="T86" fmla="*/ 775 w 1753"/>
                    <a:gd name="T87" fmla="*/ 648 h 1495"/>
                    <a:gd name="T88" fmla="*/ 862 w 1753"/>
                    <a:gd name="T89" fmla="*/ 674 h 1495"/>
                    <a:gd name="T90" fmla="*/ 934 w 1753"/>
                    <a:gd name="T91" fmla="*/ 590 h 1495"/>
                    <a:gd name="T92" fmla="*/ 1164 w 1753"/>
                    <a:gd name="T93" fmla="*/ 591 h 1495"/>
                    <a:gd name="T94" fmla="*/ 1368 w 1753"/>
                    <a:gd name="T95" fmla="*/ 594 h 1495"/>
                    <a:gd name="T96" fmla="*/ 1572 w 1753"/>
                    <a:gd name="T97" fmla="*/ 714 h 1495"/>
                    <a:gd name="T98" fmla="*/ 1682 w 1753"/>
                    <a:gd name="T99" fmla="*/ 690 h 1495"/>
                    <a:gd name="T100" fmla="*/ 1753 w 1753"/>
                    <a:gd name="T101" fmla="*/ 560 h 1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753" h="1495">
                      <a:moveTo>
                        <a:pt x="1743" y="524"/>
                      </a:moveTo>
                      <a:lnTo>
                        <a:pt x="1700" y="524"/>
                      </a:lnTo>
                      <a:lnTo>
                        <a:pt x="1643" y="511"/>
                      </a:lnTo>
                      <a:lnTo>
                        <a:pt x="1653" y="428"/>
                      </a:lnTo>
                      <a:lnTo>
                        <a:pt x="1616" y="399"/>
                      </a:lnTo>
                      <a:lnTo>
                        <a:pt x="1608" y="276"/>
                      </a:lnTo>
                      <a:lnTo>
                        <a:pt x="1468" y="287"/>
                      </a:lnTo>
                      <a:lnTo>
                        <a:pt x="1299" y="312"/>
                      </a:lnTo>
                      <a:lnTo>
                        <a:pt x="1120" y="137"/>
                      </a:lnTo>
                      <a:lnTo>
                        <a:pt x="1049" y="62"/>
                      </a:lnTo>
                      <a:lnTo>
                        <a:pt x="962" y="32"/>
                      </a:lnTo>
                      <a:lnTo>
                        <a:pt x="897" y="0"/>
                      </a:lnTo>
                      <a:lnTo>
                        <a:pt x="833" y="8"/>
                      </a:lnTo>
                      <a:lnTo>
                        <a:pt x="807" y="78"/>
                      </a:lnTo>
                      <a:lnTo>
                        <a:pt x="745" y="66"/>
                      </a:lnTo>
                      <a:lnTo>
                        <a:pt x="719" y="137"/>
                      </a:lnTo>
                      <a:lnTo>
                        <a:pt x="621" y="155"/>
                      </a:lnTo>
                      <a:lnTo>
                        <a:pt x="662" y="265"/>
                      </a:lnTo>
                      <a:lnTo>
                        <a:pt x="610" y="336"/>
                      </a:lnTo>
                      <a:lnTo>
                        <a:pt x="556" y="355"/>
                      </a:lnTo>
                      <a:lnTo>
                        <a:pt x="553" y="425"/>
                      </a:lnTo>
                      <a:lnTo>
                        <a:pt x="571" y="461"/>
                      </a:lnTo>
                      <a:lnTo>
                        <a:pt x="549" y="483"/>
                      </a:lnTo>
                      <a:lnTo>
                        <a:pt x="495" y="466"/>
                      </a:lnTo>
                      <a:lnTo>
                        <a:pt x="397" y="462"/>
                      </a:lnTo>
                      <a:lnTo>
                        <a:pt x="330" y="414"/>
                      </a:lnTo>
                      <a:lnTo>
                        <a:pt x="296" y="472"/>
                      </a:lnTo>
                      <a:lnTo>
                        <a:pt x="144" y="482"/>
                      </a:lnTo>
                      <a:lnTo>
                        <a:pt x="95" y="461"/>
                      </a:lnTo>
                      <a:lnTo>
                        <a:pt x="39" y="452"/>
                      </a:lnTo>
                      <a:lnTo>
                        <a:pt x="0" y="472"/>
                      </a:lnTo>
                      <a:lnTo>
                        <a:pt x="0" y="506"/>
                      </a:lnTo>
                      <a:lnTo>
                        <a:pt x="34" y="559"/>
                      </a:lnTo>
                      <a:lnTo>
                        <a:pt x="25" y="618"/>
                      </a:lnTo>
                      <a:lnTo>
                        <a:pt x="42" y="658"/>
                      </a:lnTo>
                      <a:lnTo>
                        <a:pt x="78" y="685"/>
                      </a:lnTo>
                      <a:lnTo>
                        <a:pt x="90" y="747"/>
                      </a:lnTo>
                      <a:lnTo>
                        <a:pt x="133" y="773"/>
                      </a:lnTo>
                      <a:lnTo>
                        <a:pt x="136" y="757"/>
                      </a:lnTo>
                      <a:lnTo>
                        <a:pt x="155" y="711"/>
                      </a:lnTo>
                      <a:lnTo>
                        <a:pt x="165" y="681"/>
                      </a:lnTo>
                      <a:lnTo>
                        <a:pt x="172" y="697"/>
                      </a:lnTo>
                      <a:lnTo>
                        <a:pt x="202" y="657"/>
                      </a:lnTo>
                      <a:lnTo>
                        <a:pt x="194" y="617"/>
                      </a:lnTo>
                      <a:lnTo>
                        <a:pt x="211" y="540"/>
                      </a:lnTo>
                      <a:lnTo>
                        <a:pt x="257" y="530"/>
                      </a:lnTo>
                      <a:lnTo>
                        <a:pt x="283" y="560"/>
                      </a:lnTo>
                      <a:lnTo>
                        <a:pt x="335" y="579"/>
                      </a:lnTo>
                      <a:lnTo>
                        <a:pt x="408" y="672"/>
                      </a:lnTo>
                      <a:lnTo>
                        <a:pt x="432" y="727"/>
                      </a:lnTo>
                      <a:lnTo>
                        <a:pt x="446" y="828"/>
                      </a:lnTo>
                      <a:lnTo>
                        <a:pt x="467" y="870"/>
                      </a:lnTo>
                      <a:lnTo>
                        <a:pt x="504" y="917"/>
                      </a:lnTo>
                      <a:lnTo>
                        <a:pt x="571" y="976"/>
                      </a:lnTo>
                      <a:lnTo>
                        <a:pt x="601" y="981"/>
                      </a:lnTo>
                      <a:lnTo>
                        <a:pt x="594" y="1012"/>
                      </a:lnTo>
                      <a:lnTo>
                        <a:pt x="561" y="979"/>
                      </a:lnTo>
                      <a:lnTo>
                        <a:pt x="511" y="952"/>
                      </a:lnTo>
                      <a:lnTo>
                        <a:pt x="511" y="966"/>
                      </a:lnTo>
                      <a:lnTo>
                        <a:pt x="531" y="989"/>
                      </a:lnTo>
                      <a:lnTo>
                        <a:pt x="511" y="993"/>
                      </a:lnTo>
                      <a:lnTo>
                        <a:pt x="481" y="989"/>
                      </a:lnTo>
                      <a:lnTo>
                        <a:pt x="482" y="1003"/>
                      </a:lnTo>
                      <a:lnTo>
                        <a:pt x="620" y="1178"/>
                      </a:lnTo>
                      <a:lnTo>
                        <a:pt x="707" y="1243"/>
                      </a:lnTo>
                      <a:lnTo>
                        <a:pt x="700" y="1266"/>
                      </a:lnTo>
                      <a:lnTo>
                        <a:pt x="736" y="1320"/>
                      </a:lnTo>
                      <a:lnTo>
                        <a:pt x="818" y="1323"/>
                      </a:lnTo>
                      <a:lnTo>
                        <a:pt x="861" y="1303"/>
                      </a:lnTo>
                      <a:lnTo>
                        <a:pt x="943" y="1316"/>
                      </a:lnTo>
                      <a:lnTo>
                        <a:pt x="1012" y="1365"/>
                      </a:lnTo>
                      <a:lnTo>
                        <a:pt x="1034" y="1410"/>
                      </a:lnTo>
                      <a:lnTo>
                        <a:pt x="1147" y="1489"/>
                      </a:lnTo>
                      <a:lnTo>
                        <a:pt x="1187" y="1495"/>
                      </a:lnTo>
                      <a:lnTo>
                        <a:pt x="1232" y="1488"/>
                      </a:lnTo>
                      <a:lnTo>
                        <a:pt x="1245" y="1474"/>
                      </a:lnTo>
                      <a:lnTo>
                        <a:pt x="1242" y="1414"/>
                      </a:lnTo>
                      <a:lnTo>
                        <a:pt x="1144" y="1329"/>
                      </a:lnTo>
                      <a:lnTo>
                        <a:pt x="1120" y="1279"/>
                      </a:lnTo>
                      <a:lnTo>
                        <a:pt x="1067" y="1243"/>
                      </a:lnTo>
                      <a:lnTo>
                        <a:pt x="1015" y="1147"/>
                      </a:lnTo>
                      <a:lnTo>
                        <a:pt x="855" y="1009"/>
                      </a:lnTo>
                      <a:lnTo>
                        <a:pt x="857" y="907"/>
                      </a:lnTo>
                      <a:lnTo>
                        <a:pt x="824" y="900"/>
                      </a:lnTo>
                      <a:lnTo>
                        <a:pt x="686" y="719"/>
                      </a:lnTo>
                      <a:lnTo>
                        <a:pt x="691" y="579"/>
                      </a:lnTo>
                      <a:lnTo>
                        <a:pt x="740" y="569"/>
                      </a:lnTo>
                      <a:lnTo>
                        <a:pt x="775" y="648"/>
                      </a:lnTo>
                      <a:lnTo>
                        <a:pt x="798" y="672"/>
                      </a:lnTo>
                      <a:lnTo>
                        <a:pt x="862" y="674"/>
                      </a:lnTo>
                      <a:lnTo>
                        <a:pt x="891" y="614"/>
                      </a:lnTo>
                      <a:lnTo>
                        <a:pt x="934" y="590"/>
                      </a:lnTo>
                      <a:lnTo>
                        <a:pt x="1031" y="589"/>
                      </a:lnTo>
                      <a:lnTo>
                        <a:pt x="1164" y="591"/>
                      </a:lnTo>
                      <a:lnTo>
                        <a:pt x="1222" y="637"/>
                      </a:lnTo>
                      <a:lnTo>
                        <a:pt x="1368" y="594"/>
                      </a:lnTo>
                      <a:lnTo>
                        <a:pt x="1538" y="665"/>
                      </a:lnTo>
                      <a:lnTo>
                        <a:pt x="1572" y="714"/>
                      </a:lnTo>
                      <a:lnTo>
                        <a:pt x="1622" y="753"/>
                      </a:lnTo>
                      <a:lnTo>
                        <a:pt x="1682" y="690"/>
                      </a:lnTo>
                      <a:lnTo>
                        <a:pt x="1684" y="600"/>
                      </a:lnTo>
                      <a:lnTo>
                        <a:pt x="1753" y="560"/>
                      </a:lnTo>
                      <a:lnTo>
                        <a:pt x="1743" y="52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" name="Freeform 281">
                  <a:extLst>
                    <a:ext uri="{FF2B5EF4-FFF2-40B4-BE49-F238E27FC236}">
                      <a16:creationId xmlns:a16="http://schemas.microsoft.com/office/drawing/2014/main" id="{73C22840-4C56-594F-BC95-57864EC60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7375" y="5287963"/>
                  <a:ext cx="153988" cy="88900"/>
                </a:xfrm>
                <a:custGeom>
                  <a:avLst/>
                  <a:gdLst>
                    <a:gd name="T0" fmla="*/ 458 w 483"/>
                    <a:gd name="T1" fmla="*/ 172 h 282"/>
                    <a:gd name="T2" fmla="*/ 411 w 483"/>
                    <a:gd name="T3" fmla="*/ 98 h 282"/>
                    <a:gd name="T4" fmla="*/ 331 w 483"/>
                    <a:gd name="T5" fmla="*/ 79 h 282"/>
                    <a:gd name="T6" fmla="*/ 277 w 483"/>
                    <a:gd name="T7" fmla="*/ 0 h 282"/>
                    <a:gd name="T8" fmla="*/ 230 w 483"/>
                    <a:gd name="T9" fmla="*/ 5 h 282"/>
                    <a:gd name="T10" fmla="*/ 192 w 483"/>
                    <a:gd name="T11" fmla="*/ 30 h 282"/>
                    <a:gd name="T12" fmla="*/ 199 w 483"/>
                    <a:gd name="T13" fmla="*/ 60 h 282"/>
                    <a:gd name="T14" fmla="*/ 183 w 483"/>
                    <a:gd name="T15" fmla="*/ 48 h 282"/>
                    <a:gd name="T16" fmla="*/ 125 w 483"/>
                    <a:gd name="T17" fmla="*/ 35 h 282"/>
                    <a:gd name="T18" fmla="*/ 85 w 483"/>
                    <a:gd name="T19" fmla="*/ 22 h 282"/>
                    <a:gd name="T20" fmla="*/ 0 w 483"/>
                    <a:gd name="T21" fmla="*/ 11 h 282"/>
                    <a:gd name="T22" fmla="*/ 25 w 483"/>
                    <a:gd name="T23" fmla="*/ 47 h 282"/>
                    <a:gd name="T24" fmla="*/ 83 w 483"/>
                    <a:gd name="T25" fmla="*/ 61 h 282"/>
                    <a:gd name="T26" fmla="*/ 121 w 483"/>
                    <a:gd name="T27" fmla="*/ 68 h 282"/>
                    <a:gd name="T28" fmla="*/ 194 w 483"/>
                    <a:gd name="T29" fmla="*/ 103 h 282"/>
                    <a:gd name="T30" fmla="*/ 242 w 483"/>
                    <a:gd name="T31" fmla="*/ 136 h 282"/>
                    <a:gd name="T32" fmla="*/ 225 w 483"/>
                    <a:gd name="T33" fmla="*/ 96 h 282"/>
                    <a:gd name="T34" fmla="*/ 270 w 483"/>
                    <a:gd name="T35" fmla="*/ 118 h 282"/>
                    <a:gd name="T36" fmla="*/ 313 w 483"/>
                    <a:gd name="T37" fmla="*/ 168 h 282"/>
                    <a:gd name="T38" fmla="*/ 398 w 483"/>
                    <a:gd name="T39" fmla="*/ 219 h 282"/>
                    <a:gd name="T40" fmla="*/ 398 w 483"/>
                    <a:gd name="T41" fmla="*/ 219 h 282"/>
                    <a:gd name="T42" fmla="*/ 405 w 483"/>
                    <a:gd name="T43" fmla="*/ 224 h 282"/>
                    <a:gd name="T44" fmla="*/ 413 w 483"/>
                    <a:gd name="T45" fmla="*/ 231 h 282"/>
                    <a:gd name="T46" fmla="*/ 420 w 483"/>
                    <a:gd name="T47" fmla="*/ 241 h 282"/>
                    <a:gd name="T48" fmla="*/ 420 w 483"/>
                    <a:gd name="T49" fmla="*/ 241 h 282"/>
                    <a:gd name="T50" fmla="*/ 431 w 483"/>
                    <a:gd name="T51" fmla="*/ 251 h 282"/>
                    <a:gd name="T52" fmla="*/ 446 w 483"/>
                    <a:gd name="T53" fmla="*/ 263 h 282"/>
                    <a:gd name="T54" fmla="*/ 463 w 483"/>
                    <a:gd name="T55" fmla="*/ 275 h 282"/>
                    <a:gd name="T56" fmla="*/ 483 w 483"/>
                    <a:gd name="T57" fmla="*/ 282 h 282"/>
                    <a:gd name="T58" fmla="*/ 475 w 483"/>
                    <a:gd name="T59" fmla="*/ 249 h 282"/>
                    <a:gd name="T60" fmla="*/ 458 w 483"/>
                    <a:gd name="T61" fmla="*/ 17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483" h="282">
                      <a:moveTo>
                        <a:pt x="458" y="172"/>
                      </a:moveTo>
                      <a:lnTo>
                        <a:pt x="411" y="98"/>
                      </a:lnTo>
                      <a:lnTo>
                        <a:pt x="331" y="79"/>
                      </a:lnTo>
                      <a:lnTo>
                        <a:pt x="277" y="0"/>
                      </a:lnTo>
                      <a:lnTo>
                        <a:pt x="230" y="5"/>
                      </a:lnTo>
                      <a:lnTo>
                        <a:pt x="192" y="30"/>
                      </a:lnTo>
                      <a:lnTo>
                        <a:pt x="199" y="60"/>
                      </a:lnTo>
                      <a:lnTo>
                        <a:pt x="183" y="48"/>
                      </a:lnTo>
                      <a:lnTo>
                        <a:pt x="125" y="35"/>
                      </a:lnTo>
                      <a:lnTo>
                        <a:pt x="85" y="22"/>
                      </a:lnTo>
                      <a:lnTo>
                        <a:pt x="0" y="11"/>
                      </a:lnTo>
                      <a:lnTo>
                        <a:pt x="25" y="47"/>
                      </a:lnTo>
                      <a:lnTo>
                        <a:pt x="83" y="61"/>
                      </a:lnTo>
                      <a:lnTo>
                        <a:pt x="121" y="68"/>
                      </a:lnTo>
                      <a:lnTo>
                        <a:pt x="194" y="103"/>
                      </a:lnTo>
                      <a:lnTo>
                        <a:pt x="242" y="136"/>
                      </a:lnTo>
                      <a:lnTo>
                        <a:pt x="225" y="96"/>
                      </a:lnTo>
                      <a:lnTo>
                        <a:pt x="270" y="118"/>
                      </a:lnTo>
                      <a:lnTo>
                        <a:pt x="313" y="168"/>
                      </a:lnTo>
                      <a:lnTo>
                        <a:pt x="398" y="219"/>
                      </a:lnTo>
                      <a:lnTo>
                        <a:pt x="398" y="219"/>
                      </a:lnTo>
                      <a:lnTo>
                        <a:pt x="405" y="224"/>
                      </a:lnTo>
                      <a:lnTo>
                        <a:pt x="413" y="231"/>
                      </a:lnTo>
                      <a:lnTo>
                        <a:pt x="420" y="241"/>
                      </a:lnTo>
                      <a:lnTo>
                        <a:pt x="420" y="241"/>
                      </a:lnTo>
                      <a:lnTo>
                        <a:pt x="431" y="251"/>
                      </a:lnTo>
                      <a:lnTo>
                        <a:pt x="446" y="263"/>
                      </a:lnTo>
                      <a:lnTo>
                        <a:pt x="463" y="275"/>
                      </a:lnTo>
                      <a:lnTo>
                        <a:pt x="483" y="282"/>
                      </a:lnTo>
                      <a:lnTo>
                        <a:pt x="475" y="249"/>
                      </a:lnTo>
                      <a:lnTo>
                        <a:pt x="458" y="17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6" name="Group 339">
                <a:extLst>
                  <a:ext uri="{FF2B5EF4-FFF2-40B4-BE49-F238E27FC236}">
                    <a16:creationId xmlns:a16="http://schemas.microsoft.com/office/drawing/2014/main" id="{FEEDB9AD-BA2F-0C40-B0A9-96818E4BD47A}"/>
                  </a:ext>
                </a:extLst>
              </p:cNvPr>
              <p:cNvGrpSpPr/>
              <p:nvPr userDrawn="1"/>
            </p:nvGrpSpPr>
            <p:grpSpPr>
              <a:xfrm>
                <a:off x="7647123" y="3379675"/>
                <a:ext cx="484688" cy="545273"/>
                <a:chOff x="3081338" y="3783013"/>
                <a:chExt cx="381000" cy="428625"/>
              </a:xfrm>
              <a:grpFill/>
            </p:grpSpPr>
            <p:sp>
              <p:nvSpPr>
                <p:cNvPr id="129" name="Freeform 282">
                  <a:extLst>
                    <a:ext uri="{FF2B5EF4-FFF2-40B4-BE49-F238E27FC236}">
                      <a16:creationId xmlns:a16="http://schemas.microsoft.com/office/drawing/2014/main" id="{395569E9-8924-FC48-8A2B-7F75F71DB5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6275" y="3833813"/>
                  <a:ext cx="22225" cy="41275"/>
                </a:xfrm>
                <a:custGeom>
                  <a:avLst/>
                  <a:gdLst>
                    <a:gd name="T0" fmla="*/ 50 w 66"/>
                    <a:gd name="T1" fmla="*/ 130 h 130"/>
                    <a:gd name="T2" fmla="*/ 0 w 66"/>
                    <a:gd name="T3" fmla="*/ 130 h 130"/>
                    <a:gd name="T4" fmla="*/ 5 w 66"/>
                    <a:gd name="T5" fmla="*/ 51 h 130"/>
                    <a:gd name="T6" fmla="*/ 35 w 66"/>
                    <a:gd name="T7" fmla="*/ 11 h 130"/>
                    <a:gd name="T8" fmla="*/ 62 w 66"/>
                    <a:gd name="T9" fmla="*/ 0 h 130"/>
                    <a:gd name="T10" fmla="*/ 66 w 66"/>
                    <a:gd name="T11" fmla="*/ 37 h 130"/>
                    <a:gd name="T12" fmla="*/ 56 w 66"/>
                    <a:gd name="T13" fmla="*/ 70 h 130"/>
                    <a:gd name="T14" fmla="*/ 50 w 66"/>
                    <a:gd name="T1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6" h="130">
                      <a:moveTo>
                        <a:pt x="50" y="130"/>
                      </a:moveTo>
                      <a:lnTo>
                        <a:pt x="0" y="130"/>
                      </a:lnTo>
                      <a:lnTo>
                        <a:pt x="5" y="51"/>
                      </a:lnTo>
                      <a:lnTo>
                        <a:pt x="35" y="11"/>
                      </a:lnTo>
                      <a:lnTo>
                        <a:pt x="62" y="0"/>
                      </a:lnTo>
                      <a:lnTo>
                        <a:pt x="66" y="37"/>
                      </a:lnTo>
                      <a:lnTo>
                        <a:pt x="56" y="70"/>
                      </a:lnTo>
                      <a:lnTo>
                        <a:pt x="50" y="1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 283">
                  <a:extLst>
                    <a:ext uri="{FF2B5EF4-FFF2-40B4-BE49-F238E27FC236}">
                      <a16:creationId xmlns:a16="http://schemas.microsoft.com/office/drawing/2014/main" id="{9A89B735-C5D8-6E4A-AFE7-61B3E7777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0088" y="3808413"/>
                  <a:ext cx="34925" cy="30163"/>
                </a:xfrm>
                <a:custGeom>
                  <a:avLst/>
                  <a:gdLst>
                    <a:gd name="T0" fmla="*/ 30 w 110"/>
                    <a:gd name="T1" fmla="*/ 67 h 94"/>
                    <a:gd name="T2" fmla="*/ 54 w 110"/>
                    <a:gd name="T3" fmla="*/ 40 h 94"/>
                    <a:gd name="T4" fmla="*/ 110 w 110"/>
                    <a:gd name="T5" fmla="*/ 7 h 94"/>
                    <a:gd name="T6" fmla="*/ 94 w 110"/>
                    <a:gd name="T7" fmla="*/ 0 h 94"/>
                    <a:gd name="T8" fmla="*/ 30 w 110"/>
                    <a:gd name="T9" fmla="*/ 33 h 94"/>
                    <a:gd name="T10" fmla="*/ 0 w 110"/>
                    <a:gd name="T11" fmla="*/ 63 h 94"/>
                    <a:gd name="T12" fmla="*/ 11 w 110"/>
                    <a:gd name="T13" fmla="*/ 94 h 94"/>
                    <a:gd name="T14" fmla="*/ 30 w 110"/>
                    <a:gd name="T15" fmla="*/ 67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0" h="94">
                      <a:moveTo>
                        <a:pt x="30" y="67"/>
                      </a:moveTo>
                      <a:lnTo>
                        <a:pt x="54" y="40"/>
                      </a:lnTo>
                      <a:lnTo>
                        <a:pt x="110" y="7"/>
                      </a:lnTo>
                      <a:lnTo>
                        <a:pt x="94" y="0"/>
                      </a:lnTo>
                      <a:lnTo>
                        <a:pt x="30" y="33"/>
                      </a:lnTo>
                      <a:lnTo>
                        <a:pt x="0" y="63"/>
                      </a:lnTo>
                      <a:lnTo>
                        <a:pt x="11" y="94"/>
                      </a:lnTo>
                      <a:lnTo>
                        <a:pt x="30" y="6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284">
                  <a:extLst>
                    <a:ext uri="{FF2B5EF4-FFF2-40B4-BE49-F238E27FC236}">
                      <a16:creationId xmlns:a16="http://schemas.microsoft.com/office/drawing/2014/main" id="{422503AA-8776-8B43-95FD-2EEEE1C99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5013" y="3792538"/>
                  <a:ext cx="44450" cy="15875"/>
                </a:xfrm>
                <a:custGeom>
                  <a:avLst/>
                  <a:gdLst>
                    <a:gd name="T0" fmla="*/ 53 w 140"/>
                    <a:gd name="T1" fmla="*/ 46 h 51"/>
                    <a:gd name="T2" fmla="*/ 73 w 140"/>
                    <a:gd name="T3" fmla="*/ 30 h 51"/>
                    <a:gd name="T4" fmla="*/ 113 w 140"/>
                    <a:gd name="T5" fmla="*/ 16 h 51"/>
                    <a:gd name="T6" fmla="*/ 140 w 140"/>
                    <a:gd name="T7" fmla="*/ 13 h 51"/>
                    <a:gd name="T8" fmla="*/ 137 w 140"/>
                    <a:gd name="T9" fmla="*/ 0 h 51"/>
                    <a:gd name="T10" fmla="*/ 90 w 140"/>
                    <a:gd name="T11" fmla="*/ 6 h 51"/>
                    <a:gd name="T12" fmla="*/ 0 w 140"/>
                    <a:gd name="T13" fmla="*/ 28 h 51"/>
                    <a:gd name="T14" fmla="*/ 21 w 140"/>
                    <a:gd name="T15" fmla="*/ 51 h 51"/>
                    <a:gd name="T16" fmla="*/ 53 w 140"/>
                    <a:gd name="T17" fmla="*/ 4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0" h="51">
                      <a:moveTo>
                        <a:pt x="53" y="46"/>
                      </a:moveTo>
                      <a:lnTo>
                        <a:pt x="73" y="30"/>
                      </a:lnTo>
                      <a:lnTo>
                        <a:pt x="113" y="16"/>
                      </a:lnTo>
                      <a:lnTo>
                        <a:pt x="140" y="13"/>
                      </a:lnTo>
                      <a:lnTo>
                        <a:pt x="137" y="0"/>
                      </a:lnTo>
                      <a:lnTo>
                        <a:pt x="90" y="6"/>
                      </a:lnTo>
                      <a:lnTo>
                        <a:pt x="0" y="28"/>
                      </a:lnTo>
                      <a:lnTo>
                        <a:pt x="21" y="51"/>
                      </a:lnTo>
                      <a:lnTo>
                        <a:pt x="53" y="46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2" name="Freeform 285">
                  <a:extLst>
                    <a:ext uri="{FF2B5EF4-FFF2-40B4-BE49-F238E27FC236}">
                      <a16:creationId xmlns:a16="http://schemas.microsoft.com/office/drawing/2014/main" id="{C7313AE7-9719-BF49-A766-03DFD5F3C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5813" y="3789363"/>
                  <a:ext cx="42863" cy="9525"/>
                </a:xfrm>
                <a:custGeom>
                  <a:avLst/>
                  <a:gdLst>
                    <a:gd name="T0" fmla="*/ 83 w 136"/>
                    <a:gd name="T1" fmla="*/ 33 h 33"/>
                    <a:gd name="T2" fmla="*/ 136 w 136"/>
                    <a:gd name="T3" fmla="*/ 0 h 33"/>
                    <a:gd name="T4" fmla="*/ 109 w 136"/>
                    <a:gd name="T5" fmla="*/ 6 h 33"/>
                    <a:gd name="T6" fmla="*/ 67 w 136"/>
                    <a:gd name="T7" fmla="*/ 10 h 33"/>
                    <a:gd name="T8" fmla="*/ 17 w 136"/>
                    <a:gd name="T9" fmla="*/ 11 h 33"/>
                    <a:gd name="T10" fmla="*/ 0 w 136"/>
                    <a:gd name="T11" fmla="*/ 31 h 33"/>
                    <a:gd name="T12" fmla="*/ 40 w 136"/>
                    <a:gd name="T13" fmla="*/ 27 h 33"/>
                    <a:gd name="T14" fmla="*/ 83 w 136"/>
                    <a:gd name="T15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6" h="33">
                      <a:moveTo>
                        <a:pt x="83" y="33"/>
                      </a:moveTo>
                      <a:lnTo>
                        <a:pt x="136" y="0"/>
                      </a:lnTo>
                      <a:lnTo>
                        <a:pt x="109" y="6"/>
                      </a:lnTo>
                      <a:lnTo>
                        <a:pt x="67" y="10"/>
                      </a:lnTo>
                      <a:lnTo>
                        <a:pt x="17" y="11"/>
                      </a:lnTo>
                      <a:lnTo>
                        <a:pt x="0" y="31"/>
                      </a:lnTo>
                      <a:lnTo>
                        <a:pt x="40" y="27"/>
                      </a:lnTo>
                      <a:lnTo>
                        <a:pt x="83" y="3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" name="Freeform 286">
                  <a:extLst>
                    <a:ext uri="{FF2B5EF4-FFF2-40B4-BE49-F238E27FC236}">
                      <a16:creationId xmlns:a16="http://schemas.microsoft.com/office/drawing/2014/main" id="{7EB8730F-6465-5A4B-8DCB-628DF7A2B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8" y="3783013"/>
                  <a:ext cx="23813" cy="12700"/>
                </a:xfrm>
                <a:custGeom>
                  <a:avLst/>
                  <a:gdLst>
                    <a:gd name="T0" fmla="*/ 74 w 74"/>
                    <a:gd name="T1" fmla="*/ 0 h 38"/>
                    <a:gd name="T2" fmla="*/ 17 w 74"/>
                    <a:gd name="T3" fmla="*/ 8 h 38"/>
                    <a:gd name="T4" fmla="*/ 0 w 74"/>
                    <a:gd name="T5" fmla="*/ 38 h 38"/>
                    <a:gd name="T6" fmla="*/ 44 w 74"/>
                    <a:gd name="T7" fmla="*/ 16 h 38"/>
                    <a:gd name="T8" fmla="*/ 74 w 74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38">
                      <a:moveTo>
                        <a:pt x="74" y="0"/>
                      </a:moveTo>
                      <a:lnTo>
                        <a:pt x="17" y="8"/>
                      </a:lnTo>
                      <a:lnTo>
                        <a:pt x="0" y="38"/>
                      </a:lnTo>
                      <a:lnTo>
                        <a:pt x="44" y="16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287">
                  <a:extLst>
                    <a:ext uri="{FF2B5EF4-FFF2-40B4-BE49-F238E27FC236}">
                      <a16:creationId xmlns:a16="http://schemas.microsoft.com/office/drawing/2014/main" id="{F6607574-DE99-7A40-AF49-B7156E5CA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1338" y="3803650"/>
                  <a:ext cx="381000" cy="407988"/>
                </a:xfrm>
                <a:custGeom>
                  <a:avLst/>
                  <a:gdLst>
                    <a:gd name="T0" fmla="*/ 1175 w 1201"/>
                    <a:gd name="T1" fmla="*/ 108 h 1285"/>
                    <a:gd name="T2" fmla="*/ 1128 w 1201"/>
                    <a:gd name="T3" fmla="*/ 68 h 1285"/>
                    <a:gd name="T4" fmla="*/ 1016 w 1201"/>
                    <a:gd name="T5" fmla="*/ 0 h 1285"/>
                    <a:gd name="T6" fmla="*/ 850 w 1201"/>
                    <a:gd name="T7" fmla="*/ 37 h 1285"/>
                    <a:gd name="T8" fmla="*/ 645 w 1201"/>
                    <a:gd name="T9" fmla="*/ 195 h 1285"/>
                    <a:gd name="T10" fmla="*/ 643 w 1201"/>
                    <a:gd name="T11" fmla="*/ 291 h 1285"/>
                    <a:gd name="T12" fmla="*/ 690 w 1201"/>
                    <a:gd name="T13" fmla="*/ 310 h 1285"/>
                    <a:gd name="T14" fmla="*/ 681 w 1201"/>
                    <a:gd name="T15" fmla="*/ 421 h 1285"/>
                    <a:gd name="T16" fmla="*/ 718 w 1201"/>
                    <a:gd name="T17" fmla="*/ 426 h 1285"/>
                    <a:gd name="T18" fmla="*/ 651 w 1201"/>
                    <a:gd name="T19" fmla="*/ 451 h 1285"/>
                    <a:gd name="T20" fmla="*/ 600 w 1201"/>
                    <a:gd name="T21" fmla="*/ 514 h 1285"/>
                    <a:gd name="T22" fmla="*/ 682 w 1201"/>
                    <a:gd name="T23" fmla="*/ 523 h 1285"/>
                    <a:gd name="T24" fmla="*/ 632 w 1201"/>
                    <a:gd name="T25" fmla="*/ 540 h 1285"/>
                    <a:gd name="T26" fmla="*/ 564 w 1201"/>
                    <a:gd name="T27" fmla="*/ 449 h 1285"/>
                    <a:gd name="T28" fmla="*/ 594 w 1201"/>
                    <a:gd name="T29" fmla="*/ 375 h 1285"/>
                    <a:gd name="T30" fmla="*/ 553 w 1201"/>
                    <a:gd name="T31" fmla="*/ 283 h 1285"/>
                    <a:gd name="T32" fmla="*/ 483 w 1201"/>
                    <a:gd name="T33" fmla="*/ 266 h 1285"/>
                    <a:gd name="T34" fmla="*/ 429 w 1201"/>
                    <a:gd name="T35" fmla="*/ 284 h 1285"/>
                    <a:gd name="T36" fmla="*/ 395 w 1201"/>
                    <a:gd name="T37" fmla="*/ 525 h 1285"/>
                    <a:gd name="T38" fmla="*/ 311 w 1201"/>
                    <a:gd name="T39" fmla="*/ 759 h 1285"/>
                    <a:gd name="T40" fmla="*/ 263 w 1201"/>
                    <a:gd name="T41" fmla="*/ 733 h 1285"/>
                    <a:gd name="T42" fmla="*/ 311 w 1201"/>
                    <a:gd name="T43" fmla="*/ 828 h 1285"/>
                    <a:gd name="T44" fmla="*/ 395 w 1201"/>
                    <a:gd name="T45" fmla="*/ 837 h 1285"/>
                    <a:gd name="T46" fmla="*/ 468 w 1201"/>
                    <a:gd name="T47" fmla="*/ 827 h 1285"/>
                    <a:gd name="T48" fmla="*/ 431 w 1201"/>
                    <a:gd name="T49" fmla="*/ 867 h 1285"/>
                    <a:gd name="T50" fmla="*/ 311 w 1201"/>
                    <a:gd name="T51" fmla="*/ 865 h 1285"/>
                    <a:gd name="T52" fmla="*/ 229 w 1201"/>
                    <a:gd name="T53" fmla="*/ 902 h 1285"/>
                    <a:gd name="T54" fmla="*/ 269 w 1201"/>
                    <a:gd name="T55" fmla="*/ 942 h 1285"/>
                    <a:gd name="T56" fmla="*/ 202 w 1201"/>
                    <a:gd name="T57" fmla="*/ 949 h 1285"/>
                    <a:gd name="T58" fmla="*/ 283 w 1201"/>
                    <a:gd name="T59" fmla="*/ 1021 h 1285"/>
                    <a:gd name="T60" fmla="*/ 203 w 1201"/>
                    <a:gd name="T61" fmla="*/ 999 h 1285"/>
                    <a:gd name="T62" fmla="*/ 174 w 1201"/>
                    <a:gd name="T63" fmla="*/ 945 h 1285"/>
                    <a:gd name="T64" fmla="*/ 187 w 1201"/>
                    <a:gd name="T65" fmla="*/ 921 h 1285"/>
                    <a:gd name="T66" fmla="*/ 199 w 1201"/>
                    <a:gd name="T67" fmla="*/ 902 h 1285"/>
                    <a:gd name="T68" fmla="*/ 154 w 1201"/>
                    <a:gd name="T69" fmla="*/ 860 h 1285"/>
                    <a:gd name="T70" fmla="*/ 216 w 1201"/>
                    <a:gd name="T71" fmla="*/ 871 h 1285"/>
                    <a:gd name="T72" fmla="*/ 260 w 1201"/>
                    <a:gd name="T73" fmla="*/ 882 h 1285"/>
                    <a:gd name="T74" fmla="*/ 281 w 1201"/>
                    <a:gd name="T75" fmla="*/ 808 h 1285"/>
                    <a:gd name="T76" fmla="*/ 221 w 1201"/>
                    <a:gd name="T77" fmla="*/ 796 h 1285"/>
                    <a:gd name="T78" fmla="*/ 145 w 1201"/>
                    <a:gd name="T79" fmla="*/ 873 h 1285"/>
                    <a:gd name="T80" fmla="*/ 83 w 1201"/>
                    <a:gd name="T81" fmla="*/ 927 h 1285"/>
                    <a:gd name="T82" fmla="*/ 139 w 1201"/>
                    <a:gd name="T83" fmla="*/ 980 h 1285"/>
                    <a:gd name="T84" fmla="*/ 168 w 1201"/>
                    <a:gd name="T85" fmla="*/ 1035 h 1285"/>
                    <a:gd name="T86" fmla="*/ 129 w 1201"/>
                    <a:gd name="T87" fmla="*/ 1009 h 1285"/>
                    <a:gd name="T88" fmla="*/ 56 w 1201"/>
                    <a:gd name="T89" fmla="*/ 1000 h 1285"/>
                    <a:gd name="T90" fmla="*/ 224 w 1201"/>
                    <a:gd name="T91" fmla="*/ 1125 h 1285"/>
                    <a:gd name="T92" fmla="*/ 556 w 1201"/>
                    <a:gd name="T93" fmla="*/ 1006 h 1285"/>
                    <a:gd name="T94" fmla="*/ 750 w 1201"/>
                    <a:gd name="T95" fmla="*/ 1047 h 1285"/>
                    <a:gd name="T96" fmla="*/ 691 w 1201"/>
                    <a:gd name="T97" fmla="*/ 1207 h 1285"/>
                    <a:gd name="T98" fmla="*/ 865 w 1201"/>
                    <a:gd name="T99" fmla="*/ 1272 h 1285"/>
                    <a:gd name="T100" fmla="*/ 896 w 1201"/>
                    <a:gd name="T101" fmla="*/ 1019 h 1285"/>
                    <a:gd name="T102" fmla="*/ 993 w 1201"/>
                    <a:gd name="T103" fmla="*/ 719 h 1285"/>
                    <a:gd name="T104" fmla="*/ 1108 w 1201"/>
                    <a:gd name="T105" fmla="*/ 463 h 1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01" h="1285">
                      <a:moveTo>
                        <a:pt x="1146" y="290"/>
                      </a:moveTo>
                      <a:lnTo>
                        <a:pt x="1201" y="113"/>
                      </a:lnTo>
                      <a:lnTo>
                        <a:pt x="1175" y="108"/>
                      </a:lnTo>
                      <a:lnTo>
                        <a:pt x="1161" y="84"/>
                      </a:lnTo>
                      <a:lnTo>
                        <a:pt x="1174" y="71"/>
                      </a:lnTo>
                      <a:lnTo>
                        <a:pt x="1128" y="68"/>
                      </a:lnTo>
                      <a:lnTo>
                        <a:pt x="1090" y="42"/>
                      </a:lnTo>
                      <a:lnTo>
                        <a:pt x="1060" y="8"/>
                      </a:lnTo>
                      <a:lnTo>
                        <a:pt x="1016" y="0"/>
                      </a:lnTo>
                      <a:lnTo>
                        <a:pt x="947" y="13"/>
                      </a:lnTo>
                      <a:lnTo>
                        <a:pt x="907" y="40"/>
                      </a:lnTo>
                      <a:lnTo>
                        <a:pt x="850" y="37"/>
                      </a:lnTo>
                      <a:lnTo>
                        <a:pt x="753" y="51"/>
                      </a:lnTo>
                      <a:lnTo>
                        <a:pt x="684" y="102"/>
                      </a:lnTo>
                      <a:lnTo>
                        <a:pt x="645" y="195"/>
                      </a:lnTo>
                      <a:lnTo>
                        <a:pt x="633" y="265"/>
                      </a:lnTo>
                      <a:lnTo>
                        <a:pt x="623" y="275"/>
                      </a:lnTo>
                      <a:lnTo>
                        <a:pt x="643" y="291"/>
                      </a:lnTo>
                      <a:lnTo>
                        <a:pt x="707" y="297"/>
                      </a:lnTo>
                      <a:lnTo>
                        <a:pt x="730" y="307"/>
                      </a:lnTo>
                      <a:lnTo>
                        <a:pt x="690" y="310"/>
                      </a:lnTo>
                      <a:lnTo>
                        <a:pt x="667" y="371"/>
                      </a:lnTo>
                      <a:lnTo>
                        <a:pt x="661" y="401"/>
                      </a:lnTo>
                      <a:lnTo>
                        <a:pt x="681" y="421"/>
                      </a:lnTo>
                      <a:lnTo>
                        <a:pt x="708" y="421"/>
                      </a:lnTo>
                      <a:lnTo>
                        <a:pt x="743" y="413"/>
                      </a:lnTo>
                      <a:lnTo>
                        <a:pt x="718" y="426"/>
                      </a:lnTo>
                      <a:lnTo>
                        <a:pt x="728" y="454"/>
                      </a:lnTo>
                      <a:lnTo>
                        <a:pt x="678" y="434"/>
                      </a:lnTo>
                      <a:lnTo>
                        <a:pt x="651" y="451"/>
                      </a:lnTo>
                      <a:lnTo>
                        <a:pt x="631" y="464"/>
                      </a:lnTo>
                      <a:lnTo>
                        <a:pt x="581" y="474"/>
                      </a:lnTo>
                      <a:lnTo>
                        <a:pt x="600" y="514"/>
                      </a:lnTo>
                      <a:lnTo>
                        <a:pt x="619" y="528"/>
                      </a:lnTo>
                      <a:lnTo>
                        <a:pt x="655" y="533"/>
                      </a:lnTo>
                      <a:lnTo>
                        <a:pt x="682" y="523"/>
                      </a:lnTo>
                      <a:lnTo>
                        <a:pt x="728" y="460"/>
                      </a:lnTo>
                      <a:lnTo>
                        <a:pt x="689" y="533"/>
                      </a:lnTo>
                      <a:lnTo>
                        <a:pt x="632" y="540"/>
                      </a:lnTo>
                      <a:lnTo>
                        <a:pt x="572" y="504"/>
                      </a:lnTo>
                      <a:lnTo>
                        <a:pt x="557" y="474"/>
                      </a:lnTo>
                      <a:lnTo>
                        <a:pt x="564" y="449"/>
                      </a:lnTo>
                      <a:lnTo>
                        <a:pt x="531" y="418"/>
                      </a:lnTo>
                      <a:lnTo>
                        <a:pt x="564" y="378"/>
                      </a:lnTo>
                      <a:lnTo>
                        <a:pt x="594" y="375"/>
                      </a:lnTo>
                      <a:lnTo>
                        <a:pt x="610" y="325"/>
                      </a:lnTo>
                      <a:lnTo>
                        <a:pt x="560" y="301"/>
                      </a:lnTo>
                      <a:lnTo>
                        <a:pt x="553" y="283"/>
                      </a:lnTo>
                      <a:lnTo>
                        <a:pt x="546" y="259"/>
                      </a:lnTo>
                      <a:lnTo>
                        <a:pt x="506" y="273"/>
                      </a:lnTo>
                      <a:lnTo>
                        <a:pt x="483" y="266"/>
                      </a:lnTo>
                      <a:lnTo>
                        <a:pt x="479" y="244"/>
                      </a:lnTo>
                      <a:lnTo>
                        <a:pt x="446" y="244"/>
                      </a:lnTo>
                      <a:lnTo>
                        <a:pt x="429" y="284"/>
                      </a:lnTo>
                      <a:lnTo>
                        <a:pt x="407" y="336"/>
                      </a:lnTo>
                      <a:lnTo>
                        <a:pt x="417" y="420"/>
                      </a:lnTo>
                      <a:lnTo>
                        <a:pt x="395" y="525"/>
                      </a:lnTo>
                      <a:lnTo>
                        <a:pt x="300" y="646"/>
                      </a:lnTo>
                      <a:lnTo>
                        <a:pt x="267" y="716"/>
                      </a:lnTo>
                      <a:lnTo>
                        <a:pt x="311" y="759"/>
                      </a:lnTo>
                      <a:lnTo>
                        <a:pt x="384" y="752"/>
                      </a:lnTo>
                      <a:lnTo>
                        <a:pt x="314" y="773"/>
                      </a:lnTo>
                      <a:lnTo>
                        <a:pt x="263" y="733"/>
                      </a:lnTo>
                      <a:lnTo>
                        <a:pt x="228" y="766"/>
                      </a:lnTo>
                      <a:lnTo>
                        <a:pt x="274" y="803"/>
                      </a:lnTo>
                      <a:lnTo>
                        <a:pt x="311" y="828"/>
                      </a:lnTo>
                      <a:lnTo>
                        <a:pt x="345" y="845"/>
                      </a:lnTo>
                      <a:lnTo>
                        <a:pt x="375" y="845"/>
                      </a:lnTo>
                      <a:lnTo>
                        <a:pt x="395" y="837"/>
                      </a:lnTo>
                      <a:lnTo>
                        <a:pt x="428" y="807"/>
                      </a:lnTo>
                      <a:lnTo>
                        <a:pt x="411" y="844"/>
                      </a:lnTo>
                      <a:lnTo>
                        <a:pt x="468" y="827"/>
                      </a:lnTo>
                      <a:lnTo>
                        <a:pt x="441" y="851"/>
                      </a:lnTo>
                      <a:lnTo>
                        <a:pt x="478" y="851"/>
                      </a:lnTo>
                      <a:lnTo>
                        <a:pt x="431" y="867"/>
                      </a:lnTo>
                      <a:lnTo>
                        <a:pt x="391" y="847"/>
                      </a:lnTo>
                      <a:lnTo>
                        <a:pt x="334" y="865"/>
                      </a:lnTo>
                      <a:lnTo>
                        <a:pt x="311" y="865"/>
                      </a:lnTo>
                      <a:lnTo>
                        <a:pt x="279" y="889"/>
                      </a:lnTo>
                      <a:lnTo>
                        <a:pt x="265" y="912"/>
                      </a:lnTo>
                      <a:lnTo>
                        <a:pt x="229" y="902"/>
                      </a:lnTo>
                      <a:lnTo>
                        <a:pt x="205" y="915"/>
                      </a:lnTo>
                      <a:lnTo>
                        <a:pt x="219" y="935"/>
                      </a:lnTo>
                      <a:lnTo>
                        <a:pt x="269" y="942"/>
                      </a:lnTo>
                      <a:lnTo>
                        <a:pt x="265" y="955"/>
                      </a:lnTo>
                      <a:lnTo>
                        <a:pt x="235" y="949"/>
                      </a:lnTo>
                      <a:lnTo>
                        <a:pt x="202" y="949"/>
                      </a:lnTo>
                      <a:lnTo>
                        <a:pt x="190" y="969"/>
                      </a:lnTo>
                      <a:lnTo>
                        <a:pt x="279" y="988"/>
                      </a:lnTo>
                      <a:lnTo>
                        <a:pt x="283" y="1021"/>
                      </a:lnTo>
                      <a:lnTo>
                        <a:pt x="273" y="1018"/>
                      </a:lnTo>
                      <a:lnTo>
                        <a:pt x="220" y="1002"/>
                      </a:lnTo>
                      <a:lnTo>
                        <a:pt x="203" y="999"/>
                      </a:lnTo>
                      <a:lnTo>
                        <a:pt x="193" y="1009"/>
                      </a:lnTo>
                      <a:lnTo>
                        <a:pt x="177" y="968"/>
                      </a:lnTo>
                      <a:lnTo>
                        <a:pt x="174" y="945"/>
                      </a:lnTo>
                      <a:lnTo>
                        <a:pt x="124" y="925"/>
                      </a:lnTo>
                      <a:lnTo>
                        <a:pt x="148" y="899"/>
                      </a:lnTo>
                      <a:lnTo>
                        <a:pt x="187" y="921"/>
                      </a:lnTo>
                      <a:lnTo>
                        <a:pt x="183" y="939"/>
                      </a:lnTo>
                      <a:lnTo>
                        <a:pt x="197" y="925"/>
                      </a:lnTo>
                      <a:lnTo>
                        <a:pt x="199" y="902"/>
                      </a:lnTo>
                      <a:lnTo>
                        <a:pt x="216" y="878"/>
                      </a:lnTo>
                      <a:lnTo>
                        <a:pt x="196" y="891"/>
                      </a:lnTo>
                      <a:lnTo>
                        <a:pt x="154" y="860"/>
                      </a:lnTo>
                      <a:lnTo>
                        <a:pt x="163" y="837"/>
                      </a:lnTo>
                      <a:lnTo>
                        <a:pt x="201" y="824"/>
                      </a:lnTo>
                      <a:lnTo>
                        <a:pt x="216" y="871"/>
                      </a:lnTo>
                      <a:lnTo>
                        <a:pt x="239" y="891"/>
                      </a:lnTo>
                      <a:lnTo>
                        <a:pt x="246" y="891"/>
                      </a:lnTo>
                      <a:lnTo>
                        <a:pt x="260" y="882"/>
                      </a:lnTo>
                      <a:lnTo>
                        <a:pt x="267" y="853"/>
                      </a:lnTo>
                      <a:lnTo>
                        <a:pt x="263" y="831"/>
                      </a:lnTo>
                      <a:lnTo>
                        <a:pt x="281" y="808"/>
                      </a:lnTo>
                      <a:lnTo>
                        <a:pt x="274" y="803"/>
                      </a:lnTo>
                      <a:lnTo>
                        <a:pt x="254" y="823"/>
                      </a:lnTo>
                      <a:lnTo>
                        <a:pt x="221" y="796"/>
                      </a:lnTo>
                      <a:lnTo>
                        <a:pt x="171" y="816"/>
                      </a:lnTo>
                      <a:lnTo>
                        <a:pt x="142" y="843"/>
                      </a:lnTo>
                      <a:lnTo>
                        <a:pt x="145" y="873"/>
                      </a:lnTo>
                      <a:lnTo>
                        <a:pt x="142" y="896"/>
                      </a:lnTo>
                      <a:lnTo>
                        <a:pt x="112" y="913"/>
                      </a:lnTo>
                      <a:lnTo>
                        <a:pt x="83" y="927"/>
                      </a:lnTo>
                      <a:lnTo>
                        <a:pt x="79" y="950"/>
                      </a:lnTo>
                      <a:lnTo>
                        <a:pt x="109" y="987"/>
                      </a:lnTo>
                      <a:lnTo>
                        <a:pt x="139" y="980"/>
                      </a:lnTo>
                      <a:lnTo>
                        <a:pt x="151" y="980"/>
                      </a:lnTo>
                      <a:lnTo>
                        <a:pt x="185" y="1021"/>
                      </a:lnTo>
                      <a:lnTo>
                        <a:pt x="168" y="1035"/>
                      </a:lnTo>
                      <a:lnTo>
                        <a:pt x="139" y="1035"/>
                      </a:lnTo>
                      <a:lnTo>
                        <a:pt x="147" y="1007"/>
                      </a:lnTo>
                      <a:lnTo>
                        <a:pt x="129" y="1009"/>
                      </a:lnTo>
                      <a:lnTo>
                        <a:pt x="118" y="1012"/>
                      </a:lnTo>
                      <a:lnTo>
                        <a:pt x="92" y="994"/>
                      </a:lnTo>
                      <a:lnTo>
                        <a:pt x="56" y="1000"/>
                      </a:lnTo>
                      <a:lnTo>
                        <a:pt x="0" y="1033"/>
                      </a:lnTo>
                      <a:lnTo>
                        <a:pt x="137" y="1126"/>
                      </a:lnTo>
                      <a:lnTo>
                        <a:pt x="224" y="1125"/>
                      </a:lnTo>
                      <a:lnTo>
                        <a:pt x="327" y="1074"/>
                      </a:lnTo>
                      <a:lnTo>
                        <a:pt x="406" y="1000"/>
                      </a:lnTo>
                      <a:lnTo>
                        <a:pt x="556" y="1006"/>
                      </a:lnTo>
                      <a:lnTo>
                        <a:pt x="613" y="1038"/>
                      </a:lnTo>
                      <a:lnTo>
                        <a:pt x="703" y="1035"/>
                      </a:lnTo>
                      <a:lnTo>
                        <a:pt x="750" y="1047"/>
                      </a:lnTo>
                      <a:lnTo>
                        <a:pt x="777" y="1104"/>
                      </a:lnTo>
                      <a:lnTo>
                        <a:pt x="748" y="1160"/>
                      </a:lnTo>
                      <a:lnTo>
                        <a:pt x="691" y="1207"/>
                      </a:lnTo>
                      <a:lnTo>
                        <a:pt x="719" y="1266"/>
                      </a:lnTo>
                      <a:lnTo>
                        <a:pt x="779" y="1285"/>
                      </a:lnTo>
                      <a:lnTo>
                        <a:pt x="865" y="1272"/>
                      </a:lnTo>
                      <a:lnTo>
                        <a:pt x="828" y="1222"/>
                      </a:lnTo>
                      <a:lnTo>
                        <a:pt x="840" y="1126"/>
                      </a:lnTo>
                      <a:lnTo>
                        <a:pt x="896" y="1019"/>
                      </a:lnTo>
                      <a:lnTo>
                        <a:pt x="851" y="903"/>
                      </a:lnTo>
                      <a:lnTo>
                        <a:pt x="850" y="774"/>
                      </a:lnTo>
                      <a:lnTo>
                        <a:pt x="993" y="719"/>
                      </a:lnTo>
                      <a:lnTo>
                        <a:pt x="1079" y="639"/>
                      </a:lnTo>
                      <a:lnTo>
                        <a:pt x="1139" y="549"/>
                      </a:lnTo>
                      <a:lnTo>
                        <a:pt x="1108" y="463"/>
                      </a:lnTo>
                      <a:lnTo>
                        <a:pt x="1153" y="420"/>
                      </a:lnTo>
                      <a:lnTo>
                        <a:pt x="1146" y="29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" name="Group 344">
                <a:extLst>
                  <a:ext uri="{FF2B5EF4-FFF2-40B4-BE49-F238E27FC236}">
                    <a16:creationId xmlns:a16="http://schemas.microsoft.com/office/drawing/2014/main" id="{4CC2E6E4-5454-7246-A10B-78B79FC5F8D7}"/>
                  </a:ext>
                </a:extLst>
              </p:cNvPr>
              <p:cNvGrpSpPr/>
              <p:nvPr userDrawn="1"/>
            </p:nvGrpSpPr>
            <p:grpSpPr>
              <a:xfrm>
                <a:off x="9937272" y="3607881"/>
                <a:ext cx="2211387" cy="1466180"/>
                <a:chOff x="4881563" y="3962400"/>
                <a:chExt cx="1738313" cy="1152525"/>
              </a:xfrm>
              <a:grpFill/>
            </p:grpSpPr>
            <p:sp>
              <p:nvSpPr>
                <p:cNvPr id="125" name="Freeform 288">
                  <a:extLst>
                    <a:ext uri="{FF2B5EF4-FFF2-40B4-BE49-F238E27FC236}">
                      <a16:creationId xmlns:a16="http://schemas.microsoft.com/office/drawing/2014/main" id="{15A35413-B1E8-E841-A55F-3D1E0C427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9963" y="4868863"/>
                  <a:ext cx="7938" cy="11113"/>
                </a:xfrm>
                <a:custGeom>
                  <a:avLst/>
                  <a:gdLst>
                    <a:gd name="T0" fmla="*/ 13 w 23"/>
                    <a:gd name="T1" fmla="*/ 0 h 34"/>
                    <a:gd name="T2" fmla="*/ 23 w 23"/>
                    <a:gd name="T3" fmla="*/ 20 h 34"/>
                    <a:gd name="T4" fmla="*/ 20 w 23"/>
                    <a:gd name="T5" fmla="*/ 34 h 34"/>
                    <a:gd name="T6" fmla="*/ 0 w 23"/>
                    <a:gd name="T7" fmla="*/ 10 h 34"/>
                    <a:gd name="T8" fmla="*/ 13 w 2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34">
                      <a:moveTo>
                        <a:pt x="13" y="0"/>
                      </a:moveTo>
                      <a:lnTo>
                        <a:pt x="23" y="20"/>
                      </a:lnTo>
                      <a:lnTo>
                        <a:pt x="20" y="34"/>
                      </a:lnTo>
                      <a:lnTo>
                        <a:pt x="0" y="1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6" name="Freeform 289">
                  <a:extLst>
                    <a:ext uri="{FF2B5EF4-FFF2-40B4-BE49-F238E27FC236}">
                      <a16:creationId xmlns:a16="http://schemas.microsoft.com/office/drawing/2014/main" id="{5A1BEC66-F307-9542-A346-0462833B0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2513" y="4841875"/>
                  <a:ext cx="25400" cy="34925"/>
                </a:xfrm>
                <a:custGeom>
                  <a:avLst/>
                  <a:gdLst>
                    <a:gd name="T0" fmla="*/ 10 w 80"/>
                    <a:gd name="T1" fmla="*/ 57 h 111"/>
                    <a:gd name="T2" fmla="*/ 0 w 80"/>
                    <a:gd name="T3" fmla="*/ 80 h 111"/>
                    <a:gd name="T4" fmla="*/ 34 w 80"/>
                    <a:gd name="T5" fmla="*/ 111 h 111"/>
                    <a:gd name="T6" fmla="*/ 54 w 80"/>
                    <a:gd name="T7" fmla="*/ 40 h 111"/>
                    <a:gd name="T8" fmla="*/ 80 w 80"/>
                    <a:gd name="T9" fmla="*/ 0 h 111"/>
                    <a:gd name="T10" fmla="*/ 61 w 80"/>
                    <a:gd name="T11" fmla="*/ 17 h 111"/>
                    <a:gd name="T12" fmla="*/ 10 w 80"/>
                    <a:gd name="T13" fmla="*/ 57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111">
                      <a:moveTo>
                        <a:pt x="10" y="57"/>
                      </a:moveTo>
                      <a:lnTo>
                        <a:pt x="0" y="80"/>
                      </a:lnTo>
                      <a:lnTo>
                        <a:pt x="34" y="111"/>
                      </a:lnTo>
                      <a:lnTo>
                        <a:pt x="54" y="40"/>
                      </a:lnTo>
                      <a:lnTo>
                        <a:pt x="80" y="0"/>
                      </a:lnTo>
                      <a:lnTo>
                        <a:pt x="61" y="17"/>
                      </a:lnTo>
                      <a:lnTo>
                        <a:pt x="10" y="5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7" name="Freeform 290">
                  <a:extLst>
                    <a:ext uri="{FF2B5EF4-FFF2-40B4-BE49-F238E27FC236}">
                      <a16:creationId xmlns:a16="http://schemas.microsoft.com/office/drawing/2014/main" id="{36DA8A87-1563-2146-9265-94C02A49D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0938" y="4811713"/>
                  <a:ext cx="12700" cy="9525"/>
                </a:xfrm>
                <a:custGeom>
                  <a:avLst/>
                  <a:gdLst>
                    <a:gd name="T0" fmla="*/ 0 w 44"/>
                    <a:gd name="T1" fmla="*/ 31 h 31"/>
                    <a:gd name="T2" fmla="*/ 44 w 44"/>
                    <a:gd name="T3" fmla="*/ 0 h 31"/>
                    <a:gd name="T4" fmla="*/ 10 w 44"/>
                    <a:gd name="T5" fmla="*/ 4 h 31"/>
                    <a:gd name="T6" fmla="*/ 0 w 44"/>
                    <a:gd name="T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1">
                      <a:moveTo>
                        <a:pt x="0" y="31"/>
                      </a:moveTo>
                      <a:lnTo>
                        <a:pt x="44" y="0"/>
                      </a:lnTo>
                      <a:lnTo>
                        <a:pt x="10" y="4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8" name="Freeform 291">
                  <a:extLst>
                    <a:ext uri="{FF2B5EF4-FFF2-40B4-BE49-F238E27FC236}">
                      <a16:creationId xmlns:a16="http://schemas.microsoft.com/office/drawing/2014/main" id="{8A94B4D7-02B3-1648-86ED-2B9C6576E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1563" y="3962400"/>
                  <a:ext cx="1738313" cy="1152525"/>
                </a:xfrm>
                <a:custGeom>
                  <a:avLst/>
                  <a:gdLst>
                    <a:gd name="T0" fmla="*/ 5418 w 5475"/>
                    <a:gd name="T1" fmla="*/ 1781 h 3626"/>
                    <a:gd name="T2" fmla="*/ 4841 w 5475"/>
                    <a:gd name="T3" fmla="*/ 2440 h 3626"/>
                    <a:gd name="T4" fmla="*/ 4599 w 5475"/>
                    <a:gd name="T5" fmla="*/ 2492 h 3626"/>
                    <a:gd name="T6" fmla="*/ 4313 w 5475"/>
                    <a:gd name="T7" fmla="*/ 2615 h 3626"/>
                    <a:gd name="T8" fmla="*/ 4024 w 5475"/>
                    <a:gd name="T9" fmla="*/ 2733 h 3626"/>
                    <a:gd name="T10" fmla="*/ 3974 w 5475"/>
                    <a:gd name="T11" fmla="*/ 2754 h 3626"/>
                    <a:gd name="T12" fmla="*/ 3845 w 5475"/>
                    <a:gd name="T13" fmla="*/ 2841 h 3626"/>
                    <a:gd name="T14" fmla="*/ 3769 w 5475"/>
                    <a:gd name="T15" fmla="*/ 2862 h 3626"/>
                    <a:gd name="T16" fmla="*/ 3589 w 5475"/>
                    <a:gd name="T17" fmla="*/ 2836 h 3626"/>
                    <a:gd name="T18" fmla="*/ 3626 w 5475"/>
                    <a:gd name="T19" fmla="*/ 2916 h 3626"/>
                    <a:gd name="T20" fmla="*/ 3777 w 5475"/>
                    <a:gd name="T21" fmla="*/ 2961 h 3626"/>
                    <a:gd name="T22" fmla="*/ 3884 w 5475"/>
                    <a:gd name="T23" fmla="*/ 3053 h 3626"/>
                    <a:gd name="T24" fmla="*/ 3947 w 5475"/>
                    <a:gd name="T25" fmla="*/ 3049 h 3626"/>
                    <a:gd name="T26" fmla="*/ 3863 w 5475"/>
                    <a:gd name="T27" fmla="*/ 2854 h 3626"/>
                    <a:gd name="T28" fmla="*/ 4185 w 5475"/>
                    <a:gd name="T29" fmla="*/ 3133 h 3626"/>
                    <a:gd name="T30" fmla="*/ 4401 w 5475"/>
                    <a:gd name="T31" fmla="*/ 3191 h 3626"/>
                    <a:gd name="T32" fmla="*/ 4217 w 5475"/>
                    <a:gd name="T33" fmla="*/ 3336 h 3626"/>
                    <a:gd name="T34" fmla="*/ 3887 w 5475"/>
                    <a:gd name="T35" fmla="*/ 3421 h 3626"/>
                    <a:gd name="T36" fmla="*/ 3412 w 5475"/>
                    <a:gd name="T37" fmla="*/ 3568 h 3626"/>
                    <a:gd name="T38" fmla="*/ 3389 w 5475"/>
                    <a:gd name="T39" fmla="*/ 3287 h 3626"/>
                    <a:gd name="T40" fmla="*/ 3158 w 5475"/>
                    <a:gd name="T41" fmla="*/ 3173 h 3626"/>
                    <a:gd name="T42" fmla="*/ 3516 w 5475"/>
                    <a:gd name="T43" fmla="*/ 2977 h 3626"/>
                    <a:gd name="T44" fmla="*/ 3478 w 5475"/>
                    <a:gd name="T45" fmla="*/ 2817 h 3626"/>
                    <a:gd name="T46" fmla="*/ 3369 w 5475"/>
                    <a:gd name="T47" fmla="*/ 2879 h 3626"/>
                    <a:gd name="T48" fmla="*/ 3203 w 5475"/>
                    <a:gd name="T49" fmla="*/ 2883 h 3626"/>
                    <a:gd name="T50" fmla="*/ 2902 w 5475"/>
                    <a:gd name="T51" fmla="*/ 2823 h 3626"/>
                    <a:gd name="T52" fmla="*/ 2946 w 5475"/>
                    <a:gd name="T53" fmla="*/ 2839 h 3626"/>
                    <a:gd name="T54" fmla="*/ 2871 w 5475"/>
                    <a:gd name="T55" fmla="*/ 2694 h 3626"/>
                    <a:gd name="T56" fmla="*/ 3246 w 5475"/>
                    <a:gd name="T57" fmla="*/ 2594 h 3626"/>
                    <a:gd name="T58" fmla="*/ 3002 w 5475"/>
                    <a:gd name="T59" fmla="*/ 2547 h 3626"/>
                    <a:gd name="T60" fmla="*/ 2973 w 5475"/>
                    <a:gd name="T61" fmla="*/ 2633 h 3626"/>
                    <a:gd name="T62" fmla="*/ 2853 w 5475"/>
                    <a:gd name="T63" fmla="*/ 2598 h 3626"/>
                    <a:gd name="T64" fmla="*/ 2635 w 5475"/>
                    <a:gd name="T65" fmla="*/ 2703 h 3626"/>
                    <a:gd name="T66" fmla="*/ 2566 w 5475"/>
                    <a:gd name="T67" fmla="*/ 2855 h 3626"/>
                    <a:gd name="T68" fmla="*/ 2442 w 5475"/>
                    <a:gd name="T69" fmla="*/ 2824 h 3626"/>
                    <a:gd name="T70" fmla="*/ 2454 w 5475"/>
                    <a:gd name="T71" fmla="*/ 3009 h 3626"/>
                    <a:gd name="T72" fmla="*/ 2287 w 5475"/>
                    <a:gd name="T73" fmla="*/ 3035 h 3626"/>
                    <a:gd name="T74" fmla="*/ 2292 w 5475"/>
                    <a:gd name="T75" fmla="*/ 3161 h 3626"/>
                    <a:gd name="T76" fmla="*/ 1816 w 5475"/>
                    <a:gd name="T77" fmla="*/ 3088 h 3626"/>
                    <a:gd name="T78" fmla="*/ 2284 w 5475"/>
                    <a:gd name="T79" fmla="*/ 2704 h 3626"/>
                    <a:gd name="T80" fmla="*/ 2245 w 5475"/>
                    <a:gd name="T81" fmla="*/ 2372 h 3626"/>
                    <a:gd name="T82" fmla="*/ 1436 w 5475"/>
                    <a:gd name="T83" fmla="*/ 1888 h 3626"/>
                    <a:gd name="T84" fmla="*/ 683 w 5475"/>
                    <a:gd name="T85" fmla="*/ 2090 h 3626"/>
                    <a:gd name="T86" fmla="*/ 95 w 5475"/>
                    <a:gd name="T87" fmla="*/ 1969 h 3626"/>
                    <a:gd name="T88" fmla="*/ 500 w 5475"/>
                    <a:gd name="T89" fmla="*/ 1007 h 3626"/>
                    <a:gd name="T90" fmla="*/ 528 w 5475"/>
                    <a:gd name="T91" fmla="*/ 412 h 3626"/>
                    <a:gd name="T92" fmla="*/ 1213 w 5475"/>
                    <a:gd name="T93" fmla="*/ 263 h 3626"/>
                    <a:gd name="T94" fmla="*/ 2000 w 5475"/>
                    <a:gd name="T95" fmla="*/ 389 h 3626"/>
                    <a:gd name="T96" fmla="*/ 2357 w 5475"/>
                    <a:gd name="T97" fmla="*/ 422 h 3626"/>
                    <a:gd name="T98" fmla="*/ 2677 w 5475"/>
                    <a:gd name="T99" fmla="*/ 110 h 3626"/>
                    <a:gd name="T100" fmla="*/ 3243 w 5475"/>
                    <a:gd name="T101" fmla="*/ 42 h 3626"/>
                    <a:gd name="T102" fmla="*/ 3927 w 5475"/>
                    <a:gd name="T103" fmla="*/ 493 h 3626"/>
                    <a:gd name="T104" fmla="*/ 4244 w 5475"/>
                    <a:gd name="T105" fmla="*/ 872 h 3626"/>
                    <a:gd name="T106" fmla="*/ 4892 w 5475"/>
                    <a:gd name="T107" fmla="*/ 1066 h 3626"/>
                    <a:gd name="T108" fmla="*/ 5475 w 5475"/>
                    <a:gd name="T109" fmla="*/ 1332 h 3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475" h="3626">
                      <a:moveTo>
                        <a:pt x="5344" y="1556"/>
                      </a:moveTo>
                      <a:lnTo>
                        <a:pt x="5320" y="1563"/>
                      </a:lnTo>
                      <a:lnTo>
                        <a:pt x="5360" y="1619"/>
                      </a:lnTo>
                      <a:lnTo>
                        <a:pt x="5447" y="1602"/>
                      </a:lnTo>
                      <a:lnTo>
                        <a:pt x="5440" y="1645"/>
                      </a:lnTo>
                      <a:lnTo>
                        <a:pt x="5368" y="1702"/>
                      </a:lnTo>
                      <a:lnTo>
                        <a:pt x="5418" y="1781"/>
                      </a:lnTo>
                      <a:lnTo>
                        <a:pt x="5424" y="1917"/>
                      </a:lnTo>
                      <a:lnTo>
                        <a:pt x="5344" y="1977"/>
                      </a:lnTo>
                      <a:lnTo>
                        <a:pt x="5305" y="2068"/>
                      </a:lnTo>
                      <a:lnTo>
                        <a:pt x="5058" y="2100"/>
                      </a:lnTo>
                      <a:lnTo>
                        <a:pt x="4913" y="2260"/>
                      </a:lnTo>
                      <a:lnTo>
                        <a:pt x="4891" y="2393"/>
                      </a:lnTo>
                      <a:lnTo>
                        <a:pt x="4841" y="2440"/>
                      </a:lnTo>
                      <a:lnTo>
                        <a:pt x="4824" y="2441"/>
                      </a:lnTo>
                      <a:lnTo>
                        <a:pt x="4838" y="2411"/>
                      </a:lnTo>
                      <a:lnTo>
                        <a:pt x="4747" y="2397"/>
                      </a:lnTo>
                      <a:lnTo>
                        <a:pt x="4662" y="2442"/>
                      </a:lnTo>
                      <a:lnTo>
                        <a:pt x="4635" y="2485"/>
                      </a:lnTo>
                      <a:lnTo>
                        <a:pt x="4613" y="2499"/>
                      </a:lnTo>
                      <a:lnTo>
                        <a:pt x="4599" y="2492"/>
                      </a:lnTo>
                      <a:lnTo>
                        <a:pt x="4499" y="2530"/>
                      </a:lnTo>
                      <a:lnTo>
                        <a:pt x="4463" y="2597"/>
                      </a:lnTo>
                      <a:lnTo>
                        <a:pt x="4430" y="2617"/>
                      </a:lnTo>
                      <a:lnTo>
                        <a:pt x="4410" y="2577"/>
                      </a:lnTo>
                      <a:lnTo>
                        <a:pt x="4366" y="2571"/>
                      </a:lnTo>
                      <a:lnTo>
                        <a:pt x="4326" y="2578"/>
                      </a:lnTo>
                      <a:lnTo>
                        <a:pt x="4313" y="2615"/>
                      </a:lnTo>
                      <a:lnTo>
                        <a:pt x="4304" y="2654"/>
                      </a:lnTo>
                      <a:lnTo>
                        <a:pt x="4264" y="2662"/>
                      </a:lnTo>
                      <a:lnTo>
                        <a:pt x="4264" y="2641"/>
                      </a:lnTo>
                      <a:lnTo>
                        <a:pt x="4214" y="2618"/>
                      </a:lnTo>
                      <a:lnTo>
                        <a:pt x="4167" y="2675"/>
                      </a:lnTo>
                      <a:lnTo>
                        <a:pt x="4101" y="2709"/>
                      </a:lnTo>
                      <a:lnTo>
                        <a:pt x="4024" y="2733"/>
                      </a:lnTo>
                      <a:lnTo>
                        <a:pt x="4008" y="2714"/>
                      </a:lnTo>
                      <a:lnTo>
                        <a:pt x="3993" y="2630"/>
                      </a:lnTo>
                      <a:lnTo>
                        <a:pt x="3977" y="2660"/>
                      </a:lnTo>
                      <a:lnTo>
                        <a:pt x="3991" y="2746"/>
                      </a:lnTo>
                      <a:lnTo>
                        <a:pt x="4011" y="2750"/>
                      </a:lnTo>
                      <a:lnTo>
                        <a:pt x="3982" y="2770"/>
                      </a:lnTo>
                      <a:lnTo>
                        <a:pt x="3974" y="2754"/>
                      </a:lnTo>
                      <a:lnTo>
                        <a:pt x="3971" y="2724"/>
                      </a:lnTo>
                      <a:lnTo>
                        <a:pt x="3954" y="2701"/>
                      </a:lnTo>
                      <a:lnTo>
                        <a:pt x="3938" y="2757"/>
                      </a:lnTo>
                      <a:lnTo>
                        <a:pt x="3952" y="2764"/>
                      </a:lnTo>
                      <a:lnTo>
                        <a:pt x="3908" y="2807"/>
                      </a:lnTo>
                      <a:lnTo>
                        <a:pt x="3862" y="2828"/>
                      </a:lnTo>
                      <a:lnTo>
                        <a:pt x="3845" y="2841"/>
                      </a:lnTo>
                      <a:lnTo>
                        <a:pt x="3809" y="2848"/>
                      </a:lnTo>
                      <a:lnTo>
                        <a:pt x="3796" y="2908"/>
                      </a:lnTo>
                      <a:lnTo>
                        <a:pt x="3769" y="2924"/>
                      </a:lnTo>
                      <a:lnTo>
                        <a:pt x="3749" y="2914"/>
                      </a:lnTo>
                      <a:lnTo>
                        <a:pt x="3739" y="2889"/>
                      </a:lnTo>
                      <a:lnTo>
                        <a:pt x="3769" y="2874"/>
                      </a:lnTo>
                      <a:lnTo>
                        <a:pt x="3769" y="2862"/>
                      </a:lnTo>
                      <a:lnTo>
                        <a:pt x="3739" y="2879"/>
                      </a:lnTo>
                      <a:lnTo>
                        <a:pt x="3699" y="2832"/>
                      </a:lnTo>
                      <a:lnTo>
                        <a:pt x="3665" y="2836"/>
                      </a:lnTo>
                      <a:lnTo>
                        <a:pt x="3655" y="2862"/>
                      </a:lnTo>
                      <a:lnTo>
                        <a:pt x="3629" y="2840"/>
                      </a:lnTo>
                      <a:lnTo>
                        <a:pt x="3605" y="2877"/>
                      </a:lnTo>
                      <a:lnTo>
                        <a:pt x="3589" y="2836"/>
                      </a:lnTo>
                      <a:lnTo>
                        <a:pt x="3565" y="2807"/>
                      </a:lnTo>
                      <a:lnTo>
                        <a:pt x="3522" y="2781"/>
                      </a:lnTo>
                      <a:lnTo>
                        <a:pt x="3512" y="2841"/>
                      </a:lnTo>
                      <a:lnTo>
                        <a:pt x="3536" y="2870"/>
                      </a:lnTo>
                      <a:lnTo>
                        <a:pt x="3556" y="2890"/>
                      </a:lnTo>
                      <a:lnTo>
                        <a:pt x="3586" y="2893"/>
                      </a:lnTo>
                      <a:lnTo>
                        <a:pt x="3626" y="2916"/>
                      </a:lnTo>
                      <a:lnTo>
                        <a:pt x="3636" y="2956"/>
                      </a:lnTo>
                      <a:lnTo>
                        <a:pt x="3657" y="2962"/>
                      </a:lnTo>
                      <a:lnTo>
                        <a:pt x="3650" y="2912"/>
                      </a:lnTo>
                      <a:lnTo>
                        <a:pt x="3655" y="2892"/>
                      </a:lnTo>
                      <a:lnTo>
                        <a:pt x="3723" y="2934"/>
                      </a:lnTo>
                      <a:lnTo>
                        <a:pt x="3753" y="2945"/>
                      </a:lnTo>
                      <a:lnTo>
                        <a:pt x="3777" y="2961"/>
                      </a:lnTo>
                      <a:lnTo>
                        <a:pt x="3737" y="3001"/>
                      </a:lnTo>
                      <a:lnTo>
                        <a:pt x="3733" y="3011"/>
                      </a:lnTo>
                      <a:lnTo>
                        <a:pt x="3794" y="3004"/>
                      </a:lnTo>
                      <a:lnTo>
                        <a:pt x="3817" y="3017"/>
                      </a:lnTo>
                      <a:lnTo>
                        <a:pt x="3797" y="3037"/>
                      </a:lnTo>
                      <a:lnTo>
                        <a:pt x="3847" y="3037"/>
                      </a:lnTo>
                      <a:lnTo>
                        <a:pt x="3884" y="3053"/>
                      </a:lnTo>
                      <a:lnTo>
                        <a:pt x="3917" y="3093"/>
                      </a:lnTo>
                      <a:lnTo>
                        <a:pt x="3898" y="3175"/>
                      </a:lnTo>
                      <a:lnTo>
                        <a:pt x="3962" y="3178"/>
                      </a:lnTo>
                      <a:lnTo>
                        <a:pt x="4089" y="3224"/>
                      </a:lnTo>
                      <a:lnTo>
                        <a:pt x="4099" y="3201"/>
                      </a:lnTo>
                      <a:lnTo>
                        <a:pt x="4015" y="3148"/>
                      </a:lnTo>
                      <a:lnTo>
                        <a:pt x="3947" y="3049"/>
                      </a:lnTo>
                      <a:lnTo>
                        <a:pt x="3889" y="2937"/>
                      </a:lnTo>
                      <a:lnTo>
                        <a:pt x="3863" y="2963"/>
                      </a:lnTo>
                      <a:lnTo>
                        <a:pt x="3846" y="2937"/>
                      </a:lnTo>
                      <a:lnTo>
                        <a:pt x="3833" y="2891"/>
                      </a:lnTo>
                      <a:lnTo>
                        <a:pt x="3856" y="2881"/>
                      </a:lnTo>
                      <a:lnTo>
                        <a:pt x="3853" y="2861"/>
                      </a:lnTo>
                      <a:lnTo>
                        <a:pt x="3863" y="2854"/>
                      </a:lnTo>
                      <a:lnTo>
                        <a:pt x="3964" y="3049"/>
                      </a:lnTo>
                      <a:lnTo>
                        <a:pt x="4028" y="3142"/>
                      </a:lnTo>
                      <a:lnTo>
                        <a:pt x="4096" y="3174"/>
                      </a:lnTo>
                      <a:lnTo>
                        <a:pt x="4119" y="3181"/>
                      </a:lnTo>
                      <a:lnTo>
                        <a:pt x="4145" y="3183"/>
                      </a:lnTo>
                      <a:lnTo>
                        <a:pt x="4158" y="3163"/>
                      </a:lnTo>
                      <a:lnTo>
                        <a:pt x="4185" y="3133"/>
                      </a:lnTo>
                      <a:lnTo>
                        <a:pt x="4215" y="3180"/>
                      </a:lnTo>
                      <a:lnTo>
                        <a:pt x="4245" y="3160"/>
                      </a:lnTo>
                      <a:lnTo>
                        <a:pt x="4258" y="3139"/>
                      </a:lnTo>
                      <a:lnTo>
                        <a:pt x="4317" y="3125"/>
                      </a:lnTo>
                      <a:lnTo>
                        <a:pt x="4361" y="3132"/>
                      </a:lnTo>
                      <a:lnTo>
                        <a:pt x="4419" y="3174"/>
                      </a:lnTo>
                      <a:lnTo>
                        <a:pt x="4401" y="3191"/>
                      </a:lnTo>
                      <a:lnTo>
                        <a:pt x="4355" y="3185"/>
                      </a:lnTo>
                      <a:lnTo>
                        <a:pt x="4342" y="3192"/>
                      </a:lnTo>
                      <a:lnTo>
                        <a:pt x="4340" y="3254"/>
                      </a:lnTo>
                      <a:lnTo>
                        <a:pt x="4326" y="3294"/>
                      </a:lnTo>
                      <a:lnTo>
                        <a:pt x="4303" y="3298"/>
                      </a:lnTo>
                      <a:lnTo>
                        <a:pt x="4263" y="3305"/>
                      </a:lnTo>
                      <a:lnTo>
                        <a:pt x="4217" y="3336"/>
                      </a:lnTo>
                      <a:lnTo>
                        <a:pt x="4146" y="3280"/>
                      </a:lnTo>
                      <a:lnTo>
                        <a:pt x="4072" y="3283"/>
                      </a:lnTo>
                      <a:lnTo>
                        <a:pt x="4043" y="3320"/>
                      </a:lnTo>
                      <a:lnTo>
                        <a:pt x="4023" y="3363"/>
                      </a:lnTo>
                      <a:lnTo>
                        <a:pt x="3954" y="3385"/>
                      </a:lnTo>
                      <a:lnTo>
                        <a:pt x="3927" y="3418"/>
                      </a:lnTo>
                      <a:lnTo>
                        <a:pt x="3887" y="3421"/>
                      </a:lnTo>
                      <a:lnTo>
                        <a:pt x="3857" y="3401"/>
                      </a:lnTo>
                      <a:lnTo>
                        <a:pt x="3830" y="3416"/>
                      </a:lnTo>
                      <a:lnTo>
                        <a:pt x="3761" y="3486"/>
                      </a:lnTo>
                      <a:lnTo>
                        <a:pt x="3665" y="3566"/>
                      </a:lnTo>
                      <a:lnTo>
                        <a:pt x="3580" y="3626"/>
                      </a:lnTo>
                      <a:lnTo>
                        <a:pt x="3495" y="3577"/>
                      </a:lnTo>
                      <a:lnTo>
                        <a:pt x="3412" y="3568"/>
                      </a:lnTo>
                      <a:lnTo>
                        <a:pt x="3405" y="3545"/>
                      </a:lnTo>
                      <a:lnTo>
                        <a:pt x="3462" y="3502"/>
                      </a:lnTo>
                      <a:lnTo>
                        <a:pt x="3451" y="3445"/>
                      </a:lnTo>
                      <a:lnTo>
                        <a:pt x="3474" y="3435"/>
                      </a:lnTo>
                      <a:lnTo>
                        <a:pt x="3487" y="3342"/>
                      </a:lnTo>
                      <a:lnTo>
                        <a:pt x="3439" y="3270"/>
                      </a:lnTo>
                      <a:lnTo>
                        <a:pt x="3389" y="3287"/>
                      </a:lnTo>
                      <a:lnTo>
                        <a:pt x="3379" y="3260"/>
                      </a:lnTo>
                      <a:lnTo>
                        <a:pt x="3316" y="3207"/>
                      </a:lnTo>
                      <a:lnTo>
                        <a:pt x="3275" y="3204"/>
                      </a:lnTo>
                      <a:lnTo>
                        <a:pt x="3252" y="3238"/>
                      </a:lnTo>
                      <a:lnTo>
                        <a:pt x="3209" y="3222"/>
                      </a:lnTo>
                      <a:lnTo>
                        <a:pt x="3168" y="3199"/>
                      </a:lnTo>
                      <a:lnTo>
                        <a:pt x="3158" y="3173"/>
                      </a:lnTo>
                      <a:lnTo>
                        <a:pt x="3179" y="3158"/>
                      </a:lnTo>
                      <a:lnTo>
                        <a:pt x="3244" y="3108"/>
                      </a:lnTo>
                      <a:lnTo>
                        <a:pt x="3333" y="3035"/>
                      </a:lnTo>
                      <a:lnTo>
                        <a:pt x="3343" y="3005"/>
                      </a:lnTo>
                      <a:lnTo>
                        <a:pt x="3357" y="3028"/>
                      </a:lnTo>
                      <a:lnTo>
                        <a:pt x="3427" y="3000"/>
                      </a:lnTo>
                      <a:lnTo>
                        <a:pt x="3516" y="2977"/>
                      </a:lnTo>
                      <a:lnTo>
                        <a:pt x="3550" y="2987"/>
                      </a:lnTo>
                      <a:lnTo>
                        <a:pt x="3533" y="2953"/>
                      </a:lnTo>
                      <a:lnTo>
                        <a:pt x="3563" y="2923"/>
                      </a:lnTo>
                      <a:lnTo>
                        <a:pt x="3506" y="2943"/>
                      </a:lnTo>
                      <a:lnTo>
                        <a:pt x="3503" y="2907"/>
                      </a:lnTo>
                      <a:lnTo>
                        <a:pt x="3486" y="2884"/>
                      </a:lnTo>
                      <a:lnTo>
                        <a:pt x="3478" y="2817"/>
                      </a:lnTo>
                      <a:lnTo>
                        <a:pt x="3463" y="2861"/>
                      </a:lnTo>
                      <a:lnTo>
                        <a:pt x="3439" y="2868"/>
                      </a:lnTo>
                      <a:lnTo>
                        <a:pt x="3456" y="2911"/>
                      </a:lnTo>
                      <a:lnTo>
                        <a:pt x="3443" y="2908"/>
                      </a:lnTo>
                      <a:lnTo>
                        <a:pt x="3412" y="2888"/>
                      </a:lnTo>
                      <a:lnTo>
                        <a:pt x="3392" y="2891"/>
                      </a:lnTo>
                      <a:lnTo>
                        <a:pt x="3369" y="2879"/>
                      </a:lnTo>
                      <a:lnTo>
                        <a:pt x="3366" y="2842"/>
                      </a:lnTo>
                      <a:lnTo>
                        <a:pt x="3342" y="2859"/>
                      </a:lnTo>
                      <a:lnTo>
                        <a:pt x="3312" y="2835"/>
                      </a:lnTo>
                      <a:lnTo>
                        <a:pt x="3302" y="2855"/>
                      </a:lnTo>
                      <a:lnTo>
                        <a:pt x="3285" y="2859"/>
                      </a:lnTo>
                      <a:lnTo>
                        <a:pt x="3245" y="2867"/>
                      </a:lnTo>
                      <a:lnTo>
                        <a:pt x="3203" y="2883"/>
                      </a:lnTo>
                      <a:lnTo>
                        <a:pt x="3200" y="2907"/>
                      </a:lnTo>
                      <a:lnTo>
                        <a:pt x="3270" y="2919"/>
                      </a:lnTo>
                      <a:lnTo>
                        <a:pt x="3246" y="2926"/>
                      </a:lnTo>
                      <a:lnTo>
                        <a:pt x="3173" y="2913"/>
                      </a:lnTo>
                      <a:lnTo>
                        <a:pt x="3140" y="2920"/>
                      </a:lnTo>
                      <a:lnTo>
                        <a:pt x="2909" y="2860"/>
                      </a:lnTo>
                      <a:lnTo>
                        <a:pt x="2902" y="2823"/>
                      </a:lnTo>
                      <a:lnTo>
                        <a:pt x="2919" y="2856"/>
                      </a:lnTo>
                      <a:lnTo>
                        <a:pt x="3109" y="2901"/>
                      </a:lnTo>
                      <a:lnTo>
                        <a:pt x="3143" y="2903"/>
                      </a:lnTo>
                      <a:lnTo>
                        <a:pt x="3049" y="2829"/>
                      </a:lnTo>
                      <a:lnTo>
                        <a:pt x="2996" y="2829"/>
                      </a:lnTo>
                      <a:lnTo>
                        <a:pt x="2986" y="2855"/>
                      </a:lnTo>
                      <a:lnTo>
                        <a:pt x="2946" y="2839"/>
                      </a:lnTo>
                      <a:lnTo>
                        <a:pt x="2942" y="2806"/>
                      </a:lnTo>
                      <a:lnTo>
                        <a:pt x="3031" y="2785"/>
                      </a:lnTo>
                      <a:lnTo>
                        <a:pt x="3051" y="2782"/>
                      </a:lnTo>
                      <a:lnTo>
                        <a:pt x="3021" y="2732"/>
                      </a:lnTo>
                      <a:lnTo>
                        <a:pt x="2958" y="2719"/>
                      </a:lnTo>
                      <a:lnTo>
                        <a:pt x="2924" y="2736"/>
                      </a:lnTo>
                      <a:lnTo>
                        <a:pt x="2871" y="2694"/>
                      </a:lnTo>
                      <a:lnTo>
                        <a:pt x="2864" y="2680"/>
                      </a:lnTo>
                      <a:lnTo>
                        <a:pt x="2918" y="2697"/>
                      </a:lnTo>
                      <a:lnTo>
                        <a:pt x="2934" y="2686"/>
                      </a:lnTo>
                      <a:lnTo>
                        <a:pt x="2995" y="2703"/>
                      </a:lnTo>
                      <a:lnTo>
                        <a:pt x="3055" y="2715"/>
                      </a:lnTo>
                      <a:lnTo>
                        <a:pt x="3105" y="2735"/>
                      </a:lnTo>
                      <a:lnTo>
                        <a:pt x="3246" y="2594"/>
                      </a:lnTo>
                      <a:lnTo>
                        <a:pt x="3117" y="2682"/>
                      </a:lnTo>
                      <a:lnTo>
                        <a:pt x="3048" y="2702"/>
                      </a:lnTo>
                      <a:lnTo>
                        <a:pt x="3014" y="2666"/>
                      </a:lnTo>
                      <a:lnTo>
                        <a:pt x="2990" y="2636"/>
                      </a:lnTo>
                      <a:lnTo>
                        <a:pt x="2984" y="2614"/>
                      </a:lnTo>
                      <a:lnTo>
                        <a:pt x="2977" y="2570"/>
                      </a:lnTo>
                      <a:lnTo>
                        <a:pt x="3002" y="2547"/>
                      </a:lnTo>
                      <a:lnTo>
                        <a:pt x="2986" y="2513"/>
                      </a:lnTo>
                      <a:lnTo>
                        <a:pt x="2982" y="2480"/>
                      </a:lnTo>
                      <a:lnTo>
                        <a:pt x="2969" y="2527"/>
                      </a:lnTo>
                      <a:lnTo>
                        <a:pt x="2982" y="2543"/>
                      </a:lnTo>
                      <a:lnTo>
                        <a:pt x="2950" y="2570"/>
                      </a:lnTo>
                      <a:lnTo>
                        <a:pt x="2957" y="2607"/>
                      </a:lnTo>
                      <a:lnTo>
                        <a:pt x="2973" y="2633"/>
                      </a:lnTo>
                      <a:lnTo>
                        <a:pt x="2967" y="2656"/>
                      </a:lnTo>
                      <a:lnTo>
                        <a:pt x="2931" y="2670"/>
                      </a:lnTo>
                      <a:lnTo>
                        <a:pt x="2907" y="2650"/>
                      </a:lnTo>
                      <a:lnTo>
                        <a:pt x="2891" y="2664"/>
                      </a:lnTo>
                      <a:lnTo>
                        <a:pt x="2851" y="2664"/>
                      </a:lnTo>
                      <a:lnTo>
                        <a:pt x="2890" y="2597"/>
                      </a:lnTo>
                      <a:lnTo>
                        <a:pt x="2853" y="2598"/>
                      </a:lnTo>
                      <a:lnTo>
                        <a:pt x="2840" y="2575"/>
                      </a:lnTo>
                      <a:lnTo>
                        <a:pt x="2848" y="2637"/>
                      </a:lnTo>
                      <a:lnTo>
                        <a:pt x="2828" y="2655"/>
                      </a:lnTo>
                      <a:lnTo>
                        <a:pt x="2777" y="2662"/>
                      </a:lnTo>
                      <a:lnTo>
                        <a:pt x="2744" y="2678"/>
                      </a:lnTo>
                      <a:lnTo>
                        <a:pt x="2650" y="2683"/>
                      </a:lnTo>
                      <a:lnTo>
                        <a:pt x="2635" y="2703"/>
                      </a:lnTo>
                      <a:lnTo>
                        <a:pt x="2648" y="2735"/>
                      </a:lnTo>
                      <a:lnTo>
                        <a:pt x="2625" y="2772"/>
                      </a:lnTo>
                      <a:lnTo>
                        <a:pt x="2619" y="2822"/>
                      </a:lnTo>
                      <a:lnTo>
                        <a:pt x="2579" y="2859"/>
                      </a:lnTo>
                      <a:lnTo>
                        <a:pt x="2549" y="2895"/>
                      </a:lnTo>
                      <a:lnTo>
                        <a:pt x="2549" y="2882"/>
                      </a:lnTo>
                      <a:lnTo>
                        <a:pt x="2566" y="2855"/>
                      </a:lnTo>
                      <a:lnTo>
                        <a:pt x="2536" y="2846"/>
                      </a:lnTo>
                      <a:lnTo>
                        <a:pt x="2512" y="2830"/>
                      </a:lnTo>
                      <a:lnTo>
                        <a:pt x="2502" y="2793"/>
                      </a:lnTo>
                      <a:lnTo>
                        <a:pt x="2489" y="2820"/>
                      </a:lnTo>
                      <a:lnTo>
                        <a:pt x="2479" y="2791"/>
                      </a:lnTo>
                      <a:lnTo>
                        <a:pt x="2452" y="2781"/>
                      </a:lnTo>
                      <a:lnTo>
                        <a:pt x="2442" y="2824"/>
                      </a:lnTo>
                      <a:lnTo>
                        <a:pt x="2482" y="2867"/>
                      </a:lnTo>
                      <a:lnTo>
                        <a:pt x="2509" y="2880"/>
                      </a:lnTo>
                      <a:lnTo>
                        <a:pt x="2527" y="2893"/>
                      </a:lnTo>
                      <a:lnTo>
                        <a:pt x="2530" y="2932"/>
                      </a:lnTo>
                      <a:lnTo>
                        <a:pt x="2513" y="2972"/>
                      </a:lnTo>
                      <a:lnTo>
                        <a:pt x="2477" y="2982"/>
                      </a:lnTo>
                      <a:lnTo>
                        <a:pt x="2454" y="3009"/>
                      </a:lnTo>
                      <a:lnTo>
                        <a:pt x="2438" y="3012"/>
                      </a:lnTo>
                      <a:lnTo>
                        <a:pt x="2397" y="3014"/>
                      </a:lnTo>
                      <a:lnTo>
                        <a:pt x="2347" y="3027"/>
                      </a:lnTo>
                      <a:lnTo>
                        <a:pt x="2374" y="3054"/>
                      </a:lnTo>
                      <a:lnTo>
                        <a:pt x="2315" y="3090"/>
                      </a:lnTo>
                      <a:lnTo>
                        <a:pt x="2298" y="3067"/>
                      </a:lnTo>
                      <a:lnTo>
                        <a:pt x="2287" y="3035"/>
                      </a:lnTo>
                      <a:lnTo>
                        <a:pt x="2300" y="3018"/>
                      </a:lnTo>
                      <a:lnTo>
                        <a:pt x="2300" y="2985"/>
                      </a:lnTo>
                      <a:lnTo>
                        <a:pt x="2280" y="2968"/>
                      </a:lnTo>
                      <a:lnTo>
                        <a:pt x="2254" y="3045"/>
                      </a:lnTo>
                      <a:lnTo>
                        <a:pt x="2251" y="3097"/>
                      </a:lnTo>
                      <a:lnTo>
                        <a:pt x="2285" y="3117"/>
                      </a:lnTo>
                      <a:lnTo>
                        <a:pt x="2292" y="3161"/>
                      </a:lnTo>
                      <a:lnTo>
                        <a:pt x="2266" y="3177"/>
                      </a:lnTo>
                      <a:lnTo>
                        <a:pt x="2274" y="3210"/>
                      </a:lnTo>
                      <a:lnTo>
                        <a:pt x="2189" y="3129"/>
                      </a:lnTo>
                      <a:lnTo>
                        <a:pt x="2101" y="3134"/>
                      </a:lnTo>
                      <a:lnTo>
                        <a:pt x="2034" y="3184"/>
                      </a:lnTo>
                      <a:lnTo>
                        <a:pt x="1937" y="3202"/>
                      </a:lnTo>
                      <a:lnTo>
                        <a:pt x="1816" y="3088"/>
                      </a:lnTo>
                      <a:lnTo>
                        <a:pt x="1850" y="2969"/>
                      </a:lnTo>
                      <a:lnTo>
                        <a:pt x="1947" y="2941"/>
                      </a:lnTo>
                      <a:lnTo>
                        <a:pt x="2041" y="2874"/>
                      </a:lnTo>
                      <a:lnTo>
                        <a:pt x="2065" y="2732"/>
                      </a:lnTo>
                      <a:lnTo>
                        <a:pt x="2110" y="2687"/>
                      </a:lnTo>
                      <a:lnTo>
                        <a:pt x="2150" y="2714"/>
                      </a:lnTo>
                      <a:lnTo>
                        <a:pt x="2284" y="2704"/>
                      </a:lnTo>
                      <a:lnTo>
                        <a:pt x="2332" y="2689"/>
                      </a:lnTo>
                      <a:lnTo>
                        <a:pt x="2377" y="2729"/>
                      </a:lnTo>
                      <a:lnTo>
                        <a:pt x="2421" y="2707"/>
                      </a:lnTo>
                      <a:lnTo>
                        <a:pt x="2363" y="2631"/>
                      </a:lnTo>
                      <a:lnTo>
                        <a:pt x="2375" y="2566"/>
                      </a:lnTo>
                      <a:lnTo>
                        <a:pt x="2294" y="2376"/>
                      </a:lnTo>
                      <a:lnTo>
                        <a:pt x="2245" y="2372"/>
                      </a:lnTo>
                      <a:lnTo>
                        <a:pt x="2186" y="2253"/>
                      </a:lnTo>
                      <a:lnTo>
                        <a:pt x="2202" y="2151"/>
                      </a:lnTo>
                      <a:lnTo>
                        <a:pt x="2090" y="1935"/>
                      </a:lnTo>
                      <a:lnTo>
                        <a:pt x="1970" y="1918"/>
                      </a:lnTo>
                      <a:lnTo>
                        <a:pt x="1604" y="1776"/>
                      </a:lnTo>
                      <a:lnTo>
                        <a:pt x="1445" y="1839"/>
                      </a:lnTo>
                      <a:lnTo>
                        <a:pt x="1436" y="1888"/>
                      </a:lnTo>
                      <a:lnTo>
                        <a:pt x="1245" y="1907"/>
                      </a:lnTo>
                      <a:lnTo>
                        <a:pt x="1114" y="2068"/>
                      </a:lnTo>
                      <a:lnTo>
                        <a:pt x="1065" y="2051"/>
                      </a:lnTo>
                      <a:lnTo>
                        <a:pt x="931" y="2057"/>
                      </a:lnTo>
                      <a:lnTo>
                        <a:pt x="816" y="2123"/>
                      </a:lnTo>
                      <a:lnTo>
                        <a:pt x="727" y="2075"/>
                      </a:lnTo>
                      <a:lnTo>
                        <a:pt x="683" y="2090"/>
                      </a:lnTo>
                      <a:lnTo>
                        <a:pt x="620" y="2050"/>
                      </a:lnTo>
                      <a:lnTo>
                        <a:pt x="567" y="2073"/>
                      </a:lnTo>
                      <a:lnTo>
                        <a:pt x="313" y="2000"/>
                      </a:lnTo>
                      <a:lnTo>
                        <a:pt x="209" y="2081"/>
                      </a:lnTo>
                      <a:lnTo>
                        <a:pt x="166" y="2054"/>
                      </a:lnTo>
                      <a:lnTo>
                        <a:pt x="145" y="1985"/>
                      </a:lnTo>
                      <a:lnTo>
                        <a:pt x="95" y="1969"/>
                      </a:lnTo>
                      <a:lnTo>
                        <a:pt x="71" y="1876"/>
                      </a:lnTo>
                      <a:lnTo>
                        <a:pt x="23" y="1830"/>
                      </a:lnTo>
                      <a:lnTo>
                        <a:pt x="0" y="1698"/>
                      </a:lnTo>
                      <a:lnTo>
                        <a:pt x="73" y="1497"/>
                      </a:lnTo>
                      <a:lnTo>
                        <a:pt x="139" y="1439"/>
                      </a:lnTo>
                      <a:lnTo>
                        <a:pt x="130" y="1396"/>
                      </a:lnTo>
                      <a:lnTo>
                        <a:pt x="500" y="1007"/>
                      </a:lnTo>
                      <a:lnTo>
                        <a:pt x="566" y="1001"/>
                      </a:lnTo>
                      <a:lnTo>
                        <a:pt x="606" y="952"/>
                      </a:lnTo>
                      <a:lnTo>
                        <a:pt x="621" y="732"/>
                      </a:lnTo>
                      <a:lnTo>
                        <a:pt x="495" y="538"/>
                      </a:lnTo>
                      <a:lnTo>
                        <a:pt x="468" y="442"/>
                      </a:lnTo>
                      <a:lnTo>
                        <a:pt x="528" y="431"/>
                      </a:lnTo>
                      <a:lnTo>
                        <a:pt x="528" y="412"/>
                      </a:lnTo>
                      <a:lnTo>
                        <a:pt x="540" y="389"/>
                      </a:lnTo>
                      <a:lnTo>
                        <a:pt x="590" y="414"/>
                      </a:lnTo>
                      <a:lnTo>
                        <a:pt x="673" y="307"/>
                      </a:lnTo>
                      <a:lnTo>
                        <a:pt x="663" y="264"/>
                      </a:lnTo>
                      <a:lnTo>
                        <a:pt x="703" y="230"/>
                      </a:lnTo>
                      <a:lnTo>
                        <a:pt x="1073" y="264"/>
                      </a:lnTo>
                      <a:lnTo>
                        <a:pt x="1213" y="263"/>
                      </a:lnTo>
                      <a:lnTo>
                        <a:pt x="1390" y="344"/>
                      </a:lnTo>
                      <a:lnTo>
                        <a:pt x="1463" y="330"/>
                      </a:lnTo>
                      <a:lnTo>
                        <a:pt x="1549" y="306"/>
                      </a:lnTo>
                      <a:lnTo>
                        <a:pt x="1626" y="385"/>
                      </a:lnTo>
                      <a:lnTo>
                        <a:pt x="1837" y="380"/>
                      </a:lnTo>
                      <a:lnTo>
                        <a:pt x="1884" y="415"/>
                      </a:lnTo>
                      <a:lnTo>
                        <a:pt x="2000" y="389"/>
                      </a:lnTo>
                      <a:lnTo>
                        <a:pt x="2038" y="428"/>
                      </a:lnTo>
                      <a:lnTo>
                        <a:pt x="2097" y="357"/>
                      </a:lnTo>
                      <a:lnTo>
                        <a:pt x="2160" y="386"/>
                      </a:lnTo>
                      <a:lnTo>
                        <a:pt x="2153" y="427"/>
                      </a:lnTo>
                      <a:lnTo>
                        <a:pt x="2220" y="416"/>
                      </a:lnTo>
                      <a:lnTo>
                        <a:pt x="2244" y="445"/>
                      </a:lnTo>
                      <a:lnTo>
                        <a:pt x="2357" y="422"/>
                      </a:lnTo>
                      <a:lnTo>
                        <a:pt x="2414" y="523"/>
                      </a:lnTo>
                      <a:lnTo>
                        <a:pt x="2484" y="527"/>
                      </a:lnTo>
                      <a:lnTo>
                        <a:pt x="2511" y="544"/>
                      </a:lnTo>
                      <a:lnTo>
                        <a:pt x="2548" y="483"/>
                      </a:lnTo>
                      <a:lnTo>
                        <a:pt x="2518" y="457"/>
                      </a:lnTo>
                      <a:lnTo>
                        <a:pt x="2539" y="304"/>
                      </a:lnTo>
                      <a:lnTo>
                        <a:pt x="2677" y="110"/>
                      </a:lnTo>
                      <a:lnTo>
                        <a:pt x="2937" y="74"/>
                      </a:lnTo>
                      <a:lnTo>
                        <a:pt x="3034" y="107"/>
                      </a:lnTo>
                      <a:lnTo>
                        <a:pt x="3090" y="57"/>
                      </a:lnTo>
                      <a:lnTo>
                        <a:pt x="3093" y="27"/>
                      </a:lnTo>
                      <a:lnTo>
                        <a:pt x="3126" y="27"/>
                      </a:lnTo>
                      <a:lnTo>
                        <a:pt x="3166" y="3"/>
                      </a:lnTo>
                      <a:lnTo>
                        <a:pt x="3243" y="42"/>
                      </a:lnTo>
                      <a:lnTo>
                        <a:pt x="3446" y="0"/>
                      </a:lnTo>
                      <a:lnTo>
                        <a:pt x="3546" y="15"/>
                      </a:lnTo>
                      <a:lnTo>
                        <a:pt x="3691" y="197"/>
                      </a:lnTo>
                      <a:lnTo>
                        <a:pt x="3632" y="257"/>
                      </a:lnTo>
                      <a:lnTo>
                        <a:pt x="3675" y="323"/>
                      </a:lnTo>
                      <a:lnTo>
                        <a:pt x="3680" y="459"/>
                      </a:lnTo>
                      <a:lnTo>
                        <a:pt x="3927" y="493"/>
                      </a:lnTo>
                      <a:lnTo>
                        <a:pt x="3955" y="589"/>
                      </a:lnTo>
                      <a:lnTo>
                        <a:pt x="4033" y="762"/>
                      </a:lnTo>
                      <a:lnTo>
                        <a:pt x="4060" y="794"/>
                      </a:lnTo>
                      <a:lnTo>
                        <a:pt x="4071" y="871"/>
                      </a:lnTo>
                      <a:lnTo>
                        <a:pt x="4051" y="918"/>
                      </a:lnTo>
                      <a:lnTo>
                        <a:pt x="4131" y="967"/>
                      </a:lnTo>
                      <a:lnTo>
                        <a:pt x="4244" y="872"/>
                      </a:lnTo>
                      <a:lnTo>
                        <a:pt x="4422" y="974"/>
                      </a:lnTo>
                      <a:lnTo>
                        <a:pt x="4551" y="962"/>
                      </a:lnTo>
                      <a:lnTo>
                        <a:pt x="4617" y="899"/>
                      </a:lnTo>
                      <a:lnTo>
                        <a:pt x="4718" y="995"/>
                      </a:lnTo>
                      <a:lnTo>
                        <a:pt x="4738" y="1057"/>
                      </a:lnTo>
                      <a:lnTo>
                        <a:pt x="4800" y="1113"/>
                      </a:lnTo>
                      <a:lnTo>
                        <a:pt x="4892" y="1066"/>
                      </a:lnTo>
                      <a:lnTo>
                        <a:pt x="4993" y="1128"/>
                      </a:lnTo>
                      <a:lnTo>
                        <a:pt x="5037" y="1198"/>
                      </a:lnTo>
                      <a:lnTo>
                        <a:pt x="5170" y="1186"/>
                      </a:lnTo>
                      <a:lnTo>
                        <a:pt x="5201" y="1239"/>
                      </a:lnTo>
                      <a:lnTo>
                        <a:pt x="5315" y="1341"/>
                      </a:lnTo>
                      <a:lnTo>
                        <a:pt x="5418" y="1307"/>
                      </a:lnTo>
                      <a:lnTo>
                        <a:pt x="5475" y="1332"/>
                      </a:lnTo>
                      <a:lnTo>
                        <a:pt x="5428" y="1386"/>
                      </a:lnTo>
                      <a:lnTo>
                        <a:pt x="5463" y="1456"/>
                      </a:lnTo>
                      <a:lnTo>
                        <a:pt x="5344" y="155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8" name="Group 349">
                <a:extLst>
                  <a:ext uri="{FF2B5EF4-FFF2-40B4-BE49-F238E27FC236}">
                    <a16:creationId xmlns:a16="http://schemas.microsoft.com/office/drawing/2014/main" id="{C14231FE-95E3-2646-A831-678E4B4285EE}"/>
                  </a:ext>
                </a:extLst>
              </p:cNvPr>
              <p:cNvGrpSpPr/>
              <p:nvPr userDrawn="1"/>
            </p:nvGrpSpPr>
            <p:grpSpPr>
              <a:xfrm>
                <a:off x="8226728" y="2480983"/>
                <a:ext cx="852244" cy="668466"/>
                <a:chOff x="3536950" y="3076575"/>
                <a:chExt cx="669926" cy="525463"/>
              </a:xfrm>
              <a:grpFill/>
            </p:grpSpPr>
            <p:sp>
              <p:nvSpPr>
                <p:cNvPr id="107" name="Freeform 117">
                  <a:extLst>
                    <a:ext uri="{FF2B5EF4-FFF2-40B4-BE49-F238E27FC236}">
                      <a16:creationId xmlns:a16="http://schemas.microsoft.com/office/drawing/2014/main" id="{816DD110-CD24-1F49-930C-4D1351F0A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375" y="3381375"/>
                  <a:ext cx="17463" cy="34925"/>
                </a:xfrm>
                <a:custGeom>
                  <a:avLst/>
                  <a:gdLst>
                    <a:gd name="T0" fmla="*/ 37 w 54"/>
                    <a:gd name="T1" fmla="*/ 109 h 109"/>
                    <a:gd name="T2" fmla="*/ 54 w 54"/>
                    <a:gd name="T3" fmla="*/ 63 h 109"/>
                    <a:gd name="T4" fmla="*/ 19 w 54"/>
                    <a:gd name="T5" fmla="*/ 0 h 109"/>
                    <a:gd name="T6" fmla="*/ 37 w 54"/>
                    <a:gd name="T7" fmla="*/ 59 h 109"/>
                    <a:gd name="T8" fmla="*/ 0 w 54"/>
                    <a:gd name="T9" fmla="*/ 86 h 109"/>
                    <a:gd name="T10" fmla="*/ 37 w 54"/>
                    <a:gd name="T11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109">
                      <a:moveTo>
                        <a:pt x="37" y="109"/>
                      </a:moveTo>
                      <a:lnTo>
                        <a:pt x="54" y="63"/>
                      </a:lnTo>
                      <a:lnTo>
                        <a:pt x="19" y="0"/>
                      </a:lnTo>
                      <a:lnTo>
                        <a:pt x="37" y="59"/>
                      </a:lnTo>
                      <a:lnTo>
                        <a:pt x="0" y="86"/>
                      </a:lnTo>
                      <a:lnTo>
                        <a:pt x="37" y="10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118">
                  <a:extLst>
                    <a:ext uri="{FF2B5EF4-FFF2-40B4-BE49-F238E27FC236}">
                      <a16:creationId xmlns:a16="http://schemas.microsoft.com/office/drawing/2014/main" id="{A0ADA010-F609-F349-8B9F-76D69C7D4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588" y="3470275"/>
                  <a:ext cx="20638" cy="12700"/>
                </a:xfrm>
                <a:custGeom>
                  <a:avLst/>
                  <a:gdLst>
                    <a:gd name="T0" fmla="*/ 30 w 65"/>
                    <a:gd name="T1" fmla="*/ 0 h 43"/>
                    <a:gd name="T2" fmla="*/ 0 w 65"/>
                    <a:gd name="T3" fmla="*/ 6 h 43"/>
                    <a:gd name="T4" fmla="*/ 38 w 65"/>
                    <a:gd name="T5" fmla="*/ 40 h 43"/>
                    <a:gd name="T6" fmla="*/ 65 w 65"/>
                    <a:gd name="T7" fmla="*/ 43 h 43"/>
                    <a:gd name="T8" fmla="*/ 30 w 65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3">
                      <a:moveTo>
                        <a:pt x="30" y="0"/>
                      </a:moveTo>
                      <a:lnTo>
                        <a:pt x="0" y="6"/>
                      </a:lnTo>
                      <a:lnTo>
                        <a:pt x="38" y="40"/>
                      </a:lnTo>
                      <a:lnTo>
                        <a:pt x="65" y="43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119">
                  <a:extLst>
                    <a:ext uri="{FF2B5EF4-FFF2-40B4-BE49-F238E27FC236}">
                      <a16:creationId xmlns:a16="http://schemas.microsoft.com/office/drawing/2014/main" id="{7D930308-112D-374E-9146-FA7B214032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6950" y="3205163"/>
                  <a:ext cx="269875" cy="382588"/>
                </a:xfrm>
                <a:custGeom>
                  <a:avLst/>
                  <a:gdLst>
                    <a:gd name="T0" fmla="*/ 487 w 846"/>
                    <a:gd name="T1" fmla="*/ 850 h 1205"/>
                    <a:gd name="T2" fmla="*/ 427 w 846"/>
                    <a:gd name="T3" fmla="*/ 818 h 1205"/>
                    <a:gd name="T4" fmla="*/ 506 w 846"/>
                    <a:gd name="T5" fmla="*/ 737 h 1205"/>
                    <a:gd name="T6" fmla="*/ 476 w 846"/>
                    <a:gd name="T7" fmla="*/ 701 h 1205"/>
                    <a:gd name="T8" fmla="*/ 526 w 846"/>
                    <a:gd name="T9" fmla="*/ 697 h 1205"/>
                    <a:gd name="T10" fmla="*/ 595 w 846"/>
                    <a:gd name="T11" fmla="*/ 656 h 1205"/>
                    <a:gd name="T12" fmla="*/ 522 w 846"/>
                    <a:gd name="T13" fmla="*/ 614 h 1205"/>
                    <a:gd name="T14" fmla="*/ 559 w 846"/>
                    <a:gd name="T15" fmla="*/ 577 h 1205"/>
                    <a:gd name="T16" fmla="*/ 652 w 846"/>
                    <a:gd name="T17" fmla="*/ 586 h 1205"/>
                    <a:gd name="T18" fmla="*/ 621 w 846"/>
                    <a:gd name="T19" fmla="*/ 520 h 1205"/>
                    <a:gd name="T20" fmla="*/ 657 w 846"/>
                    <a:gd name="T21" fmla="*/ 434 h 1205"/>
                    <a:gd name="T22" fmla="*/ 681 w 846"/>
                    <a:gd name="T23" fmla="*/ 487 h 1205"/>
                    <a:gd name="T24" fmla="*/ 764 w 846"/>
                    <a:gd name="T25" fmla="*/ 432 h 1205"/>
                    <a:gd name="T26" fmla="*/ 782 w 846"/>
                    <a:gd name="T27" fmla="*/ 483 h 1205"/>
                    <a:gd name="T28" fmla="*/ 834 w 846"/>
                    <a:gd name="T29" fmla="*/ 419 h 1205"/>
                    <a:gd name="T30" fmla="*/ 803 w 846"/>
                    <a:gd name="T31" fmla="*/ 263 h 1205"/>
                    <a:gd name="T32" fmla="*/ 712 w 846"/>
                    <a:gd name="T33" fmla="*/ 284 h 1205"/>
                    <a:gd name="T34" fmla="*/ 630 w 846"/>
                    <a:gd name="T35" fmla="*/ 308 h 1205"/>
                    <a:gd name="T36" fmla="*/ 597 w 846"/>
                    <a:gd name="T37" fmla="*/ 321 h 1205"/>
                    <a:gd name="T38" fmla="*/ 604 w 846"/>
                    <a:gd name="T39" fmla="*/ 294 h 1205"/>
                    <a:gd name="T40" fmla="*/ 609 w 846"/>
                    <a:gd name="T41" fmla="*/ 284 h 1205"/>
                    <a:gd name="T42" fmla="*/ 627 w 846"/>
                    <a:gd name="T43" fmla="*/ 268 h 1205"/>
                    <a:gd name="T44" fmla="*/ 666 w 846"/>
                    <a:gd name="T45" fmla="*/ 224 h 1205"/>
                    <a:gd name="T46" fmla="*/ 602 w 846"/>
                    <a:gd name="T47" fmla="*/ 245 h 1205"/>
                    <a:gd name="T48" fmla="*/ 626 w 846"/>
                    <a:gd name="T49" fmla="*/ 199 h 1205"/>
                    <a:gd name="T50" fmla="*/ 655 w 846"/>
                    <a:gd name="T51" fmla="*/ 148 h 1205"/>
                    <a:gd name="T52" fmla="*/ 637 w 846"/>
                    <a:gd name="T53" fmla="*/ 59 h 1205"/>
                    <a:gd name="T54" fmla="*/ 567 w 846"/>
                    <a:gd name="T55" fmla="*/ 0 h 1205"/>
                    <a:gd name="T56" fmla="*/ 461 w 846"/>
                    <a:gd name="T57" fmla="*/ 47 h 1205"/>
                    <a:gd name="T58" fmla="*/ 350 w 846"/>
                    <a:gd name="T59" fmla="*/ 45 h 1205"/>
                    <a:gd name="T60" fmla="*/ 348 w 846"/>
                    <a:gd name="T61" fmla="*/ 144 h 1205"/>
                    <a:gd name="T62" fmla="*/ 351 w 846"/>
                    <a:gd name="T63" fmla="*/ 177 h 1205"/>
                    <a:gd name="T64" fmla="*/ 363 w 846"/>
                    <a:gd name="T65" fmla="*/ 264 h 1205"/>
                    <a:gd name="T66" fmla="*/ 305 w 846"/>
                    <a:gd name="T67" fmla="*/ 178 h 1205"/>
                    <a:gd name="T68" fmla="*/ 241 w 846"/>
                    <a:gd name="T69" fmla="*/ 165 h 1205"/>
                    <a:gd name="T70" fmla="*/ 202 w 846"/>
                    <a:gd name="T71" fmla="*/ 255 h 1205"/>
                    <a:gd name="T72" fmla="*/ 195 w 846"/>
                    <a:gd name="T73" fmla="*/ 275 h 1205"/>
                    <a:gd name="T74" fmla="*/ 165 w 846"/>
                    <a:gd name="T75" fmla="*/ 272 h 1205"/>
                    <a:gd name="T76" fmla="*/ 90 w 846"/>
                    <a:gd name="T77" fmla="*/ 263 h 1205"/>
                    <a:gd name="T78" fmla="*/ 55 w 846"/>
                    <a:gd name="T79" fmla="*/ 196 h 1205"/>
                    <a:gd name="T80" fmla="*/ 9 w 846"/>
                    <a:gd name="T81" fmla="*/ 254 h 1205"/>
                    <a:gd name="T82" fmla="*/ 37 w 846"/>
                    <a:gd name="T83" fmla="*/ 360 h 1205"/>
                    <a:gd name="T84" fmla="*/ 17 w 846"/>
                    <a:gd name="T85" fmla="*/ 373 h 1205"/>
                    <a:gd name="T86" fmla="*/ 52 w 846"/>
                    <a:gd name="T87" fmla="*/ 513 h 1205"/>
                    <a:gd name="T88" fmla="*/ 73 w 846"/>
                    <a:gd name="T89" fmla="*/ 622 h 1205"/>
                    <a:gd name="T90" fmla="*/ 19 w 846"/>
                    <a:gd name="T91" fmla="*/ 642 h 1205"/>
                    <a:gd name="T92" fmla="*/ 15 w 846"/>
                    <a:gd name="T93" fmla="*/ 572 h 1205"/>
                    <a:gd name="T94" fmla="*/ 0 w 846"/>
                    <a:gd name="T95" fmla="*/ 758 h 1205"/>
                    <a:gd name="T96" fmla="*/ 74 w 846"/>
                    <a:gd name="T97" fmla="*/ 798 h 1205"/>
                    <a:gd name="T98" fmla="*/ 97 w 846"/>
                    <a:gd name="T99" fmla="*/ 751 h 1205"/>
                    <a:gd name="T100" fmla="*/ 117 w 846"/>
                    <a:gd name="T101" fmla="*/ 840 h 1205"/>
                    <a:gd name="T102" fmla="*/ 181 w 846"/>
                    <a:gd name="T103" fmla="*/ 869 h 1205"/>
                    <a:gd name="T104" fmla="*/ 199 w 846"/>
                    <a:gd name="T105" fmla="*/ 1008 h 1205"/>
                    <a:gd name="T106" fmla="*/ 217 w 846"/>
                    <a:gd name="T107" fmla="*/ 1121 h 1205"/>
                    <a:gd name="T108" fmla="*/ 325 w 846"/>
                    <a:gd name="T109" fmla="*/ 1205 h 1205"/>
                    <a:gd name="T110" fmla="*/ 397 w 846"/>
                    <a:gd name="T111" fmla="*/ 1167 h 1205"/>
                    <a:gd name="T112" fmla="*/ 461 w 846"/>
                    <a:gd name="T113" fmla="*/ 1152 h 1205"/>
                    <a:gd name="T114" fmla="*/ 476 w 846"/>
                    <a:gd name="T115" fmla="*/ 1070 h 1205"/>
                    <a:gd name="T116" fmla="*/ 403 w 846"/>
                    <a:gd name="T117" fmla="*/ 1016 h 1205"/>
                    <a:gd name="T118" fmla="*/ 452 w 846"/>
                    <a:gd name="T119" fmla="*/ 884 h 1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46" h="1205">
                      <a:moveTo>
                        <a:pt x="452" y="884"/>
                      </a:moveTo>
                      <a:lnTo>
                        <a:pt x="487" y="850"/>
                      </a:lnTo>
                      <a:lnTo>
                        <a:pt x="477" y="817"/>
                      </a:lnTo>
                      <a:lnTo>
                        <a:pt x="427" y="818"/>
                      </a:lnTo>
                      <a:lnTo>
                        <a:pt x="467" y="777"/>
                      </a:lnTo>
                      <a:lnTo>
                        <a:pt x="506" y="737"/>
                      </a:lnTo>
                      <a:lnTo>
                        <a:pt x="443" y="711"/>
                      </a:lnTo>
                      <a:lnTo>
                        <a:pt x="476" y="701"/>
                      </a:lnTo>
                      <a:lnTo>
                        <a:pt x="490" y="654"/>
                      </a:lnTo>
                      <a:lnTo>
                        <a:pt x="526" y="697"/>
                      </a:lnTo>
                      <a:lnTo>
                        <a:pt x="583" y="687"/>
                      </a:lnTo>
                      <a:lnTo>
                        <a:pt x="595" y="656"/>
                      </a:lnTo>
                      <a:lnTo>
                        <a:pt x="565" y="637"/>
                      </a:lnTo>
                      <a:lnTo>
                        <a:pt x="522" y="614"/>
                      </a:lnTo>
                      <a:lnTo>
                        <a:pt x="555" y="597"/>
                      </a:lnTo>
                      <a:lnTo>
                        <a:pt x="559" y="577"/>
                      </a:lnTo>
                      <a:lnTo>
                        <a:pt x="626" y="626"/>
                      </a:lnTo>
                      <a:lnTo>
                        <a:pt x="652" y="586"/>
                      </a:lnTo>
                      <a:lnTo>
                        <a:pt x="655" y="549"/>
                      </a:lnTo>
                      <a:lnTo>
                        <a:pt x="621" y="520"/>
                      </a:lnTo>
                      <a:lnTo>
                        <a:pt x="638" y="470"/>
                      </a:lnTo>
                      <a:lnTo>
                        <a:pt x="657" y="434"/>
                      </a:lnTo>
                      <a:lnTo>
                        <a:pt x="690" y="410"/>
                      </a:lnTo>
                      <a:lnTo>
                        <a:pt x="681" y="487"/>
                      </a:lnTo>
                      <a:lnTo>
                        <a:pt x="727" y="436"/>
                      </a:lnTo>
                      <a:lnTo>
                        <a:pt x="764" y="432"/>
                      </a:lnTo>
                      <a:lnTo>
                        <a:pt x="768" y="479"/>
                      </a:lnTo>
                      <a:lnTo>
                        <a:pt x="782" y="483"/>
                      </a:lnTo>
                      <a:lnTo>
                        <a:pt x="787" y="453"/>
                      </a:lnTo>
                      <a:lnTo>
                        <a:pt x="834" y="419"/>
                      </a:lnTo>
                      <a:lnTo>
                        <a:pt x="846" y="319"/>
                      </a:lnTo>
                      <a:lnTo>
                        <a:pt x="803" y="263"/>
                      </a:lnTo>
                      <a:lnTo>
                        <a:pt x="753" y="273"/>
                      </a:lnTo>
                      <a:lnTo>
                        <a:pt x="712" y="284"/>
                      </a:lnTo>
                      <a:lnTo>
                        <a:pt x="662" y="271"/>
                      </a:lnTo>
                      <a:lnTo>
                        <a:pt x="630" y="308"/>
                      </a:lnTo>
                      <a:lnTo>
                        <a:pt x="597" y="321"/>
                      </a:lnTo>
                      <a:lnTo>
                        <a:pt x="597" y="321"/>
                      </a:lnTo>
                      <a:lnTo>
                        <a:pt x="600" y="307"/>
                      </a:lnTo>
                      <a:lnTo>
                        <a:pt x="604" y="294"/>
                      </a:lnTo>
                      <a:lnTo>
                        <a:pt x="609" y="284"/>
                      </a:lnTo>
                      <a:lnTo>
                        <a:pt x="609" y="284"/>
                      </a:lnTo>
                      <a:lnTo>
                        <a:pt x="617" y="276"/>
                      </a:lnTo>
                      <a:lnTo>
                        <a:pt x="627" y="268"/>
                      </a:lnTo>
                      <a:lnTo>
                        <a:pt x="639" y="258"/>
                      </a:lnTo>
                      <a:lnTo>
                        <a:pt x="666" y="224"/>
                      </a:lnTo>
                      <a:lnTo>
                        <a:pt x="659" y="205"/>
                      </a:lnTo>
                      <a:lnTo>
                        <a:pt x="602" y="245"/>
                      </a:lnTo>
                      <a:lnTo>
                        <a:pt x="602" y="209"/>
                      </a:lnTo>
                      <a:lnTo>
                        <a:pt x="626" y="199"/>
                      </a:lnTo>
                      <a:lnTo>
                        <a:pt x="658" y="188"/>
                      </a:lnTo>
                      <a:lnTo>
                        <a:pt x="655" y="148"/>
                      </a:lnTo>
                      <a:lnTo>
                        <a:pt x="638" y="135"/>
                      </a:lnTo>
                      <a:lnTo>
                        <a:pt x="637" y="59"/>
                      </a:lnTo>
                      <a:lnTo>
                        <a:pt x="630" y="32"/>
                      </a:lnTo>
                      <a:lnTo>
                        <a:pt x="567" y="0"/>
                      </a:lnTo>
                      <a:lnTo>
                        <a:pt x="496" y="14"/>
                      </a:lnTo>
                      <a:lnTo>
                        <a:pt x="461" y="47"/>
                      </a:lnTo>
                      <a:lnTo>
                        <a:pt x="400" y="31"/>
                      </a:lnTo>
                      <a:lnTo>
                        <a:pt x="350" y="45"/>
                      </a:lnTo>
                      <a:lnTo>
                        <a:pt x="335" y="105"/>
                      </a:lnTo>
                      <a:lnTo>
                        <a:pt x="348" y="144"/>
                      </a:lnTo>
                      <a:lnTo>
                        <a:pt x="331" y="177"/>
                      </a:lnTo>
                      <a:lnTo>
                        <a:pt x="351" y="177"/>
                      </a:lnTo>
                      <a:lnTo>
                        <a:pt x="378" y="201"/>
                      </a:lnTo>
                      <a:lnTo>
                        <a:pt x="363" y="264"/>
                      </a:lnTo>
                      <a:lnTo>
                        <a:pt x="306" y="231"/>
                      </a:lnTo>
                      <a:lnTo>
                        <a:pt x="305" y="178"/>
                      </a:lnTo>
                      <a:lnTo>
                        <a:pt x="285" y="145"/>
                      </a:lnTo>
                      <a:lnTo>
                        <a:pt x="241" y="165"/>
                      </a:lnTo>
                      <a:lnTo>
                        <a:pt x="199" y="209"/>
                      </a:lnTo>
                      <a:lnTo>
                        <a:pt x="202" y="255"/>
                      </a:lnTo>
                      <a:lnTo>
                        <a:pt x="219" y="265"/>
                      </a:lnTo>
                      <a:lnTo>
                        <a:pt x="195" y="275"/>
                      </a:lnTo>
                      <a:lnTo>
                        <a:pt x="193" y="329"/>
                      </a:lnTo>
                      <a:lnTo>
                        <a:pt x="165" y="272"/>
                      </a:lnTo>
                      <a:lnTo>
                        <a:pt x="120" y="260"/>
                      </a:lnTo>
                      <a:lnTo>
                        <a:pt x="90" y="263"/>
                      </a:lnTo>
                      <a:lnTo>
                        <a:pt x="55" y="223"/>
                      </a:lnTo>
                      <a:lnTo>
                        <a:pt x="55" y="196"/>
                      </a:lnTo>
                      <a:lnTo>
                        <a:pt x="38" y="181"/>
                      </a:lnTo>
                      <a:lnTo>
                        <a:pt x="9" y="254"/>
                      </a:lnTo>
                      <a:lnTo>
                        <a:pt x="23" y="343"/>
                      </a:lnTo>
                      <a:lnTo>
                        <a:pt x="37" y="360"/>
                      </a:lnTo>
                      <a:lnTo>
                        <a:pt x="34" y="409"/>
                      </a:lnTo>
                      <a:lnTo>
                        <a:pt x="17" y="373"/>
                      </a:lnTo>
                      <a:lnTo>
                        <a:pt x="22" y="523"/>
                      </a:lnTo>
                      <a:lnTo>
                        <a:pt x="52" y="513"/>
                      </a:lnTo>
                      <a:lnTo>
                        <a:pt x="68" y="565"/>
                      </a:lnTo>
                      <a:lnTo>
                        <a:pt x="73" y="622"/>
                      </a:lnTo>
                      <a:lnTo>
                        <a:pt x="53" y="659"/>
                      </a:lnTo>
                      <a:lnTo>
                        <a:pt x="19" y="642"/>
                      </a:lnTo>
                      <a:lnTo>
                        <a:pt x="25" y="572"/>
                      </a:lnTo>
                      <a:lnTo>
                        <a:pt x="15" y="572"/>
                      </a:lnTo>
                      <a:lnTo>
                        <a:pt x="11" y="719"/>
                      </a:lnTo>
                      <a:lnTo>
                        <a:pt x="0" y="758"/>
                      </a:lnTo>
                      <a:lnTo>
                        <a:pt x="44" y="805"/>
                      </a:lnTo>
                      <a:lnTo>
                        <a:pt x="74" y="798"/>
                      </a:lnTo>
                      <a:lnTo>
                        <a:pt x="61" y="761"/>
                      </a:lnTo>
                      <a:lnTo>
                        <a:pt x="97" y="751"/>
                      </a:lnTo>
                      <a:lnTo>
                        <a:pt x="97" y="807"/>
                      </a:lnTo>
                      <a:lnTo>
                        <a:pt x="117" y="840"/>
                      </a:lnTo>
                      <a:lnTo>
                        <a:pt x="158" y="834"/>
                      </a:lnTo>
                      <a:lnTo>
                        <a:pt x="181" y="869"/>
                      </a:lnTo>
                      <a:lnTo>
                        <a:pt x="189" y="943"/>
                      </a:lnTo>
                      <a:lnTo>
                        <a:pt x="199" y="1008"/>
                      </a:lnTo>
                      <a:lnTo>
                        <a:pt x="193" y="1045"/>
                      </a:lnTo>
                      <a:lnTo>
                        <a:pt x="217" y="1121"/>
                      </a:lnTo>
                      <a:lnTo>
                        <a:pt x="214" y="1151"/>
                      </a:lnTo>
                      <a:lnTo>
                        <a:pt x="325" y="1205"/>
                      </a:lnTo>
                      <a:lnTo>
                        <a:pt x="421" y="1176"/>
                      </a:lnTo>
                      <a:lnTo>
                        <a:pt x="397" y="1167"/>
                      </a:lnTo>
                      <a:lnTo>
                        <a:pt x="417" y="1133"/>
                      </a:lnTo>
                      <a:lnTo>
                        <a:pt x="461" y="1152"/>
                      </a:lnTo>
                      <a:lnTo>
                        <a:pt x="484" y="1122"/>
                      </a:lnTo>
                      <a:lnTo>
                        <a:pt x="476" y="1070"/>
                      </a:lnTo>
                      <a:lnTo>
                        <a:pt x="406" y="1070"/>
                      </a:lnTo>
                      <a:lnTo>
                        <a:pt x="403" y="1016"/>
                      </a:lnTo>
                      <a:lnTo>
                        <a:pt x="446" y="976"/>
                      </a:lnTo>
                      <a:lnTo>
                        <a:pt x="452" y="88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120">
                  <a:extLst>
                    <a:ext uri="{FF2B5EF4-FFF2-40B4-BE49-F238E27FC236}">
                      <a16:creationId xmlns:a16="http://schemas.microsoft.com/office/drawing/2014/main" id="{7D4E08EA-D9A7-6F45-A94E-BA595DFBB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900" y="3452813"/>
                  <a:ext cx="12700" cy="31750"/>
                </a:xfrm>
                <a:custGeom>
                  <a:avLst/>
                  <a:gdLst>
                    <a:gd name="T0" fmla="*/ 39 w 39"/>
                    <a:gd name="T1" fmla="*/ 57 h 99"/>
                    <a:gd name="T2" fmla="*/ 19 w 39"/>
                    <a:gd name="T3" fmla="*/ 0 h 99"/>
                    <a:gd name="T4" fmla="*/ 2 w 39"/>
                    <a:gd name="T5" fmla="*/ 4 h 99"/>
                    <a:gd name="T6" fmla="*/ 0 w 39"/>
                    <a:gd name="T7" fmla="*/ 57 h 99"/>
                    <a:gd name="T8" fmla="*/ 17 w 39"/>
                    <a:gd name="T9" fmla="*/ 99 h 99"/>
                    <a:gd name="T10" fmla="*/ 39 w 39"/>
                    <a:gd name="T11" fmla="*/ 57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99">
                      <a:moveTo>
                        <a:pt x="39" y="57"/>
                      </a:moveTo>
                      <a:lnTo>
                        <a:pt x="19" y="0"/>
                      </a:lnTo>
                      <a:lnTo>
                        <a:pt x="2" y="4"/>
                      </a:lnTo>
                      <a:lnTo>
                        <a:pt x="0" y="57"/>
                      </a:lnTo>
                      <a:lnTo>
                        <a:pt x="17" y="99"/>
                      </a:lnTo>
                      <a:lnTo>
                        <a:pt x="39" y="5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1" name="Freeform 121">
                  <a:extLst>
                    <a:ext uri="{FF2B5EF4-FFF2-40B4-BE49-F238E27FC236}">
                      <a16:creationId xmlns:a16="http://schemas.microsoft.com/office/drawing/2014/main" id="{07ADECEF-A485-564B-864A-CFB8047C5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000" y="3352800"/>
                  <a:ext cx="152400" cy="192088"/>
                </a:xfrm>
                <a:custGeom>
                  <a:avLst/>
                  <a:gdLst>
                    <a:gd name="T0" fmla="*/ 170 w 484"/>
                    <a:gd name="T1" fmla="*/ 138 h 605"/>
                    <a:gd name="T2" fmla="*/ 143 w 484"/>
                    <a:gd name="T3" fmla="*/ 181 h 605"/>
                    <a:gd name="T4" fmla="*/ 114 w 484"/>
                    <a:gd name="T5" fmla="*/ 215 h 605"/>
                    <a:gd name="T6" fmla="*/ 17 w 484"/>
                    <a:gd name="T7" fmla="*/ 193 h 605"/>
                    <a:gd name="T8" fmla="*/ 0 w 484"/>
                    <a:gd name="T9" fmla="*/ 216 h 605"/>
                    <a:gd name="T10" fmla="*/ 70 w 484"/>
                    <a:gd name="T11" fmla="*/ 288 h 605"/>
                    <a:gd name="T12" fmla="*/ 48 w 484"/>
                    <a:gd name="T13" fmla="*/ 328 h 605"/>
                    <a:gd name="T14" fmla="*/ 82 w 484"/>
                    <a:gd name="T15" fmla="*/ 377 h 605"/>
                    <a:gd name="T16" fmla="*/ 62 w 484"/>
                    <a:gd name="T17" fmla="*/ 404 h 605"/>
                    <a:gd name="T18" fmla="*/ 76 w 484"/>
                    <a:gd name="T19" fmla="*/ 451 h 605"/>
                    <a:gd name="T20" fmla="*/ 103 w 484"/>
                    <a:gd name="T21" fmla="*/ 487 h 605"/>
                    <a:gd name="T22" fmla="*/ 140 w 484"/>
                    <a:gd name="T23" fmla="*/ 477 h 605"/>
                    <a:gd name="T24" fmla="*/ 140 w 484"/>
                    <a:gd name="T25" fmla="*/ 477 h 605"/>
                    <a:gd name="T26" fmla="*/ 158 w 484"/>
                    <a:gd name="T27" fmla="*/ 487 h 605"/>
                    <a:gd name="T28" fmla="*/ 174 w 484"/>
                    <a:gd name="T29" fmla="*/ 494 h 605"/>
                    <a:gd name="T30" fmla="*/ 186 w 484"/>
                    <a:gd name="T31" fmla="*/ 500 h 605"/>
                    <a:gd name="T32" fmla="*/ 186 w 484"/>
                    <a:gd name="T33" fmla="*/ 500 h 605"/>
                    <a:gd name="T34" fmla="*/ 189 w 484"/>
                    <a:gd name="T35" fmla="*/ 500 h 605"/>
                    <a:gd name="T36" fmla="*/ 191 w 484"/>
                    <a:gd name="T37" fmla="*/ 499 h 605"/>
                    <a:gd name="T38" fmla="*/ 196 w 484"/>
                    <a:gd name="T39" fmla="*/ 497 h 605"/>
                    <a:gd name="T40" fmla="*/ 203 w 484"/>
                    <a:gd name="T41" fmla="*/ 492 h 605"/>
                    <a:gd name="T42" fmla="*/ 210 w 484"/>
                    <a:gd name="T43" fmla="*/ 488 h 605"/>
                    <a:gd name="T44" fmla="*/ 221 w 484"/>
                    <a:gd name="T45" fmla="*/ 478 h 605"/>
                    <a:gd name="T46" fmla="*/ 225 w 484"/>
                    <a:gd name="T47" fmla="*/ 472 h 605"/>
                    <a:gd name="T48" fmla="*/ 267 w 484"/>
                    <a:gd name="T49" fmla="*/ 522 h 605"/>
                    <a:gd name="T50" fmla="*/ 220 w 484"/>
                    <a:gd name="T51" fmla="*/ 532 h 605"/>
                    <a:gd name="T52" fmla="*/ 240 w 484"/>
                    <a:gd name="T53" fmla="*/ 569 h 605"/>
                    <a:gd name="T54" fmla="*/ 277 w 484"/>
                    <a:gd name="T55" fmla="*/ 575 h 605"/>
                    <a:gd name="T56" fmla="*/ 310 w 484"/>
                    <a:gd name="T57" fmla="*/ 605 h 605"/>
                    <a:gd name="T58" fmla="*/ 360 w 484"/>
                    <a:gd name="T59" fmla="*/ 598 h 605"/>
                    <a:gd name="T60" fmla="*/ 313 w 484"/>
                    <a:gd name="T61" fmla="*/ 535 h 605"/>
                    <a:gd name="T62" fmla="*/ 319 w 484"/>
                    <a:gd name="T63" fmla="*/ 501 h 605"/>
                    <a:gd name="T64" fmla="*/ 343 w 484"/>
                    <a:gd name="T65" fmla="*/ 525 h 605"/>
                    <a:gd name="T66" fmla="*/ 342 w 484"/>
                    <a:gd name="T67" fmla="*/ 494 h 605"/>
                    <a:gd name="T68" fmla="*/ 396 w 484"/>
                    <a:gd name="T69" fmla="*/ 501 h 605"/>
                    <a:gd name="T70" fmla="*/ 445 w 484"/>
                    <a:gd name="T71" fmla="*/ 428 h 605"/>
                    <a:gd name="T72" fmla="*/ 381 w 484"/>
                    <a:gd name="T73" fmla="*/ 359 h 605"/>
                    <a:gd name="T74" fmla="*/ 378 w 484"/>
                    <a:gd name="T75" fmla="*/ 302 h 605"/>
                    <a:gd name="T76" fmla="*/ 484 w 484"/>
                    <a:gd name="T77" fmla="*/ 205 h 605"/>
                    <a:gd name="T78" fmla="*/ 483 w 484"/>
                    <a:gd name="T79" fmla="*/ 155 h 605"/>
                    <a:gd name="T80" fmla="*/ 463 w 484"/>
                    <a:gd name="T81" fmla="*/ 102 h 605"/>
                    <a:gd name="T82" fmla="*/ 451 w 484"/>
                    <a:gd name="T83" fmla="*/ 25 h 605"/>
                    <a:gd name="T84" fmla="*/ 401 w 484"/>
                    <a:gd name="T85" fmla="*/ 0 h 605"/>
                    <a:gd name="T86" fmla="*/ 306 w 484"/>
                    <a:gd name="T87" fmla="*/ 97 h 605"/>
                    <a:gd name="T88" fmla="*/ 332 w 484"/>
                    <a:gd name="T89" fmla="*/ 137 h 605"/>
                    <a:gd name="T90" fmla="*/ 333 w 484"/>
                    <a:gd name="T91" fmla="*/ 176 h 605"/>
                    <a:gd name="T92" fmla="*/ 303 w 484"/>
                    <a:gd name="T93" fmla="*/ 147 h 605"/>
                    <a:gd name="T94" fmla="*/ 283 w 484"/>
                    <a:gd name="T95" fmla="*/ 160 h 605"/>
                    <a:gd name="T96" fmla="*/ 267 w 484"/>
                    <a:gd name="T97" fmla="*/ 230 h 605"/>
                    <a:gd name="T98" fmla="*/ 206 w 484"/>
                    <a:gd name="T99" fmla="*/ 190 h 605"/>
                    <a:gd name="T100" fmla="*/ 213 w 484"/>
                    <a:gd name="T101" fmla="*/ 160 h 605"/>
                    <a:gd name="T102" fmla="*/ 193 w 484"/>
                    <a:gd name="T103" fmla="*/ 141 h 605"/>
                    <a:gd name="T104" fmla="*/ 249 w 484"/>
                    <a:gd name="T105" fmla="*/ 84 h 605"/>
                    <a:gd name="T106" fmla="*/ 156 w 484"/>
                    <a:gd name="T107" fmla="*/ 108 h 605"/>
                    <a:gd name="T108" fmla="*/ 103 w 484"/>
                    <a:gd name="T109" fmla="*/ 79 h 605"/>
                    <a:gd name="T110" fmla="*/ 103 w 484"/>
                    <a:gd name="T111" fmla="*/ 102 h 605"/>
                    <a:gd name="T112" fmla="*/ 170 w 484"/>
                    <a:gd name="T113" fmla="*/ 138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84" h="605">
                      <a:moveTo>
                        <a:pt x="170" y="138"/>
                      </a:moveTo>
                      <a:lnTo>
                        <a:pt x="143" y="181"/>
                      </a:lnTo>
                      <a:lnTo>
                        <a:pt x="114" y="215"/>
                      </a:lnTo>
                      <a:lnTo>
                        <a:pt x="17" y="193"/>
                      </a:lnTo>
                      <a:lnTo>
                        <a:pt x="0" y="216"/>
                      </a:lnTo>
                      <a:lnTo>
                        <a:pt x="70" y="288"/>
                      </a:lnTo>
                      <a:lnTo>
                        <a:pt x="48" y="328"/>
                      </a:lnTo>
                      <a:lnTo>
                        <a:pt x="82" y="377"/>
                      </a:lnTo>
                      <a:lnTo>
                        <a:pt x="62" y="404"/>
                      </a:lnTo>
                      <a:lnTo>
                        <a:pt x="76" y="451"/>
                      </a:lnTo>
                      <a:lnTo>
                        <a:pt x="103" y="487"/>
                      </a:lnTo>
                      <a:lnTo>
                        <a:pt x="140" y="477"/>
                      </a:lnTo>
                      <a:lnTo>
                        <a:pt x="140" y="477"/>
                      </a:lnTo>
                      <a:lnTo>
                        <a:pt x="158" y="487"/>
                      </a:lnTo>
                      <a:lnTo>
                        <a:pt x="174" y="494"/>
                      </a:lnTo>
                      <a:lnTo>
                        <a:pt x="186" y="500"/>
                      </a:lnTo>
                      <a:lnTo>
                        <a:pt x="186" y="500"/>
                      </a:lnTo>
                      <a:lnTo>
                        <a:pt x="189" y="500"/>
                      </a:lnTo>
                      <a:lnTo>
                        <a:pt x="191" y="499"/>
                      </a:lnTo>
                      <a:lnTo>
                        <a:pt x="196" y="497"/>
                      </a:lnTo>
                      <a:lnTo>
                        <a:pt x="203" y="492"/>
                      </a:lnTo>
                      <a:lnTo>
                        <a:pt x="210" y="488"/>
                      </a:lnTo>
                      <a:lnTo>
                        <a:pt x="221" y="478"/>
                      </a:lnTo>
                      <a:lnTo>
                        <a:pt x="225" y="472"/>
                      </a:lnTo>
                      <a:lnTo>
                        <a:pt x="267" y="522"/>
                      </a:lnTo>
                      <a:lnTo>
                        <a:pt x="220" y="532"/>
                      </a:lnTo>
                      <a:lnTo>
                        <a:pt x="240" y="569"/>
                      </a:lnTo>
                      <a:lnTo>
                        <a:pt x="277" y="575"/>
                      </a:lnTo>
                      <a:lnTo>
                        <a:pt x="310" y="605"/>
                      </a:lnTo>
                      <a:lnTo>
                        <a:pt x="360" y="598"/>
                      </a:lnTo>
                      <a:lnTo>
                        <a:pt x="313" y="535"/>
                      </a:lnTo>
                      <a:lnTo>
                        <a:pt x="319" y="501"/>
                      </a:lnTo>
                      <a:lnTo>
                        <a:pt x="343" y="525"/>
                      </a:lnTo>
                      <a:lnTo>
                        <a:pt x="342" y="494"/>
                      </a:lnTo>
                      <a:lnTo>
                        <a:pt x="396" y="501"/>
                      </a:lnTo>
                      <a:lnTo>
                        <a:pt x="445" y="428"/>
                      </a:lnTo>
                      <a:lnTo>
                        <a:pt x="381" y="359"/>
                      </a:lnTo>
                      <a:lnTo>
                        <a:pt x="378" y="302"/>
                      </a:lnTo>
                      <a:lnTo>
                        <a:pt x="484" y="205"/>
                      </a:lnTo>
                      <a:lnTo>
                        <a:pt x="483" y="155"/>
                      </a:lnTo>
                      <a:lnTo>
                        <a:pt x="463" y="102"/>
                      </a:lnTo>
                      <a:lnTo>
                        <a:pt x="451" y="25"/>
                      </a:lnTo>
                      <a:lnTo>
                        <a:pt x="401" y="0"/>
                      </a:lnTo>
                      <a:lnTo>
                        <a:pt x="306" y="97"/>
                      </a:lnTo>
                      <a:lnTo>
                        <a:pt x="332" y="137"/>
                      </a:lnTo>
                      <a:lnTo>
                        <a:pt x="333" y="176"/>
                      </a:lnTo>
                      <a:lnTo>
                        <a:pt x="303" y="147"/>
                      </a:lnTo>
                      <a:lnTo>
                        <a:pt x="283" y="160"/>
                      </a:lnTo>
                      <a:lnTo>
                        <a:pt x="267" y="230"/>
                      </a:lnTo>
                      <a:lnTo>
                        <a:pt x="206" y="190"/>
                      </a:lnTo>
                      <a:lnTo>
                        <a:pt x="213" y="160"/>
                      </a:lnTo>
                      <a:lnTo>
                        <a:pt x="193" y="141"/>
                      </a:lnTo>
                      <a:lnTo>
                        <a:pt x="249" y="84"/>
                      </a:lnTo>
                      <a:lnTo>
                        <a:pt x="156" y="108"/>
                      </a:lnTo>
                      <a:lnTo>
                        <a:pt x="103" y="79"/>
                      </a:lnTo>
                      <a:lnTo>
                        <a:pt x="103" y="102"/>
                      </a:lnTo>
                      <a:lnTo>
                        <a:pt x="170" y="13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" name="Freeform 122">
                  <a:extLst>
                    <a:ext uri="{FF2B5EF4-FFF2-40B4-BE49-F238E27FC236}">
                      <a16:creationId xmlns:a16="http://schemas.microsoft.com/office/drawing/2014/main" id="{BE0CF7E6-48DE-1944-8A29-0FA9640B2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2988" y="3221038"/>
                  <a:ext cx="33338" cy="30163"/>
                </a:xfrm>
                <a:custGeom>
                  <a:avLst/>
                  <a:gdLst>
                    <a:gd name="T0" fmla="*/ 47 w 106"/>
                    <a:gd name="T1" fmla="*/ 34 h 97"/>
                    <a:gd name="T2" fmla="*/ 7 w 106"/>
                    <a:gd name="T3" fmla="*/ 25 h 97"/>
                    <a:gd name="T4" fmla="*/ 0 w 106"/>
                    <a:gd name="T5" fmla="*/ 50 h 97"/>
                    <a:gd name="T6" fmla="*/ 27 w 106"/>
                    <a:gd name="T7" fmla="*/ 97 h 97"/>
                    <a:gd name="T8" fmla="*/ 87 w 106"/>
                    <a:gd name="T9" fmla="*/ 67 h 97"/>
                    <a:gd name="T10" fmla="*/ 106 w 106"/>
                    <a:gd name="T11" fmla="*/ 7 h 97"/>
                    <a:gd name="T12" fmla="*/ 54 w 106"/>
                    <a:gd name="T13" fmla="*/ 0 h 97"/>
                    <a:gd name="T14" fmla="*/ 47 w 106"/>
                    <a:gd name="T15" fmla="*/ 3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6" h="97">
                      <a:moveTo>
                        <a:pt x="47" y="34"/>
                      </a:moveTo>
                      <a:lnTo>
                        <a:pt x="7" y="25"/>
                      </a:lnTo>
                      <a:lnTo>
                        <a:pt x="0" y="50"/>
                      </a:lnTo>
                      <a:lnTo>
                        <a:pt x="27" y="97"/>
                      </a:lnTo>
                      <a:lnTo>
                        <a:pt x="87" y="67"/>
                      </a:lnTo>
                      <a:lnTo>
                        <a:pt x="106" y="7"/>
                      </a:lnTo>
                      <a:lnTo>
                        <a:pt x="54" y="0"/>
                      </a:lnTo>
                      <a:lnTo>
                        <a:pt x="47" y="3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" name="Freeform 123">
                  <a:extLst>
                    <a:ext uri="{FF2B5EF4-FFF2-40B4-BE49-F238E27FC236}">
                      <a16:creationId xmlns:a16="http://schemas.microsoft.com/office/drawing/2014/main" id="{FAB918A3-9AB7-9747-986A-7D41514E4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8888" y="3146425"/>
                  <a:ext cx="26988" cy="20638"/>
                </a:xfrm>
                <a:custGeom>
                  <a:avLst/>
                  <a:gdLst>
                    <a:gd name="T0" fmla="*/ 50 w 87"/>
                    <a:gd name="T1" fmla="*/ 37 h 64"/>
                    <a:gd name="T2" fmla="*/ 87 w 87"/>
                    <a:gd name="T3" fmla="*/ 51 h 64"/>
                    <a:gd name="T4" fmla="*/ 70 w 87"/>
                    <a:gd name="T5" fmla="*/ 0 h 64"/>
                    <a:gd name="T6" fmla="*/ 23 w 87"/>
                    <a:gd name="T7" fmla="*/ 14 h 64"/>
                    <a:gd name="T8" fmla="*/ 0 w 87"/>
                    <a:gd name="T9" fmla="*/ 47 h 64"/>
                    <a:gd name="T10" fmla="*/ 16 w 87"/>
                    <a:gd name="T11" fmla="*/ 64 h 64"/>
                    <a:gd name="T12" fmla="*/ 50 w 87"/>
                    <a:gd name="T13" fmla="*/ 37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64">
                      <a:moveTo>
                        <a:pt x="50" y="37"/>
                      </a:moveTo>
                      <a:lnTo>
                        <a:pt x="87" y="51"/>
                      </a:lnTo>
                      <a:lnTo>
                        <a:pt x="70" y="0"/>
                      </a:lnTo>
                      <a:lnTo>
                        <a:pt x="23" y="14"/>
                      </a:lnTo>
                      <a:lnTo>
                        <a:pt x="0" y="47"/>
                      </a:lnTo>
                      <a:lnTo>
                        <a:pt x="16" y="64"/>
                      </a:lnTo>
                      <a:lnTo>
                        <a:pt x="50" y="3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4" name="Freeform 124">
                  <a:extLst>
                    <a:ext uri="{FF2B5EF4-FFF2-40B4-BE49-F238E27FC236}">
                      <a16:creationId xmlns:a16="http://schemas.microsoft.com/office/drawing/2014/main" id="{E59AA7C6-B654-E946-BA39-97E3A5245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2825" y="3076575"/>
                  <a:ext cx="219075" cy="200025"/>
                </a:xfrm>
                <a:custGeom>
                  <a:avLst/>
                  <a:gdLst>
                    <a:gd name="T0" fmla="*/ 61 w 691"/>
                    <a:gd name="T1" fmla="*/ 599 h 628"/>
                    <a:gd name="T2" fmla="*/ 87 w 691"/>
                    <a:gd name="T3" fmla="*/ 583 h 628"/>
                    <a:gd name="T4" fmla="*/ 77 w 691"/>
                    <a:gd name="T5" fmla="*/ 619 h 628"/>
                    <a:gd name="T6" fmla="*/ 111 w 691"/>
                    <a:gd name="T7" fmla="*/ 628 h 628"/>
                    <a:gd name="T8" fmla="*/ 114 w 691"/>
                    <a:gd name="T9" fmla="*/ 583 h 628"/>
                    <a:gd name="T10" fmla="*/ 94 w 691"/>
                    <a:gd name="T11" fmla="*/ 563 h 628"/>
                    <a:gd name="T12" fmla="*/ 94 w 691"/>
                    <a:gd name="T13" fmla="*/ 549 h 628"/>
                    <a:gd name="T14" fmla="*/ 59 w 691"/>
                    <a:gd name="T15" fmla="*/ 524 h 628"/>
                    <a:gd name="T16" fmla="*/ 69 w 691"/>
                    <a:gd name="T17" fmla="*/ 470 h 628"/>
                    <a:gd name="T18" fmla="*/ 149 w 691"/>
                    <a:gd name="T19" fmla="*/ 442 h 628"/>
                    <a:gd name="T20" fmla="*/ 172 w 691"/>
                    <a:gd name="T21" fmla="*/ 402 h 628"/>
                    <a:gd name="T22" fmla="*/ 254 w 691"/>
                    <a:gd name="T23" fmla="*/ 355 h 628"/>
                    <a:gd name="T24" fmla="*/ 266 w 691"/>
                    <a:gd name="T25" fmla="*/ 399 h 628"/>
                    <a:gd name="T26" fmla="*/ 312 w 691"/>
                    <a:gd name="T27" fmla="*/ 421 h 628"/>
                    <a:gd name="T28" fmla="*/ 378 w 691"/>
                    <a:gd name="T29" fmla="*/ 374 h 628"/>
                    <a:gd name="T30" fmla="*/ 422 w 691"/>
                    <a:gd name="T31" fmla="*/ 386 h 628"/>
                    <a:gd name="T32" fmla="*/ 448 w 691"/>
                    <a:gd name="T33" fmla="*/ 360 h 628"/>
                    <a:gd name="T34" fmla="*/ 498 w 691"/>
                    <a:gd name="T35" fmla="*/ 373 h 628"/>
                    <a:gd name="T36" fmla="*/ 552 w 691"/>
                    <a:gd name="T37" fmla="*/ 379 h 628"/>
                    <a:gd name="T38" fmla="*/ 582 w 691"/>
                    <a:gd name="T39" fmla="*/ 409 h 628"/>
                    <a:gd name="T40" fmla="*/ 599 w 691"/>
                    <a:gd name="T41" fmla="*/ 419 h 628"/>
                    <a:gd name="T42" fmla="*/ 605 w 691"/>
                    <a:gd name="T43" fmla="*/ 389 h 628"/>
                    <a:gd name="T44" fmla="*/ 638 w 691"/>
                    <a:gd name="T45" fmla="*/ 325 h 628"/>
                    <a:gd name="T46" fmla="*/ 681 w 691"/>
                    <a:gd name="T47" fmla="*/ 262 h 628"/>
                    <a:gd name="T48" fmla="*/ 687 w 691"/>
                    <a:gd name="T49" fmla="*/ 205 h 628"/>
                    <a:gd name="T50" fmla="*/ 663 w 691"/>
                    <a:gd name="T51" fmla="*/ 149 h 628"/>
                    <a:gd name="T52" fmla="*/ 636 w 691"/>
                    <a:gd name="T53" fmla="*/ 109 h 628"/>
                    <a:gd name="T54" fmla="*/ 666 w 691"/>
                    <a:gd name="T55" fmla="*/ 33 h 628"/>
                    <a:gd name="T56" fmla="*/ 691 w 691"/>
                    <a:gd name="T57" fmla="*/ 3 h 628"/>
                    <a:gd name="T58" fmla="*/ 675 w 691"/>
                    <a:gd name="T59" fmla="*/ 0 h 628"/>
                    <a:gd name="T60" fmla="*/ 609 w 691"/>
                    <a:gd name="T61" fmla="*/ 70 h 628"/>
                    <a:gd name="T62" fmla="*/ 570 w 691"/>
                    <a:gd name="T63" fmla="*/ 103 h 628"/>
                    <a:gd name="T64" fmla="*/ 523 w 691"/>
                    <a:gd name="T65" fmla="*/ 103 h 628"/>
                    <a:gd name="T66" fmla="*/ 483 w 691"/>
                    <a:gd name="T67" fmla="*/ 128 h 628"/>
                    <a:gd name="T68" fmla="*/ 420 w 691"/>
                    <a:gd name="T69" fmla="*/ 198 h 628"/>
                    <a:gd name="T70" fmla="*/ 355 w 691"/>
                    <a:gd name="T71" fmla="*/ 298 h 628"/>
                    <a:gd name="T72" fmla="*/ 228 w 691"/>
                    <a:gd name="T73" fmla="*/ 313 h 628"/>
                    <a:gd name="T74" fmla="*/ 189 w 691"/>
                    <a:gd name="T75" fmla="*/ 340 h 628"/>
                    <a:gd name="T76" fmla="*/ 102 w 691"/>
                    <a:gd name="T77" fmla="*/ 356 h 628"/>
                    <a:gd name="T78" fmla="*/ 23 w 691"/>
                    <a:gd name="T79" fmla="*/ 423 h 628"/>
                    <a:gd name="T80" fmla="*/ 9 w 691"/>
                    <a:gd name="T81" fmla="*/ 513 h 628"/>
                    <a:gd name="T82" fmla="*/ 0 w 691"/>
                    <a:gd name="T83" fmla="*/ 544 h 628"/>
                    <a:gd name="T84" fmla="*/ 30 w 691"/>
                    <a:gd name="T85" fmla="*/ 557 h 628"/>
                    <a:gd name="T86" fmla="*/ 61 w 691"/>
                    <a:gd name="T87" fmla="*/ 599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91" h="628">
                      <a:moveTo>
                        <a:pt x="61" y="599"/>
                      </a:moveTo>
                      <a:lnTo>
                        <a:pt x="87" y="583"/>
                      </a:lnTo>
                      <a:lnTo>
                        <a:pt x="77" y="619"/>
                      </a:lnTo>
                      <a:lnTo>
                        <a:pt x="111" y="628"/>
                      </a:lnTo>
                      <a:lnTo>
                        <a:pt x="114" y="583"/>
                      </a:lnTo>
                      <a:lnTo>
                        <a:pt x="94" y="563"/>
                      </a:lnTo>
                      <a:lnTo>
                        <a:pt x="94" y="549"/>
                      </a:lnTo>
                      <a:lnTo>
                        <a:pt x="59" y="524"/>
                      </a:lnTo>
                      <a:lnTo>
                        <a:pt x="69" y="470"/>
                      </a:lnTo>
                      <a:lnTo>
                        <a:pt x="149" y="442"/>
                      </a:lnTo>
                      <a:lnTo>
                        <a:pt x="172" y="402"/>
                      </a:lnTo>
                      <a:lnTo>
                        <a:pt x="254" y="355"/>
                      </a:lnTo>
                      <a:lnTo>
                        <a:pt x="266" y="399"/>
                      </a:lnTo>
                      <a:lnTo>
                        <a:pt x="312" y="421"/>
                      </a:lnTo>
                      <a:lnTo>
                        <a:pt x="378" y="374"/>
                      </a:lnTo>
                      <a:lnTo>
                        <a:pt x="422" y="386"/>
                      </a:lnTo>
                      <a:lnTo>
                        <a:pt x="448" y="360"/>
                      </a:lnTo>
                      <a:lnTo>
                        <a:pt x="498" y="373"/>
                      </a:lnTo>
                      <a:lnTo>
                        <a:pt x="552" y="379"/>
                      </a:lnTo>
                      <a:lnTo>
                        <a:pt x="582" y="409"/>
                      </a:lnTo>
                      <a:lnTo>
                        <a:pt x="599" y="419"/>
                      </a:lnTo>
                      <a:lnTo>
                        <a:pt x="605" y="389"/>
                      </a:lnTo>
                      <a:lnTo>
                        <a:pt x="638" y="325"/>
                      </a:lnTo>
                      <a:lnTo>
                        <a:pt x="681" y="262"/>
                      </a:lnTo>
                      <a:lnTo>
                        <a:pt x="687" y="205"/>
                      </a:lnTo>
                      <a:lnTo>
                        <a:pt x="663" y="149"/>
                      </a:lnTo>
                      <a:lnTo>
                        <a:pt x="636" y="109"/>
                      </a:lnTo>
                      <a:lnTo>
                        <a:pt x="666" y="33"/>
                      </a:lnTo>
                      <a:lnTo>
                        <a:pt x="691" y="3"/>
                      </a:lnTo>
                      <a:lnTo>
                        <a:pt x="675" y="0"/>
                      </a:lnTo>
                      <a:lnTo>
                        <a:pt x="609" y="70"/>
                      </a:lnTo>
                      <a:lnTo>
                        <a:pt x="570" y="103"/>
                      </a:lnTo>
                      <a:lnTo>
                        <a:pt x="523" y="103"/>
                      </a:lnTo>
                      <a:lnTo>
                        <a:pt x="483" y="128"/>
                      </a:lnTo>
                      <a:lnTo>
                        <a:pt x="420" y="198"/>
                      </a:lnTo>
                      <a:lnTo>
                        <a:pt x="355" y="298"/>
                      </a:lnTo>
                      <a:lnTo>
                        <a:pt x="228" y="313"/>
                      </a:lnTo>
                      <a:lnTo>
                        <a:pt x="189" y="340"/>
                      </a:lnTo>
                      <a:lnTo>
                        <a:pt x="102" y="356"/>
                      </a:lnTo>
                      <a:lnTo>
                        <a:pt x="23" y="423"/>
                      </a:lnTo>
                      <a:lnTo>
                        <a:pt x="9" y="513"/>
                      </a:lnTo>
                      <a:lnTo>
                        <a:pt x="0" y="544"/>
                      </a:lnTo>
                      <a:lnTo>
                        <a:pt x="30" y="557"/>
                      </a:lnTo>
                      <a:lnTo>
                        <a:pt x="61" y="59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5" name="Freeform 125">
                  <a:extLst>
                    <a:ext uri="{FF2B5EF4-FFF2-40B4-BE49-F238E27FC236}">
                      <a16:creationId xmlns:a16="http://schemas.microsoft.com/office/drawing/2014/main" id="{EA1A6A04-A50F-F443-9CC5-23C023465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1125" y="3536950"/>
                  <a:ext cx="42863" cy="26988"/>
                </a:xfrm>
                <a:custGeom>
                  <a:avLst/>
                  <a:gdLst>
                    <a:gd name="T0" fmla="*/ 37 w 137"/>
                    <a:gd name="T1" fmla="*/ 0 h 87"/>
                    <a:gd name="T2" fmla="*/ 54 w 137"/>
                    <a:gd name="T3" fmla="*/ 34 h 87"/>
                    <a:gd name="T4" fmla="*/ 0 w 137"/>
                    <a:gd name="T5" fmla="*/ 57 h 87"/>
                    <a:gd name="T6" fmla="*/ 35 w 137"/>
                    <a:gd name="T7" fmla="*/ 87 h 87"/>
                    <a:gd name="T8" fmla="*/ 64 w 137"/>
                    <a:gd name="T9" fmla="*/ 57 h 87"/>
                    <a:gd name="T10" fmla="*/ 97 w 137"/>
                    <a:gd name="T11" fmla="*/ 44 h 87"/>
                    <a:gd name="T12" fmla="*/ 137 w 137"/>
                    <a:gd name="T13" fmla="*/ 49 h 87"/>
                    <a:gd name="T14" fmla="*/ 124 w 137"/>
                    <a:gd name="T15" fmla="*/ 27 h 87"/>
                    <a:gd name="T16" fmla="*/ 37 w 137"/>
                    <a:gd name="T17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7" h="87">
                      <a:moveTo>
                        <a:pt x="37" y="0"/>
                      </a:moveTo>
                      <a:lnTo>
                        <a:pt x="54" y="34"/>
                      </a:lnTo>
                      <a:lnTo>
                        <a:pt x="0" y="57"/>
                      </a:lnTo>
                      <a:lnTo>
                        <a:pt x="35" y="87"/>
                      </a:lnTo>
                      <a:lnTo>
                        <a:pt x="64" y="57"/>
                      </a:lnTo>
                      <a:lnTo>
                        <a:pt x="97" y="44"/>
                      </a:lnTo>
                      <a:lnTo>
                        <a:pt x="137" y="49"/>
                      </a:lnTo>
                      <a:lnTo>
                        <a:pt x="124" y="2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6" name="Freeform 126">
                  <a:extLst>
                    <a:ext uri="{FF2B5EF4-FFF2-40B4-BE49-F238E27FC236}">
                      <a16:creationId xmlns:a16="http://schemas.microsoft.com/office/drawing/2014/main" id="{1A5AB678-B33F-814B-B6C2-0A96DD574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8263" y="3548063"/>
                  <a:ext cx="41275" cy="53975"/>
                </a:xfrm>
                <a:custGeom>
                  <a:avLst/>
                  <a:gdLst>
                    <a:gd name="T0" fmla="*/ 50 w 127"/>
                    <a:gd name="T1" fmla="*/ 37 h 166"/>
                    <a:gd name="T2" fmla="*/ 23 w 127"/>
                    <a:gd name="T3" fmla="*/ 0 h 166"/>
                    <a:gd name="T4" fmla="*/ 0 w 127"/>
                    <a:gd name="T5" fmla="*/ 5 h 166"/>
                    <a:gd name="T6" fmla="*/ 40 w 127"/>
                    <a:gd name="T7" fmla="*/ 80 h 166"/>
                    <a:gd name="T8" fmla="*/ 30 w 127"/>
                    <a:gd name="T9" fmla="*/ 104 h 166"/>
                    <a:gd name="T10" fmla="*/ 51 w 127"/>
                    <a:gd name="T11" fmla="*/ 166 h 166"/>
                    <a:gd name="T12" fmla="*/ 74 w 127"/>
                    <a:gd name="T13" fmla="*/ 136 h 166"/>
                    <a:gd name="T14" fmla="*/ 96 w 127"/>
                    <a:gd name="T15" fmla="*/ 106 h 166"/>
                    <a:gd name="T16" fmla="*/ 127 w 127"/>
                    <a:gd name="T17" fmla="*/ 63 h 166"/>
                    <a:gd name="T18" fmla="*/ 83 w 127"/>
                    <a:gd name="T19" fmla="*/ 17 h 166"/>
                    <a:gd name="T20" fmla="*/ 50 w 127"/>
                    <a:gd name="T21" fmla="*/ 3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7" h="166">
                      <a:moveTo>
                        <a:pt x="50" y="37"/>
                      </a:moveTo>
                      <a:lnTo>
                        <a:pt x="23" y="0"/>
                      </a:lnTo>
                      <a:lnTo>
                        <a:pt x="0" y="5"/>
                      </a:lnTo>
                      <a:lnTo>
                        <a:pt x="40" y="80"/>
                      </a:lnTo>
                      <a:lnTo>
                        <a:pt x="30" y="104"/>
                      </a:lnTo>
                      <a:lnTo>
                        <a:pt x="51" y="166"/>
                      </a:lnTo>
                      <a:lnTo>
                        <a:pt x="74" y="136"/>
                      </a:lnTo>
                      <a:lnTo>
                        <a:pt x="96" y="106"/>
                      </a:lnTo>
                      <a:lnTo>
                        <a:pt x="127" y="63"/>
                      </a:lnTo>
                      <a:lnTo>
                        <a:pt x="83" y="17"/>
                      </a:lnTo>
                      <a:lnTo>
                        <a:pt x="50" y="3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7" name="Freeform 127">
                  <a:extLst>
                    <a:ext uri="{FF2B5EF4-FFF2-40B4-BE49-F238E27FC236}">
                      <a16:creationId xmlns:a16="http://schemas.microsoft.com/office/drawing/2014/main" id="{A5ECB8A2-E4CF-2B40-A573-861966648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6350" y="3554413"/>
                  <a:ext cx="71438" cy="44450"/>
                </a:xfrm>
                <a:custGeom>
                  <a:avLst/>
                  <a:gdLst>
                    <a:gd name="T0" fmla="*/ 190 w 225"/>
                    <a:gd name="T1" fmla="*/ 45 h 140"/>
                    <a:gd name="T2" fmla="*/ 190 w 225"/>
                    <a:gd name="T3" fmla="*/ 45 h 140"/>
                    <a:gd name="T4" fmla="*/ 185 w 225"/>
                    <a:gd name="T5" fmla="*/ 42 h 140"/>
                    <a:gd name="T6" fmla="*/ 176 w 225"/>
                    <a:gd name="T7" fmla="*/ 41 h 140"/>
                    <a:gd name="T8" fmla="*/ 152 w 225"/>
                    <a:gd name="T9" fmla="*/ 40 h 140"/>
                    <a:gd name="T10" fmla="*/ 129 w 225"/>
                    <a:gd name="T11" fmla="*/ 40 h 140"/>
                    <a:gd name="T12" fmla="*/ 120 w 225"/>
                    <a:gd name="T13" fmla="*/ 40 h 140"/>
                    <a:gd name="T14" fmla="*/ 113 w 225"/>
                    <a:gd name="T15" fmla="*/ 39 h 140"/>
                    <a:gd name="T16" fmla="*/ 113 w 225"/>
                    <a:gd name="T17" fmla="*/ 39 h 140"/>
                    <a:gd name="T18" fmla="*/ 98 w 225"/>
                    <a:gd name="T19" fmla="*/ 31 h 140"/>
                    <a:gd name="T20" fmla="*/ 71 w 225"/>
                    <a:gd name="T21" fmla="*/ 18 h 140"/>
                    <a:gd name="T22" fmla="*/ 36 w 225"/>
                    <a:gd name="T23" fmla="*/ 0 h 140"/>
                    <a:gd name="T24" fmla="*/ 0 w 225"/>
                    <a:gd name="T25" fmla="*/ 10 h 140"/>
                    <a:gd name="T26" fmla="*/ 1 w 225"/>
                    <a:gd name="T27" fmla="*/ 30 h 140"/>
                    <a:gd name="T28" fmla="*/ 48 w 225"/>
                    <a:gd name="T29" fmla="*/ 62 h 140"/>
                    <a:gd name="T30" fmla="*/ 1 w 225"/>
                    <a:gd name="T31" fmla="*/ 67 h 140"/>
                    <a:gd name="T32" fmla="*/ 1 w 225"/>
                    <a:gd name="T33" fmla="*/ 89 h 140"/>
                    <a:gd name="T34" fmla="*/ 78 w 225"/>
                    <a:gd name="T35" fmla="*/ 116 h 140"/>
                    <a:gd name="T36" fmla="*/ 98 w 225"/>
                    <a:gd name="T37" fmla="*/ 138 h 140"/>
                    <a:gd name="T38" fmla="*/ 155 w 225"/>
                    <a:gd name="T39" fmla="*/ 138 h 140"/>
                    <a:gd name="T40" fmla="*/ 225 w 225"/>
                    <a:gd name="T41" fmla="*/ 140 h 140"/>
                    <a:gd name="T42" fmla="*/ 205 w 225"/>
                    <a:gd name="T43" fmla="*/ 95 h 140"/>
                    <a:gd name="T44" fmla="*/ 205 w 225"/>
                    <a:gd name="T45" fmla="*/ 95 h 140"/>
                    <a:gd name="T46" fmla="*/ 204 w 225"/>
                    <a:gd name="T47" fmla="*/ 88 h 140"/>
                    <a:gd name="T48" fmla="*/ 201 w 225"/>
                    <a:gd name="T49" fmla="*/ 72 h 140"/>
                    <a:gd name="T50" fmla="*/ 199 w 225"/>
                    <a:gd name="T51" fmla="*/ 64 h 140"/>
                    <a:gd name="T52" fmla="*/ 197 w 225"/>
                    <a:gd name="T53" fmla="*/ 56 h 140"/>
                    <a:gd name="T54" fmla="*/ 194 w 225"/>
                    <a:gd name="T55" fmla="*/ 49 h 140"/>
                    <a:gd name="T56" fmla="*/ 190 w 225"/>
                    <a:gd name="T57" fmla="*/ 45 h 140"/>
                    <a:gd name="T58" fmla="*/ 190 w 225"/>
                    <a:gd name="T59" fmla="*/ 45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5" h="140">
                      <a:moveTo>
                        <a:pt x="190" y="45"/>
                      </a:moveTo>
                      <a:lnTo>
                        <a:pt x="190" y="45"/>
                      </a:lnTo>
                      <a:lnTo>
                        <a:pt x="185" y="42"/>
                      </a:lnTo>
                      <a:lnTo>
                        <a:pt x="176" y="41"/>
                      </a:lnTo>
                      <a:lnTo>
                        <a:pt x="152" y="40"/>
                      </a:lnTo>
                      <a:lnTo>
                        <a:pt x="129" y="40"/>
                      </a:lnTo>
                      <a:lnTo>
                        <a:pt x="120" y="40"/>
                      </a:lnTo>
                      <a:lnTo>
                        <a:pt x="113" y="39"/>
                      </a:lnTo>
                      <a:lnTo>
                        <a:pt x="113" y="39"/>
                      </a:lnTo>
                      <a:lnTo>
                        <a:pt x="98" y="31"/>
                      </a:lnTo>
                      <a:lnTo>
                        <a:pt x="71" y="18"/>
                      </a:lnTo>
                      <a:lnTo>
                        <a:pt x="36" y="0"/>
                      </a:lnTo>
                      <a:lnTo>
                        <a:pt x="0" y="10"/>
                      </a:lnTo>
                      <a:lnTo>
                        <a:pt x="1" y="30"/>
                      </a:lnTo>
                      <a:lnTo>
                        <a:pt x="48" y="62"/>
                      </a:lnTo>
                      <a:lnTo>
                        <a:pt x="1" y="67"/>
                      </a:lnTo>
                      <a:lnTo>
                        <a:pt x="1" y="89"/>
                      </a:lnTo>
                      <a:lnTo>
                        <a:pt x="78" y="116"/>
                      </a:lnTo>
                      <a:lnTo>
                        <a:pt x="98" y="138"/>
                      </a:lnTo>
                      <a:lnTo>
                        <a:pt x="155" y="138"/>
                      </a:lnTo>
                      <a:lnTo>
                        <a:pt x="225" y="140"/>
                      </a:lnTo>
                      <a:lnTo>
                        <a:pt x="205" y="95"/>
                      </a:lnTo>
                      <a:lnTo>
                        <a:pt x="205" y="95"/>
                      </a:lnTo>
                      <a:lnTo>
                        <a:pt x="204" y="88"/>
                      </a:lnTo>
                      <a:lnTo>
                        <a:pt x="201" y="72"/>
                      </a:lnTo>
                      <a:lnTo>
                        <a:pt x="199" y="64"/>
                      </a:lnTo>
                      <a:lnTo>
                        <a:pt x="197" y="56"/>
                      </a:lnTo>
                      <a:lnTo>
                        <a:pt x="194" y="49"/>
                      </a:lnTo>
                      <a:lnTo>
                        <a:pt x="190" y="45"/>
                      </a:lnTo>
                      <a:lnTo>
                        <a:pt x="190" y="4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8" name="Freeform 128">
                  <a:extLst>
                    <a:ext uri="{FF2B5EF4-FFF2-40B4-BE49-F238E27FC236}">
                      <a16:creationId xmlns:a16="http://schemas.microsoft.com/office/drawing/2014/main" id="{D373B72A-9D6A-6D47-BFCB-502741C7D4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60838" y="3494088"/>
                  <a:ext cx="46038" cy="52388"/>
                </a:xfrm>
                <a:custGeom>
                  <a:avLst/>
                  <a:gdLst>
                    <a:gd name="T0" fmla="*/ 132 w 146"/>
                    <a:gd name="T1" fmla="*/ 82 h 161"/>
                    <a:gd name="T2" fmla="*/ 35 w 146"/>
                    <a:gd name="T3" fmla="*/ 0 h 161"/>
                    <a:gd name="T4" fmla="*/ 5 w 146"/>
                    <a:gd name="T5" fmla="*/ 30 h 161"/>
                    <a:gd name="T6" fmla="*/ 0 w 146"/>
                    <a:gd name="T7" fmla="*/ 93 h 161"/>
                    <a:gd name="T8" fmla="*/ 127 w 146"/>
                    <a:gd name="T9" fmla="*/ 161 h 161"/>
                    <a:gd name="T10" fmla="*/ 146 w 146"/>
                    <a:gd name="T11" fmla="*/ 99 h 161"/>
                    <a:gd name="T12" fmla="*/ 132 w 146"/>
                    <a:gd name="T13" fmla="*/ 82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161">
                      <a:moveTo>
                        <a:pt x="132" y="82"/>
                      </a:moveTo>
                      <a:lnTo>
                        <a:pt x="35" y="0"/>
                      </a:lnTo>
                      <a:lnTo>
                        <a:pt x="5" y="30"/>
                      </a:lnTo>
                      <a:lnTo>
                        <a:pt x="0" y="93"/>
                      </a:lnTo>
                      <a:lnTo>
                        <a:pt x="127" y="161"/>
                      </a:lnTo>
                      <a:lnTo>
                        <a:pt x="146" y="99"/>
                      </a:lnTo>
                      <a:lnTo>
                        <a:pt x="132" y="8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9" name="Freeform 129">
                  <a:extLst>
                    <a:ext uri="{FF2B5EF4-FFF2-40B4-BE49-F238E27FC236}">
                      <a16:creationId xmlns:a16="http://schemas.microsoft.com/office/drawing/2014/main" id="{2193D913-BFD7-1A4D-A04E-FFB8D04C3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7288" y="3443288"/>
                  <a:ext cx="100013" cy="96838"/>
                </a:xfrm>
                <a:custGeom>
                  <a:avLst/>
                  <a:gdLst>
                    <a:gd name="T0" fmla="*/ 265 w 317"/>
                    <a:gd name="T1" fmla="*/ 277 h 309"/>
                    <a:gd name="T2" fmla="*/ 298 w 317"/>
                    <a:gd name="T3" fmla="*/ 251 h 309"/>
                    <a:gd name="T4" fmla="*/ 317 w 317"/>
                    <a:gd name="T5" fmla="*/ 207 h 309"/>
                    <a:gd name="T6" fmla="*/ 304 w 317"/>
                    <a:gd name="T7" fmla="*/ 158 h 309"/>
                    <a:gd name="T8" fmla="*/ 237 w 317"/>
                    <a:gd name="T9" fmla="*/ 132 h 309"/>
                    <a:gd name="T10" fmla="*/ 224 w 317"/>
                    <a:gd name="T11" fmla="*/ 96 h 309"/>
                    <a:gd name="T12" fmla="*/ 210 w 317"/>
                    <a:gd name="T13" fmla="*/ 79 h 309"/>
                    <a:gd name="T14" fmla="*/ 199 w 317"/>
                    <a:gd name="T15" fmla="*/ 59 h 309"/>
                    <a:gd name="T16" fmla="*/ 189 w 317"/>
                    <a:gd name="T17" fmla="*/ 30 h 309"/>
                    <a:gd name="T18" fmla="*/ 112 w 317"/>
                    <a:gd name="T19" fmla="*/ 0 h 309"/>
                    <a:gd name="T20" fmla="*/ 83 w 317"/>
                    <a:gd name="T21" fmla="*/ 50 h 309"/>
                    <a:gd name="T22" fmla="*/ 47 w 317"/>
                    <a:gd name="T23" fmla="*/ 61 h 309"/>
                    <a:gd name="T24" fmla="*/ 6 w 317"/>
                    <a:gd name="T25" fmla="*/ 41 h 309"/>
                    <a:gd name="T26" fmla="*/ 0 w 317"/>
                    <a:gd name="T27" fmla="*/ 98 h 309"/>
                    <a:gd name="T28" fmla="*/ 31 w 317"/>
                    <a:gd name="T29" fmla="*/ 140 h 309"/>
                    <a:gd name="T30" fmla="*/ 84 w 317"/>
                    <a:gd name="T31" fmla="*/ 177 h 309"/>
                    <a:gd name="T32" fmla="*/ 91 w 317"/>
                    <a:gd name="T33" fmla="*/ 229 h 309"/>
                    <a:gd name="T34" fmla="*/ 128 w 317"/>
                    <a:gd name="T35" fmla="*/ 236 h 309"/>
                    <a:gd name="T36" fmla="*/ 105 w 317"/>
                    <a:gd name="T37" fmla="*/ 256 h 309"/>
                    <a:gd name="T38" fmla="*/ 146 w 317"/>
                    <a:gd name="T39" fmla="*/ 302 h 309"/>
                    <a:gd name="T40" fmla="*/ 211 w 317"/>
                    <a:gd name="T41" fmla="*/ 309 h 309"/>
                    <a:gd name="T42" fmla="*/ 265 w 317"/>
                    <a:gd name="T43" fmla="*/ 277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17" h="309">
                      <a:moveTo>
                        <a:pt x="265" y="277"/>
                      </a:moveTo>
                      <a:lnTo>
                        <a:pt x="298" y="251"/>
                      </a:lnTo>
                      <a:lnTo>
                        <a:pt x="317" y="207"/>
                      </a:lnTo>
                      <a:lnTo>
                        <a:pt x="304" y="158"/>
                      </a:lnTo>
                      <a:lnTo>
                        <a:pt x="237" y="132"/>
                      </a:lnTo>
                      <a:lnTo>
                        <a:pt x="224" y="96"/>
                      </a:lnTo>
                      <a:lnTo>
                        <a:pt x="210" y="79"/>
                      </a:lnTo>
                      <a:lnTo>
                        <a:pt x="199" y="59"/>
                      </a:lnTo>
                      <a:lnTo>
                        <a:pt x="189" y="30"/>
                      </a:lnTo>
                      <a:lnTo>
                        <a:pt x="112" y="0"/>
                      </a:lnTo>
                      <a:lnTo>
                        <a:pt x="83" y="50"/>
                      </a:lnTo>
                      <a:lnTo>
                        <a:pt x="47" y="61"/>
                      </a:lnTo>
                      <a:lnTo>
                        <a:pt x="6" y="41"/>
                      </a:lnTo>
                      <a:lnTo>
                        <a:pt x="0" y="98"/>
                      </a:lnTo>
                      <a:lnTo>
                        <a:pt x="31" y="140"/>
                      </a:lnTo>
                      <a:lnTo>
                        <a:pt x="84" y="177"/>
                      </a:lnTo>
                      <a:lnTo>
                        <a:pt x="91" y="229"/>
                      </a:lnTo>
                      <a:lnTo>
                        <a:pt x="128" y="236"/>
                      </a:lnTo>
                      <a:lnTo>
                        <a:pt x="105" y="256"/>
                      </a:lnTo>
                      <a:lnTo>
                        <a:pt x="146" y="302"/>
                      </a:lnTo>
                      <a:lnTo>
                        <a:pt x="211" y="309"/>
                      </a:lnTo>
                      <a:lnTo>
                        <a:pt x="265" y="27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0" name="Freeform 130">
                  <a:extLst>
                    <a:ext uri="{FF2B5EF4-FFF2-40B4-BE49-F238E27FC236}">
                      <a16:creationId xmlns:a16="http://schemas.microsoft.com/office/drawing/2014/main" id="{A5EE2973-93CC-9B48-BDF7-07B879893B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2525" y="3529013"/>
                  <a:ext cx="25400" cy="46038"/>
                </a:xfrm>
                <a:custGeom>
                  <a:avLst/>
                  <a:gdLst>
                    <a:gd name="T0" fmla="*/ 6 w 80"/>
                    <a:gd name="T1" fmla="*/ 0 h 141"/>
                    <a:gd name="T2" fmla="*/ 16 w 80"/>
                    <a:gd name="T3" fmla="*/ 39 h 141"/>
                    <a:gd name="T4" fmla="*/ 0 w 80"/>
                    <a:gd name="T5" fmla="*/ 42 h 141"/>
                    <a:gd name="T6" fmla="*/ 13 w 80"/>
                    <a:gd name="T7" fmla="*/ 86 h 141"/>
                    <a:gd name="T8" fmla="*/ 11 w 80"/>
                    <a:gd name="T9" fmla="*/ 106 h 141"/>
                    <a:gd name="T10" fmla="*/ 58 w 80"/>
                    <a:gd name="T11" fmla="*/ 141 h 141"/>
                    <a:gd name="T12" fmla="*/ 80 w 80"/>
                    <a:gd name="T13" fmla="*/ 88 h 141"/>
                    <a:gd name="T14" fmla="*/ 77 w 80"/>
                    <a:gd name="T15" fmla="*/ 59 h 141"/>
                    <a:gd name="T16" fmla="*/ 6 w 80"/>
                    <a:gd name="T17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0" h="141">
                      <a:moveTo>
                        <a:pt x="6" y="0"/>
                      </a:moveTo>
                      <a:lnTo>
                        <a:pt x="16" y="39"/>
                      </a:lnTo>
                      <a:lnTo>
                        <a:pt x="0" y="42"/>
                      </a:lnTo>
                      <a:lnTo>
                        <a:pt x="13" y="86"/>
                      </a:lnTo>
                      <a:lnTo>
                        <a:pt x="11" y="106"/>
                      </a:lnTo>
                      <a:lnTo>
                        <a:pt x="58" y="141"/>
                      </a:lnTo>
                      <a:lnTo>
                        <a:pt x="80" y="88"/>
                      </a:lnTo>
                      <a:lnTo>
                        <a:pt x="77" y="5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1" name="Freeform 131">
                  <a:extLst>
                    <a:ext uri="{FF2B5EF4-FFF2-40B4-BE49-F238E27FC236}">
                      <a16:creationId xmlns:a16="http://schemas.microsoft.com/office/drawing/2014/main" id="{21DFB4F8-9E2B-D042-99DE-AF7A778AE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425" y="3519488"/>
                  <a:ext cx="28575" cy="68263"/>
                </a:xfrm>
                <a:custGeom>
                  <a:avLst/>
                  <a:gdLst>
                    <a:gd name="T0" fmla="*/ 33 w 90"/>
                    <a:gd name="T1" fmla="*/ 73 h 216"/>
                    <a:gd name="T2" fmla="*/ 7 w 90"/>
                    <a:gd name="T3" fmla="*/ 123 h 216"/>
                    <a:gd name="T4" fmla="*/ 0 w 90"/>
                    <a:gd name="T5" fmla="*/ 173 h 216"/>
                    <a:gd name="T6" fmla="*/ 7 w 90"/>
                    <a:gd name="T7" fmla="*/ 216 h 216"/>
                    <a:gd name="T8" fmla="*/ 31 w 90"/>
                    <a:gd name="T9" fmla="*/ 186 h 216"/>
                    <a:gd name="T10" fmla="*/ 66 w 90"/>
                    <a:gd name="T11" fmla="*/ 105 h 216"/>
                    <a:gd name="T12" fmla="*/ 90 w 90"/>
                    <a:gd name="T13" fmla="*/ 43 h 216"/>
                    <a:gd name="T14" fmla="*/ 88 w 90"/>
                    <a:gd name="T15" fmla="*/ 0 h 216"/>
                    <a:gd name="T16" fmla="*/ 33 w 90"/>
                    <a:gd name="T17" fmla="*/ 7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216">
                      <a:moveTo>
                        <a:pt x="33" y="73"/>
                      </a:moveTo>
                      <a:lnTo>
                        <a:pt x="7" y="123"/>
                      </a:lnTo>
                      <a:lnTo>
                        <a:pt x="0" y="173"/>
                      </a:lnTo>
                      <a:lnTo>
                        <a:pt x="7" y="216"/>
                      </a:lnTo>
                      <a:lnTo>
                        <a:pt x="31" y="186"/>
                      </a:lnTo>
                      <a:lnTo>
                        <a:pt x="66" y="105"/>
                      </a:lnTo>
                      <a:lnTo>
                        <a:pt x="90" y="43"/>
                      </a:lnTo>
                      <a:lnTo>
                        <a:pt x="88" y="0"/>
                      </a:lnTo>
                      <a:lnTo>
                        <a:pt x="33" y="7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2" name="Freeform 132">
                  <a:extLst>
                    <a:ext uri="{FF2B5EF4-FFF2-40B4-BE49-F238E27FC236}">
                      <a16:creationId xmlns:a16="http://schemas.microsoft.com/office/drawing/2014/main" id="{EB4EA916-0FD3-ED4F-AD7E-454E4BFCFA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500" y="3556000"/>
                  <a:ext cx="22225" cy="20638"/>
                </a:xfrm>
                <a:custGeom>
                  <a:avLst/>
                  <a:gdLst>
                    <a:gd name="T0" fmla="*/ 20 w 70"/>
                    <a:gd name="T1" fmla="*/ 53 h 66"/>
                    <a:gd name="T2" fmla="*/ 60 w 70"/>
                    <a:gd name="T3" fmla="*/ 66 h 66"/>
                    <a:gd name="T4" fmla="*/ 70 w 70"/>
                    <a:gd name="T5" fmla="*/ 26 h 66"/>
                    <a:gd name="T6" fmla="*/ 0 w 70"/>
                    <a:gd name="T7" fmla="*/ 0 h 66"/>
                    <a:gd name="T8" fmla="*/ 20 w 70"/>
                    <a:gd name="T9" fmla="*/ 5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66">
                      <a:moveTo>
                        <a:pt x="20" y="53"/>
                      </a:moveTo>
                      <a:lnTo>
                        <a:pt x="60" y="66"/>
                      </a:lnTo>
                      <a:lnTo>
                        <a:pt x="70" y="26"/>
                      </a:lnTo>
                      <a:lnTo>
                        <a:pt x="0" y="0"/>
                      </a:lnTo>
                      <a:lnTo>
                        <a:pt x="20" y="5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" name="Freeform 133">
                  <a:extLst>
                    <a:ext uri="{FF2B5EF4-FFF2-40B4-BE49-F238E27FC236}">
                      <a16:creationId xmlns:a16="http://schemas.microsoft.com/office/drawing/2014/main" id="{E027642B-657E-4D44-A25C-E3BE43B44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488" y="3535363"/>
                  <a:ext cx="12700" cy="19050"/>
                </a:xfrm>
                <a:custGeom>
                  <a:avLst/>
                  <a:gdLst>
                    <a:gd name="T0" fmla="*/ 0 w 40"/>
                    <a:gd name="T1" fmla="*/ 30 h 60"/>
                    <a:gd name="T2" fmla="*/ 11 w 40"/>
                    <a:gd name="T3" fmla="*/ 60 h 60"/>
                    <a:gd name="T4" fmla="*/ 40 w 40"/>
                    <a:gd name="T5" fmla="*/ 0 h 60"/>
                    <a:gd name="T6" fmla="*/ 0 w 40"/>
                    <a:gd name="T7" fmla="*/ 3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60">
                      <a:moveTo>
                        <a:pt x="0" y="30"/>
                      </a:moveTo>
                      <a:lnTo>
                        <a:pt x="11" y="60"/>
                      </a:lnTo>
                      <a:lnTo>
                        <a:pt x="40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4" name="Freeform 116">
                  <a:extLst>
                    <a:ext uri="{FF2B5EF4-FFF2-40B4-BE49-F238E27FC236}">
                      <a16:creationId xmlns:a16="http://schemas.microsoft.com/office/drawing/2014/main" id="{6F223F42-D92D-FF4B-A28E-27B7FCCC0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050" y="3511550"/>
                  <a:ext cx="6350" cy="26988"/>
                </a:xfrm>
                <a:custGeom>
                  <a:avLst/>
                  <a:gdLst>
                    <a:gd name="T0" fmla="*/ 0 w 23"/>
                    <a:gd name="T1" fmla="*/ 54 h 87"/>
                    <a:gd name="T2" fmla="*/ 0 w 23"/>
                    <a:gd name="T3" fmla="*/ 87 h 87"/>
                    <a:gd name="T4" fmla="*/ 20 w 23"/>
                    <a:gd name="T5" fmla="*/ 60 h 87"/>
                    <a:gd name="T6" fmla="*/ 23 w 23"/>
                    <a:gd name="T7" fmla="*/ 30 h 87"/>
                    <a:gd name="T8" fmla="*/ 13 w 23"/>
                    <a:gd name="T9" fmla="*/ 0 h 87"/>
                    <a:gd name="T10" fmla="*/ 0 w 23"/>
                    <a:gd name="T11" fmla="*/ 5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87">
                      <a:moveTo>
                        <a:pt x="0" y="54"/>
                      </a:moveTo>
                      <a:lnTo>
                        <a:pt x="0" y="87"/>
                      </a:lnTo>
                      <a:lnTo>
                        <a:pt x="20" y="60"/>
                      </a:lnTo>
                      <a:lnTo>
                        <a:pt x="23" y="30"/>
                      </a:lnTo>
                      <a:lnTo>
                        <a:pt x="13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" name="Group 348">
                <a:extLst>
                  <a:ext uri="{FF2B5EF4-FFF2-40B4-BE49-F238E27FC236}">
                    <a16:creationId xmlns:a16="http://schemas.microsoft.com/office/drawing/2014/main" id="{B46A6A9B-7F25-7F4E-9E54-A096B08F7B6F}"/>
                  </a:ext>
                </a:extLst>
              </p:cNvPr>
              <p:cNvGrpSpPr/>
              <p:nvPr userDrawn="1"/>
            </p:nvGrpSpPr>
            <p:grpSpPr>
              <a:xfrm>
                <a:off x="7982366" y="3078764"/>
                <a:ext cx="1094586" cy="1474258"/>
                <a:chOff x="3344863" y="3546475"/>
                <a:chExt cx="860425" cy="1158875"/>
              </a:xfrm>
              <a:grpFill/>
            </p:grpSpPr>
            <p:sp>
              <p:nvSpPr>
                <p:cNvPr id="96" name="Freeform 292">
                  <a:extLst>
                    <a:ext uri="{FF2B5EF4-FFF2-40B4-BE49-F238E27FC236}">
                      <a16:creationId xmlns:a16="http://schemas.microsoft.com/office/drawing/2014/main" id="{20A1CC44-D678-104E-9103-6FD0CE47C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1463" y="3681413"/>
                  <a:ext cx="69850" cy="58738"/>
                </a:xfrm>
                <a:custGeom>
                  <a:avLst/>
                  <a:gdLst>
                    <a:gd name="T0" fmla="*/ 30 w 217"/>
                    <a:gd name="T1" fmla="*/ 63 h 181"/>
                    <a:gd name="T2" fmla="*/ 0 w 217"/>
                    <a:gd name="T3" fmla="*/ 39 h 181"/>
                    <a:gd name="T4" fmla="*/ 22 w 217"/>
                    <a:gd name="T5" fmla="*/ 0 h 181"/>
                    <a:gd name="T6" fmla="*/ 74 w 217"/>
                    <a:gd name="T7" fmla="*/ 73 h 181"/>
                    <a:gd name="T8" fmla="*/ 107 w 217"/>
                    <a:gd name="T9" fmla="*/ 105 h 181"/>
                    <a:gd name="T10" fmla="*/ 167 w 217"/>
                    <a:gd name="T11" fmla="*/ 112 h 181"/>
                    <a:gd name="T12" fmla="*/ 204 w 217"/>
                    <a:gd name="T13" fmla="*/ 107 h 181"/>
                    <a:gd name="T14" fmla="*/ 197 w 217"/>
                    <a:gd name="T15" fmla="*/ 121 h 181"/>
                    <a:gd name="T16" fmla="*/ 217 w 217"/>
                    <a:gd name="T17" fmla="*/ 181 h 181"/>
                    <a:gd name="T18" fmla="*/ 181 w 217"/>
                    <a:gd name="T19" fmla="*/ 157 h 181"/>
                    <a:gd name="T20" fmla="*/ 137 w 217"/>
                    <a:gd name="T21" fmla="*/ 148 h 181"/>
                    <a:gd name="T22" fmla="*/ 104 w 217"/>
                    <a:gd name="T23" fmla="*/ 172 h 181"/>
                    <a:gd name="T24" fmla="*/ 70 w 217"/>
                    <a:gd name="T25" fmla="*/ 148 h 181"/>
                    <a:gd name="T26" fmla="*/ 70 w 217"/>
                    <a:gd name="T27" fmla="*/ 148 h 181"/>
                    <a:gd name="T28" fmla="*/ 68 w 217"/>
                    <a:gd name="T29" fmla="*/ 147 h 181"/>
                    <a:gd name="T30" fmla="*/ 60 w 217"/>
                    <a:gd name="T31" fmla="*/ 143 h 181"/>
                    <a:gd name="T32" fmla="*/ 54 w 217"/>
                    <a:gd name="T33" fmla="*/ 136 h 181"/>
                    <a:gd name="T34" fmla="*/ 51 w 217"/>
                    <a:gd name="T35" fmla="*/ 133 h 181"/>
                    <a:gd name="T36" fmla="*/ 50 w 217"/>
                    <a:gd name="T37" fmla="*/ 128 h 181"/>
                    <a:gd name="T38" fmla="*/ 50 w 217"/>
                    <a:gd name="T39" fmla="*/ 128 h 181"/>
                    <a:gd name="T40" fmla="*/ 53 w 217"/>
                    <a:gd name="T41" fmla="*/ 98 h 181"/>
                    <a:gd name="T42" fmla="*/ 54 w 217"/>
                    <a:gd name="T43" fmla="*/ 76 h 181"/>
                    <a:gd name="T44" fmla="*/ 30 w 217"/>
                    <a:gd name="T45" fmla="*/ 63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17" h="181">
                      <a:moveTo>
                        <a:pt x="30" y="63"/>
                      </a:moveTo>
                      <a:lnTo>
                        <a:pt x="0" y="39"/>
                      </a:lnTo>
                      <a:lnTo>
                        <a:pt x="22" y="0"/>
                      </a:lnTo>
                      <a:lnTo>
                        <a:pt x="74" y="73"/>
                      </a:lnTo>
                      <a:lnTo>
                        <a:pt x="107" y="105"/>
                      </a:lnTo>
                      <a:lnTo>
                        <a:pt x="167" y="112"/>
                      </a:lnTo>
                      <a:lnTo>
                        <a:pt x="204" y="107"/>
                      </a:lnTo>
                      <a:lnTo>
                        <a:pt x="197" y="121"/>
                      </a:lnTo>
                      <a:lnTo>
                        <a:pt x="217" y="181"/>
                      </a:lnTo>
                      <a:lnTo>
                        <a:pt x="181" y="157"/>
                      </a:lnTo>
                      <a:lnTo>
                        <a:pt x="137" y="148"/>
                      </a:lnTo>
                      <a:lnTo>
                        <a:pt x="104" y="172"/>
                      </a:lnTo>
                      <a:lnTo>
                        <a:pt x="70" y="148"/>
                      </a:lnTo>
                      <a:lnTo>
                        <a:pt x="70" y="148"/>
                      </a:lnTo>
                      <a:lnTo>
                        <a:pt x="68" y="147"/>
                      </a:lnTo>
                      <a:lnTo>
                        <a:pt x="60" y="143"/>
                      </a:lnTo>
                      <a:lnTo>
                        <a:pt x="54" y="136"/>
                      </a:lnTo>
                      <a:lnTo>
                        <a:pt x="51" y="133"/>
                      </a:lnTo>
                      <a:lnTo>
                        <a:pt x="50" y="128"/>
                      </a:lnTo>
                      <a:lnTo>
                        <a:pt x="50" y="128"/>
                      </a:lnTo>
                      <a:lnTo>
                        <a:pt x="53" y="98"/>
                      </a:lnTo>
                      <a:lnTo>
                        <a:pt x="54" y="76"/>
                      </a:lnTo>
                      <a:lnTo>
                        <a:pt x="30" y="6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93">
                  <a:extLst>
                    <a:ext uri="{FF2B5EF4-FFF2-40B4-BE49-F238E27FC236}">
                      <a16:creationId xmlns:a16="http://schemas.microsoft.com/office/drawing/2014/main" id="{2EBA0305-70C8-4445-A037-DF718AE55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7963" y="3595688"/>
                  <a:ext cx="52388" cy="71438"/>
                </a:xfrm>
                <a:custGeom>
                  <a:avLst/>
                  <a:gdLst>
                    <a:gd name="T0" fmla="*/ 0 w 167"/>
                    <a:gd name="T1" fmla="*/ 183 h 223"/>
                    <a:gd name="T2" fmla="*/ 43 w 167"/>
                    <a:gd name="T3" fmla="*/ 219 h 223"/>
                    <a:gd name="T4" fmla="*/ 43 w 167"/>
                    <a:gd name="T5" fmla="*/ 219 h 223"/>
                    <a:gd name="T6" fmla="*/ 44 w 167"/>
                    <a:gd name="T7" fmla="*/ 221 h 223"/>
                    <a:gd name="T8" fmla="*/ 47 w 167"/>
                    <a:gd name="T9" fmla="*/ 223 h 223"/>
                    <a:gd name="T10" fmla="*/ 51 w 167"/>
                    <a:gd name="T11" fmla="*/ 223 h 223"/>
                    <a:gd name="T12" fmla="*/ 53 w 167"/>
                    <a:gd name="T13" fmla="*/ 223 h 223"/>
                    <a:gd name="T14" fmla="*/ 56 w 167"/>
                    <a:gd name="T15" fmla="*/ 222 h 223"/>
                    <a:gd name="T16" fmla="*/ 60 w 167"/>
                    <a:gd name="T17" fmla="*/ 219 h 223"/>
                    <a:gd name="T18" fmla="*/ 60 w 167"/>
                    <a:gd name="T19" fmla="*/ 219 h 223"/>
                    <a:gd name="T20" fmla="*/ 70 w 167"/>
                    <a:gd name="T21" fmla="*/ 208 h 223"/>
                    <a:gd name="T22" fmla="*/ 80 w 167"/>
                    <a:gd name="T23" fmla="*/ 193 h 223"/>
                    <a:gd name="T24" fmla="*/ 93 w 167"/>
                    <a:gd name="T25" fmla="*/ 175 h 223"/>
                    <a:gd name="T26" fmla="*/ 120 w 167"/>
                    <a:gd name="T27" fmla="*/ 179 h 223"/>
                    <a:gd name="T28" fmla="*/ 147 w 167"/>
                    <a:gd name="T29" fmla="*/ 192 h 223"/>
                    <a:gd name="T30" fmla="*/ 167 w 167"/>
                    <a:gd name="T31" fmla="*/ 175 h 223"/>
                    <a:gd name="T32" fmla="*/ 145 w 167"/>
                    <a:gd name="T33" fmla="*/ 135 h 223"/>
                    <a:gd name="T34" fmla="*/ 125 w 167"/>
                    <a:gd name="T35" fmla="*/ 125 h 223"/>
                    <a:gd name="T36" fmla="*/ 142 w 167"/>
                    <a:gd name="T37" fmla="*/ 102 h 223"/>
                    <a:gd name="T38" fmla="*/ 149 w 167"/>
                    <a:gd name="T39" fmla="*/ 82 h 223"/>
                    <a:gd name="T40" fmla="*/ 132 w 167"/>
                    <a:gd name="T41" fmla="*/ 59 h 223"/>
                    <a:gd name="T42" fmla="*/ 92 w 167"/>
                    <a:gd name="T43" fmla="*/ 63 h 223"/>
                    <a:gd name="T44" fmla="*/ 72 w 167"/>
                    <a:gd name="T45" fmla="*/ 46 h 223"/>
                    <a:gd name="T46" fmla="*/ 72 w 167"/>
                    <a:gd name="T47" fmla="*/ 9 h 223"/>
                    <a:gd name="T48" fmla="*/ 25 w 167"/>
                    <a:gd name="T49" fmla="*/ 0 h 223"/>
                    <a:gd name="T50" fmla="*/ 8 w 167"/>
                    <a:gd name="T51" fmla="*/ 24 h 223"/>
                    <a:gd name="T52" fmla="*/ 12 w 167"/>
                    <a:gd name="T53" fmla="*/ 51 h 223"/>
                    <a:gd name="T54" fmla="*/ 55 w 167"/>
                    <a:gd name="T55" fmla="*/ 56 h 223"/>
                    <a:gd name="T56" fmla="*/ 102 w 167"/>
                    <a:gd name="T57" fmla="*/ 86 h 223"/>
                    <a:gd name="T58" fmla="*/ 99 w 167"/>
                    <a:gd name="T59" fmla="*/ 110 h 223"/>
                    <a:gd name="T60" fmla="*/ 69 w 167"/>
                    <a:gd name="T61" fmla="*/ 120 h 223"/>
                    <a:gd name="T62" fmla="*/ 35 w 167"/>
                    <a:gd name="T63" fmla="*/ 90 h 223"/>
                    <a:gd name="T64" fmla="*/ 15 w 167"/>
                    <a:gd name="T65" fmla="*/ 103 h 223"/>
                    <a:gd name="T66" fmla="*/ 30 w 167"/>
                    <a:gd name="T67" fmla="*/ 133 h 223"/>
                    <a:gd name="T68" fmla="*/ 13 w 167"/>
                    <a:gd name="T69" fmla="*/ 153 h 223"/>
                    <a:gd name="T70" fmla="*/ 0 w 167"/>
                    <a:gd name="T71" fmla="*/ 183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7" h="223">
                      <a:moveTo>
                        <a:pt x="0" y="183"/>
                      </a:moveTo>
                      <a:lnTo>
                        <a:pt x="43" y="219"/>
                      </a:lnTo>
                      <a:lnTo>
                        <a:pt x="43" y="219"/>
                      </a:lnTo>
                      <a:lnTo>
                        <a:pt x="44" y="221"/>
                      </a:lnTo>
                      <a:lnTo>
                        <a:pt x="47" y="223"/>
                      </a:lnTo>
                      <a:lnTo>
                        <a:pt x="51" y="223"/>
                      </a:lnTo>
                      <a:lnTo>
                        <a:pt x="53" y="223"/>
                      </a:lnTo>
                      <a:lnTo>
                        <a:pt x="56" y="222"/>
                      </a:lnTo>
                      <a:lnTo>
                        <a:pt x="60" y="219"/>
                      </a:lnTo>
                      <a:lnTo>
                        <a:pt x="60" y="219"/>
                      </a:lnTo>
                      <a:lnTo>
                        <a:pt x="70" y="208"/>
                      </a:lnTo>
                      <a:lnTo>
                        <a:pt x="80" y="193"/>
                      </a:lnTo>
                      <a:lnTo>
                        <a:pt x="93" y="175"/>
                      </a:lnTo>
                      <a:lnTo>
                        <a:pt x="120" y="179"/>
                      </a:lnTo>
                      <a:lnTo>
                        <a:pt x="147" y="192"/>
                      </a:lnTo>
                      <a:lnTo>
                        <a:pt x="167" y="175"/>
                      </a:lnTo>
                      <a:lnTo>
                        <a:pt x="145" y="135"/>
                      </a:lnTo>
                      <a:lnTo>
                        <a:pt x="125" y="125"/>
                      </a:lnTo>
                      <a:lnTo>
                        <a:pt x="142" y="102"/>
                      </a:lnTo>
                      <a:lnTo>
                        <a:pt x="149" y="82"/>
                      </a:lnTo>
                      <a:lnTo>
                        <a:pt x="132" y="59"/>
                      </a:lnTo>
                      <a:lnTo>
                        <a:pt x="92" y="63"/>
                      </a:lnTo>
                      <a:lnTo>
                        <a:pt x="72" y="46"/>
                      </a:lnTo>
                      <a:lnTo>
                        <a:pt x="72" y="9"/>
                      </a:lnTo>
                      <a:lnTo>
                        <a:pt x="25" y="0"/>
                      </a:lnTo>
                      <a:lnTo>
                        <a:pt x="8" y="24"/>
                      </a:lnTo>
                      <a:lnTo>
                        <a:pt x="12" y="51"/>
                      </a:lnTo>
                      <a:lnTo>
                        <a:pt x="55" y="56"/>
                      </a:lnTo>
                      <a:lnTo>
                        <a:pt x="102" y="86"/>
                      </a:lnTo>
                      <a:lnTo>
                        <a:pt x="99" y="110"/>
                      </a:lnTo>
                      <a:lnTo>
                        <a:pt x="69" y="120"/>
                      </a:lnTo>
                      <a:lnTo>
                        <a:pt x="35" y="90"/>
                      </a:lnTo>
                      <a:lnTo>
                        <a:pt x="15" y="103"/>
                      </a:lnTo>
                      <a:lnTo>
                        <a:pt x="30" y="133"/>
                      </a:lnTo>
                      <a:lnTo>
                        <a:pt x="13" y="153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94">
                  <a:extLst>
                    <a:ext uri="{FF2B5EF4-FFF2-40B4-BE49-F238E27FC236}">
                      <a16:creationId xmlns:a16="http://schemas.microsoft.com/office/drawing/2014/main" id="{431A824D-8279-EF42-B072-6B55BC1FAB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7938" y="3621088"/>
                  <a:ext cx="22225" cy="23813"/>
                </a:xfrm>
                <a:custGeom>
                  <a:avLst/>
                  <a:gdLst>
                    <a:gd name="T0" fmla="*/ 62 w 69"/>
                    <a:gd name="T1" fmla="*/ 64 h 74"/>
                    <a:gd name="T2" fmla="*/ 69 w 69"/>
                    <a:gd name="T3" fmla="*/ 37 h 74"/>
                    <a:gd name="T4" fmla="*/ 26 w 69"/>
                    <a:gd name="T5" fmla="*/ 0 h 74"/>
                    <a:gd name="T6" fmla="*/ 2 w 69"/>
                    <a:gd name="T7" fmla="*/ 5 h 74"/>
                    <a:gd name="T8" fmla="*/ 0 w 69"/>
                    <a:gd name="T9" fmla="*/ 57 h 74"/>
                    <a:gd name="T10" fmla="*/ 30 w 69"/>
                    <a:gd name="T11" fmla="*/ 74 h 74"/>
                    <a:gd name="T12" fmla="*/ 62 w 69"/>
                    <a:gd name="T13" fmla="*/ 6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74">
                      <a:moveTo>
                        <a:pt x="62" y="64"/>
                      </a:moveTo>
                      <a:lnTo>
                        <a:pt x="69" y="37"/>
                      </a:lnTo>
                      <a:lnTo>
                        <a:pt x="26" y="0"/>
                      </a:lnTo>
                      <a:lnTo>
                        <a:pt x="2" y="5"/>
                      </a:lnTo>
                      <a:lnTo>
                        <a:pt x="0" y="57"/>
                      </a:lnTo>
                      <a:lnTo>
                        <a:pt x="30" y="74"/>
                      </a:lnTo>
                      <a:lnTo>
                        <a:pt x="62" y="6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95">
                  <a:extLst>
                    <a:ext uri="{FF2B5EF4-FFF2-40B4-BE49-F238E27FC236}">
                      <a16:creationId xmlns:a16="http://schemas.microsoft.com/office/drawing/2014/main" id="{4E614A7A-AEBA-5A4C-99A4-715145949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050" y="3589338"/>
                  <a:ext cx="14288" cy="17463"/>
                </a:xfrm>
                <a:custGeom>
                  <a:avLst/>
                  <a:gdLst>
                    <a:gd name="T0" fmla="*/ 8 w 42"/>
                    <a:gd name="T1" fmla="*/ 0 h 54"/>
                    <a:gd name="T2" fmla="*/ 0 w 42"/>
                    <a:gd name="T3" fmla="*/ 27 h 54"/>
                    <a:gd name="T4" fmla="*/ 23 w 42"/>
                    <a:gd name="T5" fmla="*/ 54 h 54"/>
                    <a:gd name="T6" fmla="*/ 42 w 42"/>
                    <a:gd name="T7" fmla="*/ 34 h 54"/>
                    <a:gd name="T8" fmla="*/ 42 w 42"/>
                    <a:gd name="T9" fmla="*/ 34 h 54"/>
                    <a:gd name="T10" fmla="*/ 35 w 42"/>
                    <a:gd name="T11" fmla="*/ 0 h 54"/>
                    <a:gd name="T12" fmla="*/ 35 w 42"/>
                    <a:gd name="T13" fmla="*/ 0 h 54"/>
                    <a:gd name="T14" fmla="*/ 8 w 42"/>
                    <a:gd name="T15" fmla="*/ 0 h 54"/>
                    <a:gd name="T16" fmla="*/ 8 w 42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54">
                      <a:moveTo>
                        <a:pt x="8" y="0"/>
                      </a:moveTo>
                      <a:lnTo>
                        <a:pt x="0" y="27"/>
                      </a:lnTo>
                      <a:lnTo>
                        <a:pt x="23" y="54"/>
                      </a:lnTo>
                      <a:lnTo>
                        <a:pt x="42" y="34"/>
                      </a:lnTo>
                      <a:lnTo>
                        <a:pt x="42" y="34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96">
                  <a:extLst>
                    <a:ext uri="{FF2B5EF4-FFF2-40B4-BE49-F238E27FC236}">
                      <a16:creationId xmlns:a16="http://schemas.microsoft.com/office/drawing/2014/main" id="{679426C4-E0D3-4442-BDBC-D25678F47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7113" y="3605213"/>
                  <a:ext cx="9525" cy="12700"/>
                </a:xfrm>
                <a:custGeom>
                  <a:avLst/>
                  <a:gdLst>
                    <a:gd name="T0" fmla="*/ 17 w 27"/>
                    <a:gd name="T1" fmla="*/ 41 h 41"/>
                    <a:gd name="T2" fmla="*/ 27 w 27"/>
                    <a:gd name="T3" fmla="*/ 20 h 41"/>
                    <a:gd name="T4" fmla="*/ 0 w 27"/>
                    <a:gd name="T5" fmla="*/ 0 h 41"/>
                    <a:gd name="T6" fmla="*/ 17 w 27"/>
                    <a:gd name="T7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41">
                      <a:moveTo>
                        <a:pt x="17" y="41"/>
                      </a:moveTo>
                      <a:lnTo>
                        <a:pt x="27" y="20"/>
                      </a:lnTo>
                      <a:lnTo>
                        <a:pt x="0" y="0"/>
                      </a:lnTo>
                      <a:lnTo>
                        <a:pt x="17" y="4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97">
                  <a:extLst>
                    <a:ext uri="{FF2B5EF4-FFF2-40B4-BE49-F238E27FC236}">
                      <a16:creationId xmlns:a16="http://schemas.microsoft.com/office/drawing/2014/main" id="{18620AF2-2EE1-BF42-A215-D61FA81D2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7750" y="3611563"/>
                  <a:ext cx="7938" cy="11113"/>
                </a:xfrm>
                <a:custGeom>
                  <a:avLst/>
                  <a:gdLst>
                    <a:gd name="T0" fmla="*/ 23 w 23"/>
                    <a:gd name="T1" fmla="*/ 0 h 37"/>
                    <a:gd name="T2" fmla="*/ 0 w 23"/>
                    <a:gd name="T3" fmla="*/ 7 h 37"/>
                    <a:gd name="T4" fmla="*/ 3 w 23"/>
                    <a:gd name="T5" fmla="*/ 37 h 37"/>
                    <a:gd name="T6" fmla="*/ 23 w 23"/>
                    <a:gd name="T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37">
                      <a:moveTo>
                        <a:pt x="23" y="0"/>
                      </a:moveTo>
                      <a:lnTo>
                        <a:pt x="0" y="7"/>
                      </a:lnTo>
                      <a:lnTo>
                        <a:pt x="3" y="3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98">
                  <a:extLst>
                    <a:ext uri="{FF2B5EF4-FFF2-40B4-BE49-F238E27FC236}">
                      <a16:creationId xmlns:a16="http://schemas.microsoft.com/office/drawing/2014/main" id="{E628951B-26AD-3A45-81D6-5E3E005EE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125" y="3768725"/>
                  <a:ext cx="22225" cy="15875"/>
                </a:xfrm>
                <a:custGeom>
                  <a:avLst/>
                  <a:gdLst>
                    <a:gd name="T0" fmla="*/ 39 w 69"/>
                    <a:gd name="T1" fmla="*/ 20 h 47"/>
                    <a:gd name="T2" fmla="*/ 69 w 69"/>
                    <a:gd name="T3" fmla="*/ 13 h 47"/>
                    <a:gd name="T4" fmla="*/ 56 w 69"/>
                    <a:gd name="T5" fmla="*/ 0 h 47"/>
                    <a:gd name="T6" fmla="*/ 16 w 69"/>
                    <a:gd name="T7" fmla="*/ 0 h 47"/>
                    <a:gd name="T8" fmla="*/ 0 w 69"/>
                    <a:gd name="T9" fmla="*/ 27 h 47"/>
                    <a:gd name="T10" fmla="*/ 17 w 69"/>
                    <a:gd name="T11" fmla="*/ 47 h 47"/>
                    <a:gd name="T12" fmla="*/ 39 w 69"/>
                    <a:gd name="T13" fmla="*/ 2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47">
                      <a:moveTo>
                        <a:pt x="39" y="20"/>
                      </a:moveTo>
                      <a:lnTo>
                        <a:pt x="69" y="13"/>
                      </a:lnTo>
                      <a:lnTo>
                        <a:pt x="56" y="0"/>
                      </a:lnTo>
                      <a:lnTo>
                        <a:pt x="16" y="0"/>
                      </a:lnTo>
                      <a:lnTo>
                        <a:pt x="0" y="27"/>
                      </a:lnTo>
                      <a:lnTo>
                        <a:pt x="17" y="47"/>
                      </a:lnTo>
                      <a:lnTo>
                        <a:pt x="39" y="2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299">
                  <a:extLst>
                    <a:ext uri="{FF2B5EF4-FFF2-40B4-BE49-F238E27FC236}">
                      <a16:creationId xmlns:a16="http://schemas.microsoft.com/office/drawing/2014/main" id="{AE49E2C5-D7DC-5D46-8298-6F154EE41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1700" y="3751263"/>
                  <a:ext cx="23813" cy="11113"/>
                </a:xfrm>
                <a:custGeom>
                  <a:avLst/>
                  <a:gdLst>
                    <a:gd name="T0" fmla="*/ 72 w 72"/>
                    <a:gd name="T1" fmla="*/ 0 h 38"/>
                    <a:gd name="T2" fmla="*/ 40 w 72"/>
                    <a:gd name="T3" fmla="*/ 14 h 38"/>
                    <a:gd name="T4" fmla="*/ 0 w 72"/>
                    <a:gd name="T5" fmla="*/ 38 h 38"/>
                    <a:gd name="T6" fmla="*/ 60 w 72"/>
                    <a:gd name="T7" fmla="*/ 17 h 38"/>
                    <a:gd name="T8" fmla="*/ 72 w 72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38">
                      <a:moveTo>
                        <a:pt x="72" y="0"/>
                      </a:moveTo>
                      <a:lnTo>
                        <a:pt x="40" y="14"/>
                      </a:lnTo>
                      <a:lnTo>
                        <a:pt x="0" y="38"/>
                      </a:lnTo>
                      <a:lnTo>
                        <a:pt x="60" y="17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300">
                  <a:extLst>
                    <a:ext uri="{FF2B5EF4-FFF2-40B4-BE49-F238E27FC236}">
                      <a16:creationId xmlns:a16="http://schemas.microsoft.com/office/drawing/2014/main" id="{949EB965-C1A3-1E4E-BC18-D700B160B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6625" y="3744913"/>
                  <a:ext cx="19050" cy="4763"/>
                </a:xfrm>
                <a:custGeom>
                  <a:avLst/>
                  <a:gdLst>
                    <a:gd name="T0" fmla="*/ 57 w 57"/>
                    <a:gd name="T1" fmla="*/ 0 h 13"/>
                    <a:gd name="T2" fmla="*/ 0 w 57"/>
                    <a:gd name="T3" fmla="*/ 6 h 13"/>
                    <a:gd name="T4" fmla="*/ 47 w 57"/>
                    <a:gd name="T5" fmla="*/ 13 h 13"/>
                    <a:gd name="T6" fmla="*/ 57 w 57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13">
                      <a:moveTo>
                        <a:pt x="57" y="0"/>
                      </a:moveTo>
                      <a:lnTo>
                        <a:pt x="0" y="6"/>
                      </a:lnTo>
                      <a:lnTo>
                        <a:pt x="47" y="1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301">
                  <a:extLst>
                    <a:ext uri="{FF2B5EF4-FFF2-40B4-BE49-F238E27FC236}">
                      <a16:creationId xmlns:a16="http://schemas.microsoft.com/office/drawing/2014/main" id="{7C92A019-6185-334A-8FF6-2AE2E3A5B2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9963" y="3743325"/>
                  <a:ext cx="15875" cy="3175"/>
                </a:xfrm>
                <a:custGeom>
                  <a:avLst/>
                  <a:gdLst>
                    <a:gd name="T0" fmla="*/ 27 w 51"/>
                    <a:gd name="T1" fmla="*/ 0 h 13"/>
                    <a:gd name="T2" fmla="*/ 0 w 51"/>
                    <a:gd name="T3" fmla="*/ 13 h 13"/>
                    <a:gd name="T4" fmla="*/ 51 w 51"/>
                    <a:gd name="T5" fmla="*/ 6 h 13"/>
                    <a:gd name="T6" fmla="*/ 27 w 51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13">
                      <a:moveTo>
                        <a:pt x="27" y="0"/>
                      </a:moveTo>
                      <a:lnTo>
                        <a:pt x="0" y="13"/>
                      </a:lnTo>
                      <a:lnTo>
                        <a:pt x="51" y="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302">
                  <a:extLst>
                    <a:ext uri="{FF2B5EF4-FFF2-40B4-BE49-F238E27FC236}">
                      <a16:creationId xmlns:a16="http://schemas.microsoft.com/office/drawing/2014/main" id="{290EF717-8463-9648-A194-07DAB3AF9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4863" y="3546475"/>
                  <a:ext cx="860425" cy="1158875"/>
                </a:xfrm>
                <a:custGeom>
                  <a:avLst/>
                  <a:gdLst>
                    <a:gd name="T0" fmla="*/ 2632 w 2711"/>
                    <a:gd name="T1" fmla="*/ 1437 h 3652"/>
                    <a:gd name="T2" fmla="*/ 2546 w 2711"/>
                    <a:gd name="T3" fmla="*/ 839 h 3652"/>
                    <a:gd name="T4" fmla="*/ 2470 w 2711"/>
                    <a:gd name="T5" fmla="*/ 664 h 3652"/>
                    <a:gd name="T6" fmla="*/ 2287 w 2711"/>
                    <a:gd name="T7" fmla="*/ 580 h 3652"/>
                    <a:gd name="T8" fmla="*/ 2316 w 2711"/>
                    <a:gd name="T9" fmla="*/ 490 h 3652"/>
                    <a:gd name="T10" fmla="*/ 2232 w 2711"/>
                    <a:gd name="T11" fmla="*/ 461 h 3652"/>
                    <a:gd name="T12" fmla="*/ 2117 w 2711"/>
                    <a:gd name="T13" fmla="*/ 349 h 3652"/>
                    <a:gd name="T14" fmla="*/ 1985 w 2711"/>
                    <a:gd name="T15" fmla="*/ 344 h 3652"/>
                    <a:gd name="T16" fmla="*/ 1934 w 2711"/>
                    <a:gd name="T17" fmla="*/ 350 h 3652"/>
                    <a:gd name="T18" fmla="*/ 1920 w 2711"/>
                    <a:gd name="T19" fmla="*/ 291 h 3652"/>
                    <a:gd name="T20" fmla="*/ 1815 w 2711"/>
                    <a:gd name="T21" fmla="*/ 408 h 3652"/>
                    <a:gd name="T22" fmla="*/ 1616 w 2711"/>
                    <a:gd name="T23" fmla="*/ 496 h 3652"/>
                    <a:gd name="T24" fmla="*/ 1430 w 2711"/>
                    <a:gd name="T25" fmla="*/ 568 h 3652"/>
                    <a:gd name="T26" fmla="*/ 1462 w 2711"/>
                    <a:gd name="T27" fmla="*/ 422 h 3652"/>
                    <a:gd name="T28" fmla="*/ 1371 w 2711"/>
                    <a:gd name="T29" fmla="*/ 359 h 3652"/>
                    <a:gd name="T30" fmla="*/ 1210 w 2711"/>
                    <a:gd name="T31" fmla="*/ 278 h 3652"/>
                    <a:gd name="T32" fmla="*/ 1176 w 2711"/>
                    <a:gd name="T33" fmla="*/ 145 h 3652"/>
                    <a:gd name="T34" fmla="*/ 1010 w 2711"/>
                    <a:gd name="T35" fmla="*/ 133 h 3652"/>
                    <a:gd name="T36" fmla="*/ 782 w 2711"/>
                    <a:gd name="T37" fmla="*/ 88 h 3652"/>
                    <a:gd name="T38" fmla="*/ 718 w 2711"/>
                    <a:gd name="T39" fmla="*/ 6 h 3652"/>
                    <a:gd name="T40" fmla="*/ 695 w 2711"/>
                    <a:gd name="T41" fmla="*/ 136 h 3652"/>
                    <a:gd name="T42" fmla="*/ 792 w 2711"/>
                    <a:gd name="T43" fmla="*/ 102 h 3652"/>
                    <a:gd name="T44" fmla="*/ 874 w 2711"/>
                    <a:gd name="T45" fmla="*/ 228 h 3652"/>
                    <a:gd name="T46" fmla="*/ 817 w 2711"/>
                    <a:gd name="T47" fmla="*/ 301 h 3652"/>
                    <a:gd name="T48" fmla="*/ 851 w 2711"/>
                    <a:gd name="T49" fmla="*/ 334 h 3652"/>
                    <a:gd name="T50" fmla="*/ 902 w 2711"/>
                    <a:gd name="T51" fmla="*/ 446 h 3652"/>
                    <a:gd name="T52" fmla="*/ 859 w 2711"/>
                    <a:gd name="T53" fmla="*/ 500 h 3652"/>
                    <a:gd name="T54" fmla="*/ 1000 w 2711"/>
                    <a:gd name="T55" fmla="*/ 604 h 3652"/>
                    <a:gd name="T56" fmla="*/ 1124 w 2711"/>
                    <a:gd name="T57" fmla="*/ 749 h 3652"/>
                    <a:gd name="T58" fmla="*/ 984 w 2711"/>
                    <a:gd name="T59" fmla="*/ 621 h 3652"/>
                    <a:gd name="T60" fmla="*/ 728 w 2711"/>
                    <a:gd name="T61" fmla="*/ 707 h 3652"/>
                    <a:gd name="T62" fmla="*/ 752 w 2711"/>
                    <a:gd name="T63" fmla="*/ 799 h 3652"/>
                    <a:gd name="T64" fmla="*/ 709 w 2711"/>
                    <a:gd name="T65" fmla="*/ 794 h 3652"/>
                    <a:gd name="T66" fmla="*/ 627 w 2711"/>
                    <a:gd name="T67" fmla="*/ 678 h 3652"/>
                    <a:gd name="T68" fmla="*/ 325 w 2711"/>
                    <a:gd name="T69" fmla="*/ 767 h 3652"/>
                    <a:gd name="T70" fmla="*/ 379 w 2711"/>
                    <a:gd name="T71" fmla="*/ 843 h 3652"/>
                    <a:gd name="T72" fmla="*/ 442 w 2711"/>
                    <a:gd name="T73" fmla="*/ 898 h 3652"/>
                    <a:gd name="T74" fmla="*/ 373 w 2711"/>
                    <a:gd name="T75" fmla="*/ 925 h 3652"/>
                    <a:gd name="T76" fmla="*/ 311 w 2711"/>
                    <a:gd name="T77" fmla="*/ 1361 h 3652"/>
                    <a:gd name="T78" fmla="*/ 23 w 2711"/>
                    <a:gd name="T79" fmla="*/ 1715 h 3652"/>
                    <a:gd name="T80" fmla="*/ 37 w 2711"/>
                    <a:gd name="T81" fmla="*/ 2084 h 3652"/>
                    <a:gd name="T82" fmla="*/ 74 w 2711"/>
                    <a:gd name="T83" fmla="*/ 2379 h 3652"/>
                    <a:gd name="T84" fmla="*/ 237 w 2711"/>
                    <a:gd name="T85" fmla="*/ 2803 h 3652"/>
                    <a:gd name="T86" fmla="*/ 658 w 2711"/>
                    <a:gd name="T87" fmla="*/ 2882 h 3652"/>
                    <a:gd name="T88" fmla="*/ 507 w 2711"/>
                    <a:gd name="T89" fmla="*/ 3242 h 3652"/>
                    <a:gd name="T90" fmla="*/ 621 w 2711"/>
                    <a:gd name="T91" fmla="*/ 3562 h 3652"/>
                    <a:gd name="T92" fmla="*/ 847 w 2711"/>
                    <a:gd name="T93" fmla="*/ 3510 h 3652"/>
                    <a:gd name="T94" fmla="*/ 1034 w 2711"/>
                    <a:gd name="T95" fmla="*/ 3499 h 3652"/>
                    <a:gd name="T96" fmla="*/ 1180 w 2711"/>
                    <a:gd name="T97" fmla="*/ 3556 h 3652"/>
                    <a:gd name="T98" fmla="*/ 1372 w 2711"/>
                    <a:gd name="T99" fmla="*/ 3568 h 3652"/>
                    <a:gd name="T100" fmla="*/ 1726 w 2711"/>
                    <a:gd name="T101" fmla="*/ 3516 h 3652"/>
                    <a:gd name="T102" fmla="*/ 2122 w 2711"/>
                    <a:gd name="T103" fmla="*/ 3481 h 3652"/>
                    <a:gd name="T104" fmla="*/ 2248 w 2711"/>
                    <a:gd name="T105" fmla="*/ 3206 h 3652"/>
                    <a:gd name="T106" fmla="*/ 2227 w 2711"/>
                    <a:gd name="T107" fmla="*/ 2923 h 3652"/>
                    <a:gd name="T108" fmla="*/ 1961 w 2711"/>
                    <a:gd name="T109" fmla="*/ 2504 h 3652"/>
                    <a:gd name="T110" fmla="*/ 1929 w 2711"/>
                    <a:gd name="T111" fmla="*/ 2319 h 3652"/>
                    <a:gd name="T112" fmla="*/ 2362 w 2711"/>
                    <a:gd name="T113" fmla="*/ 2076 h 3652"/>
                    <a:gd name="T114" fmla="*/ 2642 w 2711"/>
                    <a:gd name="T115" fmla="*/ 2056 h 3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11" h="3652">
                      <a:moveTo>
                        <a:pt x="2711" y="1803"/>
                      </a:moveTo>
                      <a:lnTo>
                        <a:pt x="2634" y="1657"/>
                      </a:lnTo>
                      <a:lnTo>
                        <a:pt x="2602" y="1538"/>
                      </a:lnTo>
                      <a:lnTo>
                        <a:pt x="2632" y="1437"/>
                      </a:lnTo>
                      <a:lnTo>
                        <a:pt x="2577" y="1322"/>
                      </a:lnTo>
                      <a:lnTo>
                        <a:pt x="2590" y="1180"/>
                      </a:lnTo>
                      <a:lnTo>
                        <a:pt x="2455" y="1067"/>
                      </a:lnTo>
                      <a:lnTo>
                        <a:pt x="2546" y="839"/>
                      </a:lnTo>
                      <a:lnTo>
                        <a:pt x="2541" y="671"/>
                      </a:lnTo>
                      <a:lnTo>
                        <a:pt x="2524" y="668"/>
                      </a:lnTo>
                      <a:lnTo>
                        <a:pt x="2497" y="641"/>
                      </a:lnTo>
                      <a:lnTo>
                        <a:pt x="2470" y="664"/>
                      </a:lnTo>
                      <a:lnTo>
                        <a:pt x="2454" y="624"/>
                      </a:lnTo>
                      <a:lnTo>
                        <a:pt x="2424" y="622"/>
                      </a:lnTo>
                      <a:lnTo>
                        <a:pt x="2380" y="625"/>
                      </a:lnTo>
                      <a:lnTo>
                        <a:pt x="2287" y="580"/>
                      </a:lnTo>
                      <a:lnTo>
                        <a:pt x="2316" y="563"/>
                      </a:lnTo>
                      <a:lnTo>
                        <a:pt x="2329" y="536"/>
                      </a:lnTo>
                      <a:lnTo>
                        <a:pt x="2295" y="500"/>
                      </a:lnTo>
                      <a:lnTo>
                        <a:pt x="2316" y="490"/>
                      </a:lnTo>
                      <a:lnTo>
                        <a:pt x="2292" y="481"/>
                      </a:lnTo>
                      <a:lnTo>
                        <a:pt x="2279" y="441"/>
                      </a:lnTo>
                      <a:lnTo>
                        <a:pt x="2242" y="437"/>
                      </a:lnTo>
                      <a:lnTo>
                        <a:pt x="2232" y="461"/>
                      </a:lnTo>
                      <a:lnTo>
                        <a:pt x="2205" y="422"/>
                      </a:lnTo>
                      <a:lnTo>
                        <a:pt x="2175" y="425"/>
                      </a:lnTo>
                      <a:lnTo>
                        <a:pt x="2158" y="405"/>
                      </a:lnTo>
                      <a:lnTo>
                        <a:pt x="2117" y="349"/>
                      </a:lnTo>
                      <a:lnTo>
                        <a:pt x="2074" y="302"/>
                      </a:lnTo>
                      <a:lnTo>
                        <a:pt x="2054" y="310"/>
                      </a:lnTo>
                      <a:lnTo>
                        <a:pt x="2044" y="334"/>
                      </a:lnTo>
                      <a:lnTo>
                        <a:pt x="1985" y="344"/>
                      </a:lnTo>
                      <a:lnTo>
                        <a:pt x="1931" y="407"/>
                      </a:lnTo>
                      <a:lnTo>
                        <a:pt x="1908" y="390"/>
                      </a:lnTo>
                      <a:lnTo>
                        <a:pt x="1904" y="367"/>
                      </a:lnTo>
                      <a:lnTo>
                        <a:pt x="1934" y="350"/>
                      </a:lnTo>
                      <a:lnTo>
                        <a:pt x="1947" y="305"/>
                      </a:lnTo>
                      <a:lnTo>
                        <a:pt x="2017" y="307"/>
                      </a:lnTo>
                      <a:lnTo>
                        <a:pt x="2017" y="290"/>
                      </a:lnTo>
                      <a:lnTo>
                        <a:pt x="1920" y="291"/>
                      </a:lnTo>
                      <a:lnTo>
                        <a:pt x="1861" y="358"/>
                      </a:lnTo>
                      <a:lnTo>
                        <a:pt x="1851" y="408"/>
                      </a:lnTo>
                      <a:lnTo>
                        <a:pt x="1805" y="435"/>
                      </a:lnTo>
                      <a:lnTo>
                        <a:pt x="1815" y="408"/>
                      </a:lnTo>
                      <a:lnTo>
                        <a:pt x="1778" y="395"/>
                      </a:lnTo>
                      <a:lnTo>
                        <a:pt x="1661" y="463"/>
                      </a:lnTo>
                      <a:lnTo>
                        <a:pt x="1659" y="500"/>
                      </a:lnTo>
                      <a:lnTo>
                        <a:pt x="1616" y="496"/>
                      </a:lnTo>
                      <a:lnTo>
                        <a:pt x="1629" y="553"/>
                      </a:lnTo>
                      <a:lnTo>
                        <a:pt x="1546" y="513"/>
                      </a:lnTo>
                      <a:lnTo>
                        <a:pt x="1470" y="527"/>
                      </a:lnTo>
                      <a:lnTo>
                        <a:pt x="1430" y="568"/>
                      </a:lnTo>
                      <a:lnTo>
                        <a:pt x="1406" y="561"/>
                      </a:lnTo>
                      <a:lnTo>
                        <a:pt x="1392" y="468"/>
                      </a:lnTo>
                      <a:lnTo>
                        <a:pt x="1439" y="442"/>
                      </a:lnTo>
                      <a:lnTo>
                        <a:pt x="1462" y="422"/>
                      </a:lnTo>
                      <a:lnTo>
                        <a:pt x="1504" y="338"/>
                      </a:lnTo>
                      <a:lnTo>
                        <a:pt x="1498" y="311"/>
                      </a:lnTo>
                      <a:lnTo>
                        <a:pt x="1404" y="332"/>
                      </a:lnTo>
                      <a:lnTo>
                        <a:pt x="1371" y="359"/>
                      </a:lnTo>
                      <a:lnTo>
                        <a:pt x="1307" y="307"/>
                      </a:lnTo>
                      <a:lnTo>
                        <a:pt x="1260" y="277"/>
                      </a:lnTo>
                      <a:lnTo>
                        <a:pt x="1231" y="330"/>
                      </a:lnTo>
                      <a:lnTo>
                        <a:pt x="1210" y="278"/>
                      </a:lnTo>
                      <a:lnTo>
                        <a:pt x="1133" y="261"/>
                      </a:lnTo>
                      <a:lnTo>
                        <a:pt x="1173" y="211"/>
                      </a:lnTo>
                      <a:lnTo>
                        <a:pt x="1179" y="175"/>
                      </a:lnTo>
                      <a:lnTo>
                        <a:pt x="1176" y="145"/>
                      </a:lnTo>
                      <a:lnTo>
                        <a:pt x="1156" y="112"/>
                      </a:lnTo>
                      <a:lnTo>
                        <a:pt x="1129" y="115"/>
                      </a:lnTo>
                      <a:lnTo>
                        <a:pt x="1075" y="96"/>
                      </a:lnTo>
                      <a:lnTo>
                        <a:pt x="1010" y="133"/>
                      </a:lnTo>
                      <a:lnTo>
                        <a:pt x="1029" y="100"/>
                      </a:lnTo>
                      <a:lnTo>
                        <a:pt x="933" y="129"/>
                      </a:lnTo>
                      <a:lnTo>
                        <a:pt x="822" y="75"/>
                      </a:lnTo>
                      <a:lnTo>
                        <a:pt x="782" y="88"/>
                      </a:lnTo>
                      <a:lnTo>
                        <a:pt x="759" y="100"/>
                      </a:lnTo>
                      <a:lnTo>
                        <a:pt x="725" y="66"/>
                      </a:lnTo>
                      <a:lnTo>
                        <a:pt x="718" y="29"/>
                      </a:lnTo>
                      <a:lnTo>
                        <a:pt x="718" y="6"/>
                      </a:lnTo>
                      <a:lnTo>
                        <a:pt x="698" y="0"/>
                      </a:lnTo>
                      <a:lnTo>
                        <a:pt x="685" y="46"/>
                      </a:lnTo>
                      <a:lnTo>
                        <a:pt x="685" y="100"/>
                      </a:lnTo>
                      <a:lnTo>
                        <a:pt x="695" y="136"/>
                      </a:lnTo>
                      <a:lnTo>
                        <a:pt x="702" y="126"/>
                      </a:lnTo>
                      <a:lnTo>
                        <a:pt x="709" y="90"/>
                      </a:lnTo>
                      <a:lnTo>
                        <a:pt x="752" y="110"/>
                      </a:lnTo>
                      <a:lnTo>
                        <a:pt x="792" y="102"/>
                      </a:lnTo>
                      <a:lnTo>
                        <a:pt x="816" y="125"/>
                      </a:lnTo>
                      <a:lnTo>
                        <a:pt x="832" y="162"/>
                      </a:lnTo>
                      <a:lnTo>
                        <a:pt x="836" y="191"/>
                      </a:lnTo>
                      <a:lnTo>
                        <a:pt x="874" y="228"/>
                      </a:lnTo>
                      <a:lnTo>
                        <a:pt x="907" y="253"/>
                      </a:lnTo>
                      <a:lnTo>
                        <a:pt x="887" y="293"/>
                      </a:lnTo>
                      <a:lnTo>
                        <a:pt x="850" y="291"/>
                      </a:lnTo>
                      <a:lnTo>
                        <a:pt x="817" y="301"/>
                      </a:lnTo>
                      <a:lnTo>
                        <a:pt x="795" y="331"/>
                      </a:lnTo>
                      <a:lnTo>
                        <a:pt x="805" y="367"/>
                      </a:lnTo>
                      <a:lnTo>
                        <a:pt x="841" y="357"/>
                      </a:lnTo>
                      <a:lnTo>
                        <a:pt x="851" y="334"/>
                      </a:lnTo>
                      <a:lnTo>
                        <a:pt x="878" y="360"/>
                      </a:lnTo>
                      <a:lnTo>
                        <a:pt x="831" y="404"/>
                      </a:lnTo>
                      <a:lnTo>
                        <a:pt x="842" y="444"/>
                      </a:lnTo>
                      <a:lnTo>
                        <a:pt x="902" y="446"/>
                      </a:lnTo>
                      <a:lnTo>
                        <a:pt x="913" y="483"/>
                      </a:lnTo>
                      <a:lnTo>
                        <a:pt x="906" y="500"/>
                      </a:lnTo>
                      <a:lnTo>
                        <a:pt x="896" y="520"/>
                      </a:lnTo>
                      <a:lnTo>
                        <a:pt x="859" y="500"/>
                      </a:lnTo>
                      <a:lnTo>
                        <a:pt x="852" y="510"/>
                      </a:lnTo>
                      <a:lnTo>
                        <a:pt x="849" y="553"/>
                      </a:lnTo>
                      <a:lnTo>
                        <a:pt x="929" y="589"/>
                      </a:lnTo>
                      <a:lnTo>
                        <a:pt x="1000" y="604"/>
                      </a:lnTo>
                      <a:lnTo>
                        <a:pt x="1046" y="621"/>
                      </a:lnTo>
                      <a:lnTo>
                        <a:pt x="1084" y="667"/>
                      </a:lnTo>
                      <a:lnTo>
                        <a:pt x="1085" y="718"/>
                      </a:lnTo>
                      <a:lnTo>
                        <a:pt x="1124" y="749"/>
                      </a:lnTo>
                      <a:lnTo>
                        <a:pt x="1195" y="783"/>
                      </a:lnTo>
                      <a:lnTo>
                        <a:pt x="1121" y="774"/>
                      </a:lnTo>
                      <a:lnTo>
                        <a:pt x="1044" y="678"/>
                      </a:lnTo>
                      <a:lnTo>
                        <a:pt x="984" y="621"/>
                      </a:lnTo>
                      <a:lnTo>
                        <a:pt x="900" y="612"/>
                      </a:lnTo>
                      <a:lnTo>
                        <a:pt x="790" y="600"/>
                      </a:lnTo>
                      <a:lnTo>
                        <a:pt x="740" y="647"/>
                      </a:lnTo>
                      <a:lnTo>
                        <a:pt x="728" y="707"/>
                      </a:lnTo>
                      <a:lnTo>
                        <a:pt x="748" y="773"/>
                      </a:lnTo>
                      <a:lnTo>
                        <a:pt x="776" y="799"/>
                      </a:lnTo>
                      <a:lnTo>
                        <a:pt x="749" y="823"/>
                      </a:lnTo>
                      <a:lnTo>
                        <a:pt x="752" y="799"/>
                      </a:lnTo>
                      <a:lnTo>
                        <a:pt x="721" y="747"/>
                      </a:lnTo>
                      <a:lnTo>
                        <a:pt x="668" y="734"/>
                      </a:lnTo>
                      <a:lnTo>
                        <a:pt x="665" y="757"/>
                      </a:lnTo>
                      <a:lnTo>
                        <a:pt x="709" y="794"/>
                      </a:lnTo>
                      <a:lnTo>
                        <a:pt x="689" y="823"/>
                      </a:lnTo>
                      <a:lnTo>
                        <a:pt x="639" y="817"/>
                      </a:lnTo>
                      <a:lnTo>
                        <a:pt x="614" y="708"/>
                      </a:lnTo>
                      <a:lnTo>
                        <a:pt x="627" y="678"/>
                      </a:lnTo>
                      <a:lnTo>
                        <a:pt x="391" y="687"/>
                      </a:lnTo>
                      <a:lnTo>
                        <a:pt x="341" y="747"/>
                      </a:lnTo>
                      <a:lnTo>
                        <a:pt x="349" y="774"/>
                      </a:lnTo>
                      <a:lnTo>
                        <a:pt x="325" y="767"/>
                      </a:lnTo>
                      <a:lnTo>
                        <a:pt x="302" y="790"/>
                      </a:lnTo>
                      <a:lnTo>
                        <a:pt x="305" y="844"/>
                      </a:lnTo>
                      <a:lnTo>
                        <a:pt x="335" y="849"/>
                      </a:lnTo>
                      <a:lnTo>
                        <a:pt x="379" y="843"/>
                      </a:lnTo>
                      <a:lnTo>
                        <a:pt x="419" y="839"/>
                      </a:lnTo>
                      <a:lnTo>
                        <a:pt x="446" y="885"/>
                      </a:lnTo>
                      <a:lnTo>
                        <a:pt x="470" y="932"/>
                      </a:lnTo>
                      <a:lnTo>
                        <a:pt x="442" y="898"/>
                      </a:lnTo>
                      <a:lnTo>
                        <a:pt x="416" y="875"/>
                      </a:lnTo>
                      <a:lnTo>
                        <a:pt x="389" y="873"/>
                      </a:lnTo>
                      <a:lnTo>
                        <a:pt x="372" y="893"/>
                      </a:lnTo>
                      <a:lnTo>
                        <a:pt x="373" y="925"/>
                      </a:lnTo>
                      <a:lnTo>
                        <a:pt x="318" y="1102"/>
                      </a:lnTo>
                      <a:lnTo>
                        <a:pt x="325" y="1232"/>
                      </a:lnTo>
                      <a:lnTo>
                        <a:pt x="280" y="1275"/>
                      </a:lnTo>
                      <a:lnTo>
                        <a:pt x="311" y="1361"/>
                      </a:lnTo>
                      <a:lnTo>
                        <a:pt x="251" y="1451"/>
                      </a:lnTo>
                      <a:lnTo>
                        <a:pt x="165" y="1531"/>
                      </a:lnTo>
                      <a:lnTo>
                        <a:pt x="22" y="1586"/>
                      </a:lnTo>
                      <a:lnTo>
                        <a:pt x="23" y="1715"/>
                      </a:lnTo>
                      <a:lnTo>
                        <a:pt x="68" y="1831"/>
                      </a:lnTo>
                      <a:lnTo>
                        <a:pt x="12" y="1938"/>
                      </a:lnTo>
                      <a:lnTo>
                        <a:pt x="0" y="2034"/>
                      </a:lnTo>
                      <a:lnTo>
                        <a:pt x="37" y="2084"/>
                      </a:lnTo>
                      <a:lnTo>
                        <a:pt x="71" y="2146"/>
                      </a:lnTo>
                      <a:lnTo>
                        <a:pt x="115" y="2160"/>
                      </a:lnTo>
                      <a:lnTo>
                        <a:pt x="115" y="2266"/>
                      </a:lnTo>
                      <a:lnTo>
                        <a:pt x="74" y="2379"/>
                      </a:lnTo>
                      <a:lnTo>
                        <a:pt x="84" y="2462"/>
                      </a:lnTo>
                      <a:lnTo>
                        <a:pt x="132" y="2574"/>
                      </a:lnTo>
                      <a:lnTo>
                        <a:pt x="123" y="2687"/>
                      </a:lnTo>
                      <a:lnTo>
                        <a:pt x="237" y="2803"/>
                      </a:lnTo>
                      <a:lnTo>
                        <a:pt x="377" y="2810"/>
                      </a:lnTo>
                      <a:lnTo>
                        <a:pt x="464" y="2847"/>
                      </a:lnTo>
                      <a:lnTo>
                        <a:pt x="524" y="2839"/>
                      </a:lnTo>
                      <a:lnTo>
                        <a:pt x="658" y="2882"/>
                      </a:lnTo>
                      <a:lnTo>
                        <a:pt x="674" y="2907"/>
                      </a:lnTo>
                      <a:lnTo>
                        <a:pt x="612" y="2962"/>
                      </a:lnTo>
                      <a:lnTo>
                        <a:pt x="536" y="3069"/>
                      </a:lnTo>
                      <a:lnTo>
                        <a:pt x="507" y="3242"/>
                      </a:lnTo>
                      <a:lnTo>
                        <a:pt x="439" y="3434"/>
                      </a:lnTo>
                      <a:lnTo>
                        <a:pt x="454" y="3547"/>
                      </a:lnTo>
                      <a:lnTo>
                        <a:pt x="527" y="3537"/>
                      </a:lnTo>
                      <a:lnTo>
                        <a:pt x="621" y="3562"/>
                      </a:lnTo>
                      <a:lnTo>
                        <a:pt x="683" y="3528"/>
                      </a:lnTo>
                      <a:lnTo>
                        <a:pt x="763" y="3541"/>
                      </a:lnTo>
                      <a:lnTo>
                        <a:pt x="813" y="3481"/>
                      </a:lnTo>
                      <a:lnTo>
                        <a:pt x="847" y="3510"/>
                      </a:lnTo>
                      <a:lnTo>
                        <a:pt x="924" y="3460"/>
                      </a:lnTo>
                      <a:lnTo>
                        <a:pt x="981" y="3479"/>
                      </a:lnTo>
                      <a:lnTo>
                        <a:pt x="998" y="3442"/>
                      </a:lnTo>
                      <a:lnTo>
                        <a:pt x="1034" y="3499"/>
                      </a:lnTo>
                      <a:lnTo>
                        <a:pt x="1089" y="3512"/>
                      </a:lnTo>
                      <a:lnTo>
                        <a:pt x="1129" y="3511"/>
                      </a:lnTo>
                      <a:lnTo>
                        <a:pt x="1171" y="3512"/>
                      </a:lnTo>
                      <a:lnTo>
                        <a:pt x="1180" y="3556"/>
                      </a:lnTo>
                      <a:lnTo>
                        <a:pt x="1275" y="3648"/>
                      </a:lnTo>
                      <a:lnTo>
                        <a:pt x="1336" y="3652"/>
                      </a:lnTo>
                      <a:lnTo>
                        <a:pt x="1381" y="3602"/>
                      </a:lnTo>
                      <a:lnTo>
                        <a:pt x="1372" y="3568"/>
                      </a:lnTo>
                      <a:lnTo>
                        <a:pt x="1451" y="3553"/>
                      </a:lnTo>
                      <a:lnTo>
                        <a:pt x="1550" y="3615"/>
                      </a:lnTo>
                      <a:lnTo>
                        <a:pt x="1674" y="3591"/>
                      </a:lnTo>
                      <a:lnTo>
                        <a:pt x="1726" y="3516"/>
                      </a:lnTo>
                      <a:lnTo>
                        <a:pt x="1922" y="3522"/>
                      </a:lnTo>
                      <a:lnTo>
                        <a:pt x="1992" y="3487"/>
                      </a:lnTo>
                      <a:lnTo>
                        <a:pt x="2148" y="3551"/>
                      </a:lnTo>
                      <a:lnTo>
                        <a:pt x="2122" y="3481"/>
                      </a:lnTo>
                      <a:lnTo>
                        <a:pt x="2147" y="3428"/>
                      </a:lnTo>
                      <a:lnTo>
                        <a:pt x="2063" y="3309"/>
                      </a:lnTo>
                      <a:lnTo>
                        <a:pt x="2186" y="3206"/>
                      </a:lnTo>
                      <a:lnTo>
                        <a:pt x="2248" y="3206"/>
                      </a:lnTo>
                      <a:lnTo>
                        <a:pt x="2261" y="3117"/>
                      </a:lnTo>
                      <a:lnTo>
                        <a:pt x="2358" y="3045"/>
                      </a:lnTo>
                      <a:lnTo>
                        <a:pt x="2334" y="3001"/>
                      </a:lnTo>
                      <a:lnTo>
                        <a:pt x="2227" y="2923"/>
                      </a:lnTo>
                      <a:lnTo>
                        <a:pt x="2204" y="2834"/>
                      </a:lnTo>
                      <a:lnTo>
                        <a:pt x="2097" y="2774"/>
                      </a:lnTo>
                      <a:lnTo>
                        <a:pt x="1981" y="2650"/>
                      </a:lnTo>
                      <a:lnTo>
                        <a:pt x="1961" y="2504"/>
                      </a:lnTo>
                      <a:lnTo>
                        <a:pt x="1868" y="2377"/>
                      </a:lnTo>
                      <a:lnTo>
                        <a:pt x="1849" y="2293"/>
                      </a:lnTo>
                      <a:lnTo>
                        <a:pt x="1888" y="2244"/>
                      </a:lnTo>
                      <a:lnTo>
                        <a:pt x="1929" y="2319"/>
                      </a:lnTo>
                      <a:lnTo>
                        <a:pt x="1969" y="2283"/>
                      </a:lnTo>
                      <a:lnTo>
                        <a:pt x="2136" y="2206"/>
                      </a:lnTo>
                      <a:lnTo>
                        <a:pt x="2203" y="2196"/>
                      </a:lnTo>
                      <a:lnTo>
                        <a:pt x="2362" y="2076"/>
                      </a:lnTo>
                      <a:lnTo>
                        <a:pt x="2464" y="2048"/>
                      </a:lnTo>
                      <a:lnTo>
                        <a:pt x="2441" y="1974"/>
                      </a:lnTo>
                      <a:lnTo>
                        <a:pt x="2516" y="1964"/>
                      </a:lnTo>
                      <a:lnTo>
                        <a:pt x="2642" y="2056"/>
                      </a:lnTo>
                      <a:lnTo>
                        <a:pt x="2668" y="1971"/>
                      </a:lnTo>
                      <a:lnTo>
                        <a:pt x="2711" y="1864"/>
                      </a:lnTo>
                      <a:lnTo>
                        <a:pt x="2711" y="180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0" name="Group 355">
                <a:extLst>
                  <a:ext uri="{FF2B5EF4-FFF2-40B4-BE49-F238E27FC236}">
                    <a16:creationId xmlns:a16="http://schemas.microsoft.com/office/drawing/2014/main" id="{A7289671-7B77-B747-BC0A-E6034E751AF3}"/>
                  </a:ext>
                </a:extLst>
              </p:cNvPr>
              <p:cNvGrpSpPr/>
              <p:nvPr userDrawn="1"/>
            </p:nvGrpSpPr>
            <p:grpSpPr>
              <a:xfrm>
                <a:off x="12706049" y="5431519"/>
                <a:ext cx="672505" cy="565469"/>
                <a:chOff x="7058025" y="5395913"/>
                <a:chExt cx="528638" cy="444500"/>
              </a:xfrm>
              <a:grpFill/>
            </p:grpSpPr>
            <p:sp>
              <p:nvSpPr>
                <p:cNvPr id="94" name="Freeform 303">
                  <a:extLst>
                    <a:ext uri="{FF2B5EF4-FFF2-40B4-BE49-F238E27FC236}">
                      <a16:creationId xmlns:a16="http://schemas.microsoft.com/office/drawing/2014/main" id="{3A36DB04-6F68-7348-8AA1-AD761C7B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7075" y="5395913"/>
                  <a:ext cx="509588" cy="444500"/>
                </a:xfrm>
                <a:custGeom>
                  <a:avLst/>
                  <a:gdLst>
                    <a:gd name="T0" fmla="*/ 1554 w 1605"/>
                    <a:gd name="T1" fmla="*/ 641 h 1400"/>
                    <a:gd name="T2" fmla="*/ 1438 w 1605"/>
                    <a:gd name="T3" fmla="*/ 602 h 1400"/>
                    <a:gd name="T4" fmla="*/ 1382 w 1605"/>
                    <a:gd name="T5" fmla="*/ 551 h 1400"/>
                    <a:gd name="T6" fmla="*/ 1260 w 1605"/>
                    <a:gd name="T7" fmla="*/ 418 h 1400"/>
                    <a:gd name="T8" fmla="*/ 1209 w 1605"/>
                    <a:gd name="T9" fmla="*/ 204 h 1400"/>
                    <a:gd name="T10" fmla="*/ 1111 w 1605"/>
                    <a:gd name="T11" fmla="*/ 108 h 1400"/>
                    <a:gd name="T12" fmla="*/ 998 w 1605"/>
                    <a:gd name="T13" fmla="*/ 126 h 1400"/>
                    <a:gd name="T14" fmla="*/ 760 w 1605"/>
                    <a:gd name="T15" fmla="*/ 292 h 1400"/>
                    <a:gd name="T16" fmla="*/ 420 w 1605"/>
                    <a:gd name="T17" fmla="*/ 4 h 1400"/>
                    <a:gd name="T18" fmla="*/ 295 w 1605"/>
                    <a:gd name="T19" fmla="*/ 63 h 1400"/>
                    <a:gd name="T20" fmla="*/ 226 w 1605"/>
                    <a:gd name="T21" fmla="*/ 168 h 1400"/>
                    <a:gd name="T22" fmla="*/ 310 w 1605"/>
                    <a:gd name="T23" fmla="*/ 239 h 1400"/>
                    <a:gd name="T24" fmla="*/ 325 w 1605"/>
                    <a:gd name="T25" fmla="*/ 328 h 1400"/>
                    <a:gd name="T26" fmla="*/ 249 w 1605"/>
                    <a:gd name="T27" fmla="*/ 350 h 1400"/>
                    <a:gd name="T28" fmla="*/ 62 w 1605"/>
                    <a:gd name="T29" fmla="*/ 236 h 1400"/>
                    <a:gd name="T30" fmla="*/ 0 w 1605"/>
                    <a:gd name="T31" fmla="*/ 330 h 1400"/>
                    <a:gd name="T32" fmla="*/ 41 w 1605"/>
                    <a:gd name="T33" fmla="*/ 449 h 1400"/>
                    <a:gd name="T34" fmla="*/ 161 w 1605"/>
                    <a:gd name="T35" fmla="*/ 497 h 1400"/>
                    <a:gd name="T36" fmla="*/ 342 w 1605"/>
                    <a:gd name="T37" fmla="*/ 699 h 1400"/>
                    <a:gd name="T38" fmla="*/ 356 w 1605"/>
                    <a:gd name="T39" fmla="*/ 836 h 1400"/>
                    <a:gd name="T40" fmla="*/ 468 w 1605"/>
                    <a:gd name="T41" fmla="*/ 902 h 1400"/>
                    <a:gd name="T42" fmla="*/ 477 w 1605"/>
                    <a:gd name="T43" fmla="*/ 972 h 1400"/>
                    <a:gd name="T44" fmla="*/ 504 w 1605"/>
                    <a:gd name="T45" fmla="*/ 1030 h 1400"/>
                    <a:gd name="T46" fmla="*/ 665 w 1605"/>
                    <a:gd name="T47" fmla="*/ 1050 h 1400"/>
                    <a:gd name="T48" fmla="*/ 920 w 1605"/>
                    <a:gd name="T49" fmla="*/ 879 h 1400"/>
                    <a:gd name="T50" fmla="*/ 936 w 1605"/>
                    <a:gd name="T51" fmla="*/ 1079 h 1400"/>
                    <a:gd name="T52" fmla="*/ 893 w 1605"/>
                    <a:gd name="T53" fmla="*/ 1256 h 1400"/>
                    <a:gd name="T54" fmla="*/ 1058 w 1605"/>
                    <a:gd name="T55" fmla="*/ 1365 h 1400"/>
                    <a:gd name="T56" fmla="*/ 1182 w 1605"/>
                    <a:gd name="T57" fmla="*/ 1378 h 1400"/>
                    <a:gd name="T58" fmla="*/ 1213 w 1605"/>
                    <a:gd name="T59" fmla="*/ 1170 h 1400"/>
                    <a:gd name="T60" fmla="*/ 1254 w 1605"/>
                    <a:gd name="T61" fmla="*/ 1245 h 1400"/>
                    <a:gd name="T62" fmla="*/ 1240 w 1605"/>
                    <a:gd name="T63" fmla="*/ 1058 h 1400"/>
                    <a:gd name="T64" fmla="*/ 1284 w 1605"/>
                    <a:gd name="T65" fmla="*/ 990 h 1400"/>
                    <a:gd name="T66" fmla="*/ 1314 w 1605"/>
                    <a:gd name="T67" fmla="*/ 987 h 1400"/>
                    <a:gd name="T68" fmla="*/ 1306 w 1605"/>
                    <a:gd name="T69" fmla="*/ 837 h 1400"/>
                    <a:gd name="T70" fmla="*/ 1379 w 1605"/>
                    <a:gd name="T71" fmla="*/ 707 h 1400"/>
                    <a:gd name="T72" fmla="*/ 1484 w 1605"/>
                    <a:gd name="T73" fmla="*/ 659 h 1400"/>
                    <a:gd name="T74" fmla="*/ 1556 w 1605"/>
                    <a:gd name="T75" fmla="*/ 684 h 1400"/>
                    <a:gd name="T76" fmla="*/ 1579 w 1605"/>
                    <a:gd name="T77" fmla="*/ 738 h 1400"/>
                    <a:gd name="T78" fmla="*/ 1605 w 1605"/>
                    <a:gd name="T79" fmla="*/ 722 h 1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605" h="1400">
                      <a:moveTo>
                        <a:pt x="1567" y="651"/>
                      </a:moveTo>
                      <a:lnTo>
                        <a:pt x="1554" y="641"/>
                      </a:lnTo>
                      <a:lnTo>
                        <a:pt x="1488" y="586"/>
                      </a:lnTo>
                      <a:lnTo>
                        <a:pt x="1438" y="602"/>
                      </a:lnTo>
                      <a:lnTo>
                        <a:pt x="1415" y="601"/>
                      </a:lnTo>
                      <a:lnTo>
                        <a:pt x="1382" y="551"/>
                      </a:lnTo>
                      <a:lnTo>
                        <a:pt x="1329" y="459"/>
                      </a:lnTo>
                      <a:lnTo>
                        <a:pt x="1260" y="418"/>
                      </a:lnTo>
                      <a:lnTo>
                        <a:pt x="1236" y="301"/>
                      </a:lnTo>
                      <a:lnTo>
                        <a:pt x="1209" y="204"/>
                      </a:lnTo>
                      <a:lnTo>
                        <a:pt x="1164" y="136"/>
                      </a:lnTo>
                      <a:lnTo>
                        <a:pt x="1111" y="108"/>
                      </a:lnTo>
                      <a:lnTo>
                        <a:pt x="1040" y="46"/>
                      </a:lnTo>
                      <a:lnTo>
                        <a:pt x="998" y="126"/>
                      </a:lnTo>
                      <a:lnTo>
                        <a:pt x="941" y="269"/>
                      </a:lnTo>
                      <a:lnTo>
                        <a:pt x="760" y="292"/>
                      </a:lnTo>
                      <a:lnTo>
                        <a:pt x="571" y="86"/>
                      </a:lnTo>
                      <a:lnTo>
                        <a:pt x="420" y="4"/>
                      </a:lnTo>
                      <a:lnTo>
                        <a:pt x="304" y="0"/>
                      </a:lnTo>
                      <a:lnTo>
                        <a:pt x="295" y="63"/>
                      </a:lnTo>
                      <a:lnTo>
                        <a:pt x="216" y="116"/>
                      </a:lnTo>
                      <a:lnTo>
                        <a:pt x="226" y="168"/>
                      </a:lnTo>
                      <a:lnTo>
                        <a:pt x="293" y="209"/>
                      </a:lnTo>
                      <a:lnTo>
                        <a:pt x="310" y="239"/>
                      </a:lnTo>
                      <a:lnTo>
                        <a:pt x="373" y="288"/>
                      </a:lnTo>
                      <a:lnTo>
                        <a:pt x="325" y="328"/>
                      </a:lnTo>
                      <a:lnTo>
                        <a:pt x="307" y="394"/>
                      </a:lnTo>
                      <a:lnTo>
                        <a:pt x="249" y="350"/>
                      </a:lnTo>
                      <a:lnTo>
                        <a:pt x="160" y="324"/>
                      </a:lnTo>
                      <a:lnTo>
                        <a:pt x="62" y="236"/>
                      </a:lnTo>
                      <a:lnTo>
                        <a:pt x="0" y="282"/>
                      </a:lnTo>
                      <a:lnTo>
                        <a:pt x="0" y="330"/>
                      </a:lnTo>
                      <a:lnTo>
                        <a:pt x="44" y="339"/>
                      </a:lnTo>
                      <a:lnTo>
                        <a:pt x="41" y="449"/>
                      </a:lnTo>
                      <a:lnTo>
                        <a:pt x="121" y="449"/>
                      </a:lnTo>
                      <a:lnTo>
                        <a:pt x="161" y="497"/>
                      </a:lnTo>
                      <a:lnTo>
                        <a:pt x="162" y="576"/>
                      </a:lnTo>
                      <a:lnTo>
                        <a:pt x="342" y="699"/>
                      </a:lnTo>
                      <a:lnTo>
                        <a:pt x="346" y="743"/>
                      </a:lnTo>
                      <a:lnTo>
                        <a:pt x="356" y="836"/>
                      </a:lnTo>
                      <a:lnTo>
                        <a:pt x="410" y="893"/>
                      </a:lnTo>
                      <a:lnTo>
                        <a:pt x="468" y="902"/>
                      </a:lnTo>
                      <a:lnTo>
                        <a:pt x="490" y="927"/>
                      </a:lnTo>
                      <a:lnTo>
                        <a:pt x="477" y="972"/>
                      </a:lnTo>
                      <a:lnTo>
                        <a:pt x="530" y="994"/>
                      </a:lnTo>
                      <a:lnTo>
                        <a:pt x="504" y="1030"/>
                      </a:lnTo>
                      <a:lnTo>
                        <a:pt x="558" y="1091"/>
                      </a:lnTo>
                      <a:lnTo>
                        <a:pt x="665" y="1050"/>
                      </a:lnTo>
                      <a:lnTo>
                        <a:pt x="819" y="889"/>
                      </a:lnTo>
                      <a:lnTo>
                        <a:pt x="920" y="879"/>
                      </a:lnTo>
                      <a:lnTo>
                        <a:pt x="992" y="985"/>
                      </a:lnTo>
                      <a:lnTo>
                        <a:pt x="936" y="1079"/>
                      </a:lnTo>
                      <a:lnTo>
                        <a:pt x="980" y="1144"/>
                      </a:lnTo>
                      <a:lnTo>
                        <a:pt x="893" y="1256"/>
                      </a:lnTo>
                      <a:lnTo>
                        <a:pt x="1009" y="1396"/>
                      </a:lnTo>
                      <a:lnTo>
                        <a:pt x="1058" y="1365"/>
                      </a:lnTo>
                      <a:lnTo>
                        <a:pt x="1107" y="1400"/>
                      </a:lnTo>
                      <a:lnTo>
                        <a:pt x="1182" y="1378"/>
                      </a:lnTo>
                      <a:lnTo>
                        <a:pt x="1181" y="1172"/>
                      </a:lnTo>
                      <a:lnTo>
                        <a:pt x="1213" y="1170"/>
                      </a:lnTo>
                      <a:lnTo>
                        <a:pt x="1212" y="1224"/>
                      </a:lnTo>
                      <a:lnTo>
                        <a:pt x="1254" y="1245"/>
                      </a:lnTo>
                      <a:lnTo>
                        <a:pt x="1263" y="1168"/>
                      </a:lnTo>
                      <a:lnTo>
                        <a:pt x="1240" y="1058"/>
                      </a:lnTo>
                      <a:lnTo>
                        <a:pt x="1274" y="1009"/>
                      </a:lnTo>
                      <a:lnTo>
                        <a:pt x="1284" y="990"/>
                      </a:lnTo>
                      <a:lnTo>
                        <a:pt x="1304" y="1016"/>
                      </a:lnTo>
                      <a:lnTo>
                        <a:pt x="1314" y="987"/>
                      </a:lnTo>
                      <a:lnTo>
                        <a:pt x="1293" y="929"/>
                      </a:lnTo>
                      <a:lnTo>
                        <a:pt x="1306" y="837"/>
                      </a:lnTo>
                      <a:lnTo>
                        <a:pt x="1365" y="739"/>
                      </a:lnTo>
                      <a:lnTo>
                        <a:pt x="1379" y="707"/>
                      </a:lnTo>
                      <a:lnTo>
                        <a:pt x="1417" y="668"/>
                      </a:lnTo>
                      <a:lnTo>
                        <a:pt x="1484" y="659"/>
                      </a:lnTo>
                      <a:lnTo>
                        <a:pt x="1509" y="677"/>
                      </a:lnTo>
                      <a:lnTo>
                        <a:pt x="1556" y="684"/>
                      </a:lnTo>
                      <a:lnTo>
                        <a:pt x="1585" y="711"/>
                      </a:lnTo>
                      <a:lnTo>
                        <a:pt x="1579" y="738"/>
                      </a:lnTo>
                      <a:lnTo>
                        <a:pt x="1597" y="739"/>
                      </a:lnTo>
                      <a:lnTo>
                        <a:pt x="1605" y="722"/>
                      </a:lnTo>
                      <a:lnTo>
                        <a:pt x="1567" y="651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304">
                  <a:extLst>
                    <a:ext uri="{FF2B5EF4-FFF2-40B4-BE49-F238E27FC236}">
                      <a16:creationId xmlns:a16="http://schemas.microsoft.com/office/drawing/2014/main" id="{FF85CFBD-84E3-1B48-A253-966F52D85E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58025" y="5667375"/>
                  <a:ext cx="153988" cy="115888"/>
                </a:xfrm>
                <a:custGeom>
                  <a:avLst/>
                  <a:gdLst>
                    <a:gd name="T0" fmla="*/ 469 w 486"/>
                    <a:gd name="T1" fmla="*/ 284 h 364"/>
                    <a:gd name="T2" fmla="*/ 486 w 486"/>
                    <a:gd name="T3" fmla="*/ 361 h 364"/>
                    <a:gd name="T4" fmla="*/ 368 w 486"/>
                    <a:gd name="T5" fmla="*/ 364 h 364"/>
                    <a:gd name="T6" fmla="*/ 176 w 486"/>
                    <a:gd name="T7" fmla="*/ 313 h 364"/>
                    <a:gd name="T8" fmla="*/ 33 w 486"/>
                    <a:gd name="T9" fmla="*/ 164 h 364"/>
                    <a:gd name="T10" fmla="*/ 0 w 486"/>
                    <a:gd name="T11" fmla="*/ 36 h 364"/>
                    <a:gd name="T12" fmla="*/ 63 w 486"/>
                    <a:gd name="T13" fmla="*/ 0 h 364"/>
                    <a:gd name="T14" fmla="*/ 147 w 486"/>
                    <a:gd name="T15" fmla="*/ 75 h 364"/>
                    <a:gd name="T16" fmla="*/ 232 w 486"/>
                    <a:gd name="T17" fmla="*/ 47 h 364"/>
                    <a:gd name="T18" fmla="*/ 326 w 486"/>
                    <a:gd name="T19" fmla="*/ 121 h 364"/>
                    <a:gd name="T20" fmla="*/ 331 w 486"/>
                    <a:gd name="T21" fmla="*/ 193 h 364"/>
                    <a:gd name="T22" fmla="*/ 371 w 486"/>
                    <a:gd name="T23" fmla="*/ 250 h 364"/>
                    <a:gd name="T24" fmla="*/ 469 w 486"/>
                    <a:gd name="T25" fmla="*/ 284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6" h="364">
                      <a:moveTo>
                        <a:pt x="469" y="284"/>
                      </a:moveTo>
                      <a:lnTo>
                        <a:pt x="486" y="361"/>
                      </a:lnTo>
                      <a:lnTo>
                        <a:pt x="368" y="364"/>
                      </a:lnTo>
                      <a:lnTo>
                        <a:pt x="176" y="313"/>
                      </a:lnTo>
                      <a:lnTo>
                        <a:pt x="33" y="164"/>
                      </a:lnTo>
                      <a:lnTo>
                        <a:pt x="0" y="36"/>
                      </a:lnTo>
                      <a:lnTo>
                        <a:pt x="63" y="0"/>
                      </a:lnTo>
                      <a:lnTo>
                        <a:pt x="147" y="75"/>
                      </a:lnTo>
                      <a:lnTo>
                        <a:pt x="232" y="47"/>
                      </a:lnTo>
                      <a:lnTo>
                        <a:pt x="326" y="121"/>
                      </a:lnTo>
                      <a:lnTo>
                        <a:pt x="331" y="193"/>
                      </a:lnTo>
                      <a:lnTo>
                        <a:pt x="371" y="250"/>
                      </a:lnTo>
                      <a:lnTo>
                        <a:pt x="469" y="28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77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1" name="Freeform 305">
                <a:extLst>
                  <a:ext uri="{FF2B5EF4-FFF2-40B4-BE49-F238E27FC236}">
                    <a16:creationId xmlns:a16="http://schemas.microsoft.com/office/drawing/2014/main" id="{54B497DB-AACF-814B-A41E-83CE7ED81C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973955" y="3100980"/>
                <a:ext cx="1213739" cy="1112762"/>
              </a:xfrm>
              <a:custGeom>
                <a:avLst/>
                <a:gdLst>
                  <a:gd name="T0" fmla="*/ 2855 w 3008"/>
                  <a:gd name="T1" fmla="*/ 1698 h 2753"/>
                  <a:gd name="T2" fmla="*/ 2873 w 3008"/>
                  <a:gd name="T3" fmla="*/ 1383 h 2753"/>
                  <a:gd name="T4" fmla="*/ 2752 w 3008"/>
                  <a:gd name="T5" fmla="*/ 1193 h 2753"/>
                  <a:gd name="T6" fmla="*/ 2941 w 3008"/>
                  <a:gd name="T7" fmla="*/ 979 h 2753"/>
                  <a:gd name="T8" fmla="*/ 2914 w 3008"/>
                  <a:gd name="T9" fmla="*/ 825 h 2753"/>
                  <a:gd name="T10" fmla="*/ 2849 w 3008"/>
                  <a:gd name="T11" fmla="*/ 551 h 2753"/>
                  <a:gd name="T12" fmla="*/ 2740 w 3008"/>
                  <a:gd name="T13" fmla="*/ 318 h 2753"/>
                  <a:gd name="T14" fmla="*/ 2615 w 3008"/>
                  <a:gd name="T15" fmla="*/ 265 h 2753"/>
                  <a:gd name="T16" fmla="*/ 2153 w 3008"/>
                  <a:gd name="T17" fmla="*/ 234 h 2753"/>
                  <a:gd name="T18" fmla="*/ 1615 w 3008"/>
                  <a:gd name="T19" fmla="*/ 255 h 2753"/>
                  <a:gd name="T20" fmla="*/ 1532 w 3008"/>
                  <a:gd name="T21" fmla="*/ 315 h 2753"/>
                  <a:gd name="T22" fmla="*/ 1549 w 3008"/>
                  <a:gd name="T23" fmla="*/ 246 h 2753"/>
                  <a:gd name="T24" fmla="*/ 1680 w 3008"/>
                  <a:gd name="T25" fmla="*/ 138 h 2753"/>
                  <a:gd name="T26" fmla="*/ 1673 w 3008"/>
                  <a:gd name="T27" fmla="*/ 79 h 2753"/>
                  <a:gd name="T28" fmla="*/ 1539 w 3008"/>
                  <a:gd name="T29" fmla="*/ 226 h 2753"/>
                  <a:gd name="T30" fmla="*/ 1402 w 3008"/>
                  <a:gd name="T31" fmla="*/ 254 h 2753"/>
                  <a:gd name="T32" fmla="*/ 1305 w 3008"/>
                  <a:gd name="T33" fmla="*/ 195 h 2753"/>
                  <a:gd name="T34" fmla="*/ 1283 w 3008"/>
                  <a:gd name="T35" fmla="*/ 76 h 2753"/>
                  <a:gd name="T36" fmla="*/ 1340 w 3008"/>
                  <a:gd name="T37" fmla="*/ 63 h 2753"/>
                  <a:gd name="T38" fmla="*/ 1390 w 3008"/>
                  <a:gd name="T39" fmla="*/ 145 h 2753"/>
                  <a:gd name="T40" fmla="*/ 1374 w 3008"/>
                  <a:gd name="T41" fmla="*/ 65 h 2753"/>
                  <a:gd name="T42" fmla="*/ 1153 w 3008"/>
                  <a:gd name="T43" fmla="*/ 0 h 2753"/>
                  <a:gd name="T44" fmla="*/ 887 w 3008"/>
                  <a:gd name="T45" fmla="*/ 63 h 2753"/>
                  <a:gd name="T46" fmla="*/ 687 w 3008"/>
                  <a:gd name="T47" fmla="*/ 151 h 2753"/>
                  <a:gd name="T48" fmla="*/ 529 w 3008"/>
                  <a:gd name="T49" fmla="*/ 315 h 2753"/>
                  <a:gd name="T50" fmla="*/ 207 w 3008"/>
                  <a:gd name="T51" fmla="*/ 405 h 2753"/>
                  <a:gd name="T52" fmla="*/ 141 w 3008"/>
                  <a:gd name="T53" fmla="*/ 485 h 2753"/>
                  <a:gd name="T54" fmla="*/ 74 w 3008"/>
                  <a:gd name="T55" fmla="*/ 505 h 2753"/>
                  <a:gd name="T56" fmla="*/ 118 w 3008"/>
                  <a:gd name="T57" fmla="*/ 557 h 2753"/>
                  <a:gd name="T58" fmla="*/ 86 w 3008"/>
                  <a:gd name="T59" fmla="*/ 615 h 2753"/>
                  <a:gd name="T60" fmla="*/ 0 w 3008"/>
                  <a:gd name="T61" fmla="*/ 1011 h 2753"/>
                  <a:gd name="T62" fmla="*/ 122 w 3008"/>
                  <a:gd name="T63" fmla="*/ 1266 h 2753"/>
                  <a:gd name="T64" fmla="*/ 147 w 3008"/>
                  <a:gd name="T65" fmla="*/ 1482 h 2753"/>
                  <a:gd name="T66" fmla="*/ 256 w 3008"/>
                  <a:gd name="T67" fmla="*/ 1747 h 2753"/>
                  <a:gd name="T68" fmla="*/ 213 w 3008"/>
                  <a:gd name="T69" fmla="*/ 1915 h 2753"/>
                  <a:gd name="T70" fmla="*/ 230 w 3008"/>
                  <a:gd name="T71" fmla="*/ 1973 h 2753"/>
                  <a:gd name="T72" fmla="*/ 329 w 3008"/>
                  <a:gd name="T73" fmla="*/ 1914 h 2753"/>
                  <a:gd name="T74" fmla="*/ 401 w 3008"/>
                  <a:gd name="T75" fmla="*/ 2081 h 2753"/>
                  <a:gd name="T76" fmla="*/ 548 w 3008"/>
                  <a:gd name="T77" fmla="*/ 2125 h 2753"/>
                  <a:gd name="T78" fmla="*/ 646 w 3008"/>
                  <a:gd name="T79" fmla="*/ 2204 h 2753"/>
                  <a:gd name="T80" fmla="*/ 815 w 3008"/>
                  <a:gd name="T81" fmla="*/ 2286 h 2753"/>
                  <a:gd name="T82" fmla="*/ 814 w 3008"/>
                  <a:gd name="T83" fmla="*/ 2158 h 2753"/>
                  <a:gd name="T84" fmla="*/ 1042 w 3008"/>
                  <a:gd name="T85" fmla="*/ 2222 h 2753"/>
                  <a:gd name="T86" fmla="*/ 1114 w 3008"/>
                  <a:gd name="T87" fmla="*/ 2372 h 2753"/>
                  <a:gd name="T88" fmla="*/ 1306 w 3008"/>
                  <a:gd name="T89" fmla="*/ 2437 h 2753"/>
                  <a:gd name="T90" fmla="*/ 1374 w 3008"/>
                  <a:gd name="T91" fmla="*/ 2559 h 2753"/>
                  <a:gd name="T92" fmla="*/ 1482 w 3008"/>
                  <a:gd name="T93" fmla="*/ 2665 h 2753"/>
                  <a:gd name="T94" fmla="*/ 1613 w 3008"/>
                  <a:gd name="T95" fmla="*/ 2536 h 2753"/>
                  <a:gd name="T96" fmla="*/ 1730 w 3008"/>
                  <a:gd name="T97" fmla="*/ 2703 h 2753"/>
                  <a:gd name="T98" fmla="*/ 2041 w 3008"/>
                  <a:gd name="T99" fmla="*/ 2673 h 2753"/>
                  <a:gd name="T100" fmla="*/ 2290 w 3008"/>
                  <a:gd name="T101" fmla="*/ 2601 h 2753"/>
                  <a:gd name="T102" fmla="*/ 2460 w 3008"/>
                  <a:gd name="T103" fmla="*/ 2753 h 2753"/>
                  <a:gd name="T104" fmla="*/ 2517 w 3008"/>
                  <a:gd name="T105" fmla="*/ 2652 h 2753"/>
                  <a:gd name="T106" fmla="*/ 2953 w 3008"/>
                  <a:gd name="T107" fmla="*/ 2257 h 2753"/>
                  <a:gd name="T108" fmla="*/ 3008 w 3008"/>
                  <a:gd name="T109" fmla="*/ 1988 h 2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08" h="2753">
                    <a:moveTo>
                      <a:pt x="2882" y="1794"/>
                    </a:moveTo>
                    <a:lnTo>
                      <a:pt x="2855" y="1698"/>
                    </a:lnTo>
                    <a:lnTo>
                      <a:pt x="2831" y="1538"/>
                    </a:lnTo>
                    <a:lnTo>
                      <a:pt x="2873" y="1383"/>
                    </a:lnTo>
                    <a:lnTo>
                      <a:pt x="2722" y="1313"/>
                    </a:lnTo>
                    <a:lnTo>
                      <a:pt x="2752" y="1193"/>
                    </a:lnTo>
                    <a:lnTo>
                      <a:pt x="2934" y="1094"/>
                    </a:lnTo>
                    <a:lnTo>
                      <a:pt x="2941" y="979"/>
                    </a:lnTo>
                    <a:lnTo>
                      <a:pt x="2959" y="939"/>
                    </a:lnTo>
                    <a:lnTo>
                      <a:pt x="2914" y="825"/>
                    </a:lnTo>
                    <a:lnTo>
                      <a:pt x="2840" y="595"/>
                    </a:lnTo>
                    <a:lnTo>
                      <a:pt x="2849" y="551"/>
                    </a:lnTo>
                    <a:lnTo>
                      <a:pt x="2848" y="418"/>
                    </a:lnTo>
                    <a:lnTo>
                      <a:pt x="2740" y="318"/>
                    </a:lnTo>
                    <a:lnTo>
                      <a:pt x="2655" y="261"/>
                    </a:lnTo>
                    <a:lnTo>
                      <a:pt x="2615" y="265"/>
                    </a:lnTo>
                    <a:lnTo>
                      <a:pt x="2402" y="293"/>
                    </a:lnTo>
                    <a:lnTo>
                      <a:pt x="2153" y="234"/>
                    </a:lnTo>
                    <a:lnTo>
                      <a:pt x="1661" y="214"/>
                    </a:lnTo>
                    <a:lnTo>
                      <a:pt x="1615" y="255"/>
                    </a:lnTo>
                    <a:lnTo>
                      <a:pt x="1559" y="295"/>
                    </a:lnTo>
                    <a:lnTo>
                      <a:pt x="1532" y="315"/>
                    </a:lnTo>
                    <a:lnTo>
                      <a:pt x="1512" y="250"/>
                    </a:lnTo>
                    <a:lnTo>
                      <a:pt x="1549" y="246"/>
                    </a:lnTo>
                    <a:lnTo>
                      <a:pt x="1628" y="192"/>
                    </a:lnTo>
                    <a:lnTo>
                      <a:pt x="1680" y="138"/>
                    </a:lnTo>
                    <a:lnTo>
                      <a:pt x="1687" y="86"/>
                    </a:lnTo>
                    <a:lnTo>
                      <a:pt x="1673" y="79"/>
                    </a:lnTo>
                    <a:lnTo>
                      <a:pt x="1654" y="139"/>
                    </a:lnTo>
                    <a:lnTo>
                      <a:pt x="1539" y="226"/>
                    </a:lnTo>
                    <a:lnTo>
                      <a:pt x="1468" y="250"/>
                    </a:lnTo>
                    <a:lnTo>
                      <a:pt x="1402" y="254"/>
                    </a:lnTo>
                    <a:lnTo>
                      <a:pt x="1378" y="227"/>
                    </a:lnTo>
                    <a:lnTo>
                      <a:pt x="1305" y="195"/>
                    </a:lnTo>
                    <a:lnTo>
                      <a:pt x="1293" y="126"/>
                    </a:lnTo>
                    <a:lnTo>
                      <a:pt x="1283" y="76"/>
                    </a:lnTo>
                    <a:lnTo>
                      <a:pt x="1314" y="46"/>
                    </a:lnTo>
                    <a:lnTo>
                      <a:pt x="1340" y="63"/>
                    </a:lnTo>
                    <a:lnTo>
                      <a:pt x="1374" y="115"/>
                    </a:lnTo>
                    <a:lnTo>
                      <a:pt x="1390" y="145"/>
                    </a:lnTo>
                    <a:lnTo>
                      <a:pt x="1394" y="128"/>
                    </a:lnTo>
                    <a:lnTo>
                      <a:pt x="1374" y="65"/>
                    </a:lnTo>
                    <a:lnTo>
                      <a:pt x="1292" y="9"/>
                    </a:lnTo>
                    <a:lnTo>
                      <a:pt x="1153" y="0"/>
                    </a:lnTo>
                    <a:lnTo>
                      <a:pt x="1003" y="38"/>
                    </a:lnTo>
                    <a:lnTo>
                      <a:pt x="887" y="63"/>
                    </a:lnTo>
                    <a:lnTo>
                      <a:pt x="794" y="134"/>
                    </a:lnTo>
                    <a:lnTo>
                      <a:pt x="687" y="151"/>
                    </a:lnTo>
                    <a:lnTo>
                      <a:pt x="608" y="237"/>
                    </a:lnTo>
                    <a:lnTo>
                      <a:pt x="529" y="315"/>
                    </a:lnTo>
                    <a:lnTo>
                      <a:pt x="380" y="343"/>
                    </a:lnTo>
                    <a:lnTo>
                      <a:pt x="207" y="405"/>
                    </a:lnTo>
                    <a:lnTo>
                      <a:pt x="174" y="451"/>
                    </a:lnTo>
                    <a:lnTo>
                      <a:pt x="141" y="485"/>
                    </a:lnTo>
                    <a:lnTo>
                      <a:pt x="101" y="471"/>
                    </a:lnTo>
                    <a:lnTo>
                      <a:pt x="74" y="505"/>
                    </a:lnTo>
                    <a:lnTo>
                      <a:pt x="95" y="548"/>
                    </a:lnTo>
                    <a:lnTo>
                      <a:pt x="118" y="557"/>
                    </a:lnTo>
                    <a:lnTo>
                      <a:pt x="101" y="581"/>
                    </a:lnTo>
                    <a:lnTo>
                      <a:pt x="86" y="615"/>
                    </a:lnTo>
                    <a:lnTo>
                      <a:pt x="91" y="783"/>
                    </a:lnTo>
                    <a:lnTo>
                      <a:pt x="0" y="1011"/>
                    </a:lnTo>
                    <a:lnTo>
                      <a:pt x="135" y="1124"/>
                    </a:lnTo>
                    <a:lnTo>
                      <a:pt x="122" y="1266"/>
                    </a:lnTo>
                    <a:lnTo>
                      <a:pt x="177" y="1381"/>
                    </a:lnTo>
                    <a:lnTo>
                      <a:pt x="147" y="1482"/>
                    </a:lnTo>
                    <a:lnTo>
                      <a:pt x="179" y="1601"/>
                    </a:lnTo>
                    <a:lnTo>
                      <a:pt x="256" y="1747"/>
                    </a:lnTo>
                    <a:lnTo>
                      <a:pt x="256" y="1808"/>
                    </a:lnTo>
                    <a:lnTo>
                      <a:pt x="213" y="1915"/>
                    </a:lnTo>
                    <a:lnTo>
                      <a:pt x="187" y="2000"/>
                    </a:lnTo>
                    <a:lnTo>
                      <a:pt x="230" y="1973"/>
                    </a:lnTo>
                    <a:lnTo>
                      <a:pt x="262" y="1902"/>
                    </a:lnTo>
                    <a:lnTo>
                      <a:pt x="329" y="1914"/>
                    </a:lnTo>
                    <a:lnTo>
                      <a:pt x="361" y="2074"/>
                    </a:lnTo>
                    <a:lnTo>
                      <a:pt x="401" y="2081"/>
                    </a:lnTo>
                    <a:lnTo>
                      <a:pt x="471" y="2050"/>
                    </a:lnTo>
                    <a:lnTo>
                      <a:pt x="548" y="2125"/>
                    </a:lnTo>
                    <a:lnTo>
                      <a:pt x="672" y="2101"/>
                    </a:lnTo>
                    <a:lnTo>
                      <a:pt x="646" y="2204"/>
                    </a:lnTo>
                    <a:lnTo>
                      <a:pt x="745" y="2304"/>
                    </a:lnTo>
                    <a:lnTo>
                      <a:pt x="815" y="2286"/>
                    </a:lnTo>
                    <a:lnTo>
                      <a:pt x="775" y="2203"/>
                    </a:lnTo>
                    <a:lnTo>
                      <a:pt x="814" y="2158"/>
                    </a:lnTo>
                    <a:lnTo>
                      <a:pt x="905" y="2227"/>
                    </a:lnTo>
                    <a:lnTo>
                      <a:pt x="1042" y="2222"/>
                    </a:lnTo>
                    <a:lnTo>
                      <a:pt x="1082" y="2213"/>
                    </a:lnTo>
                    <a:lnTo>
                      <a:pt x="1114" y="2372"/>
                    </a:lnTo>
                    <a:lnTo>
                      <a:pt x="1176" y="2344"/>
                    </a:lnTo>
                    <a:lnTo>
                      <a:pt x="1306" y="2437"/>
                    </a:lnTo>
                    <a:lnTo>
                      <a:pt x="1307" y="2525"/>
                    </a:lnTo>
                    <a:lnTo>
                      <a:pt x="1374" y="2559"/>
                    </a:lnTo>
                    <a:lnTo>
                      <a:pt x="1378" y="2577"/>
                    </a:lnTo>
                    <a:lnTo>
                      <a:pt x="1482" y="2665"/>
                    </a:lnTo>
                    <a:lnTo>
                      <a:pt x="1574" y="2558"/>
                    </a:lnTo>
                    <a:lnTo>
                      <a:pt x="1613" y="2536"/>
                    </a:lnTo>
                    <a:lnTo>
                      <a:pt x="1668" y="2642"/>
                    </a:lnTo>
                    <a:lnTo>
                      <a:pt x="1730" y="2703"/>
                    </a:lnTo>
                    <a:lnTo>
                      <a:pt x="1903" y="2626"/>
                    </a:lnTo>
                    <a:lnTo>
                      <a:pt x="2041" y="2673"/>
                    </a:lnTo>
                    <a:lnTo>
                      <a:pt x="2112" y="2611"/>
                    </a:lnTo>
                    <a:lnTo>
                      <a:pt x="2290" y="2601"/>
                    </a:lnTo>
                    <a:lnTo>
                      <a:pt x="2358" y="2689"/>
                    </a:lnTo>
                    <a:lnTo>
                      <a:pt x="2460" y="2753"/>
                    </a:lnTo>
                    <a:lnTo>
                      <a:pt x="2526" y="2695"/>
                    </a:lnTo>
                    <a:lnTo>
                      <a:pt x="2517" y="2652"/>
                    </a:lnTo>
                    <a:lnTo>
                      <a:pt x="2887" y="2263"/>
                    </a:lnTo>
                    <a:lnTo>
                      <a:pt x="2953" y="2257"/>
                    </a:lnTo>
                    <a:lnTo>
                      <a:pt x="2993" y="2208"/>
                    </a:lnTo>
                    <a:lnTo>
                      <a:pt x="3008" y="1988"/>
                    </a:lnTo>
                    <a:lnTo>
                      <a:pt x="2882" y="179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" name="Freeform 306">
                <a:extLst>
                  <a:ext uri="{FF2B5EF4-FFF2-40B4-BE49-F238E27FC236}">
                    <a16:creationId xmlns:a16="http://schemas.microsoft.com/office/drawing/2014/main" id="{C562EBEF-B900-7547-81D3-16B76E2871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64189" y="4040061"/>
                <a:ext cx="70684" cy="137328"/>
              </a:xfrm>
              <a:custGeom>
                <a:avLst/>
                <a:gdLst>
                  <a:gd name="T0" fmla="*/ 176 w 176"/>
                  <a:gd name="T1" fmla="*/ 195 h 339"/>
                  <a:gd name="T2" fmla="*/ 167 w 176"/>
                  <a:gd name="T3" fmla="*/ 308 h 339"/>
                  <a:gd name="T4" fmla="*/ 80 w 176"/>
                  <a:gd name="T5" fmla="*/ 339 h 339"/>
                  <a:gd name="T6" fmla="*/ 33 w 176"/>
                  <a:gd name="T7" fmla="*/ 329 h 339"/>
                  <a:gd name="T8" fmla="*/ 0 w 176"/>
                  <a:gd name="T9" fmla="*/ 290 h 339"/>
                  <a:gd name="T10" fmla="*/ 2 w 176"/>
                  <a:gd name="T11" fmla="*/ 196 h 339"/>
                  <a:gd name="T12" fmla="*/ 34 w 176"/>
                  <a:gd name="T13" fmla="*/ 80 h 339"/>
                  <a:gd name="T14" fmla="*/ 118 w 176"/>
                  <a:gd name="T15" fmla="*/ 0 h 339"/>
                  <a:gd name="T16" fmla="*/ 128 w 176"/>
                  <a:gd name="T17" fmla="*/ 83 h 339"/>
                  <a:gd name="T18" fmla="*/ 176 w 176"/>
                  <a:gd name="T19" fmla="*/ 19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" h="339">
                    <a:moveTo>
                      <a:pt x="176" y="195"/>
                    </a:moveTo>
                    <a:lnTo>
                      <a:pt x="167" y="308"/>
                    </a:lnTo>
                    <a:lnTo>
                      <a:pt x="80" y="339"/>
                    </a:lnTo>
                    <a:lnTo>
                      <a:pt x="33" y="329"/>
                    </a:lnTo>
                    <a:lnTo>
                      <a:pt x="0" y="290"/>
                    </a:lnTo>
                    <a:lnTo>
                      <a:pt x="2" y="196"/>
                    </a:lnTo>
                    <a:lnTo>
                      <a:pt x="34" y="80"/>
                    </a:lnTo>
                    <a:lnTo>
                      <a:pt x="118" y="0"/>
                    </a:lnTo>
                    <a:lnTo>
                      <a:pt x="128" y="83"/>
                    </a:lnTo>
                    <a:lnTo>
                      <a:pt x="176" y="19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Freeform 307">
                <a:extLst>
                  <a:ext uri="{FF2B5EF4-FFF2-40B4-BE49-F238E27FC236}">
                    <a16:creationId xmlns:a16="http://schemas.microsoft.com/office/drawing/2014/main" id="{B0C73849-03FB-5B43-BF5F-7ED0967BDC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572400" y="3809835"/>
                <a:ext cx="456414" cy="353419"/>
              </a:xfrm>
              <a:custGeom>
                <a:avLst/>
                <a:gdLst>
                  <a:gd name="T0" fmla="*/ 1131 w 1131"/>
                  <a:gd name="T1" fmla="*/ 454 h 871"/>
                  <a:gd name="T2" fmla="*/ 1090 w 1131"/>
                  <a:gd name="T3" fmla="*/ 567 h 871"/>
                  <a:gd name="T4" fmla="*/ 1006 w 1131"/>
                  <a:gd name="T5" fmla="*/ 647 h 871"/>
                  <a:gd name="T6" fmla="*/ 974 w 1131"/>
                  <a:gd name="T7" fmla="*/ 763 h 871"/>
                  <a:gd name="T8" fmla="*/ 972 w 1131"/>
                  <a:gd name="T9" fmla="*/ 857 h 871"/>
                  <a:gd name="T10" fmla="*/ 872 w 1131"/>
                  <a:gd name="T11" fmla="*/ 871 h 871"/>
                  <a:gd name="T12" fmla="*/ 761 w 1131"/>
                  <a:gd name="T13" fmla="*/ 806 h 871"/>
                  <a:gd name="T14" fmla="*/ 707 w 1131"/>
                  <a:gd name="T15" fmla="*/ 710 h 871"/>
                  <a:gd name="T16" fmla="*/ 693 w 1131"/>
                  <a:gd name="T17" fmla="*/ 611 h 871"/>
                  <a:gd name="T18" fmla="*/ 663 w 1131"/>
                  <a:gd name="T19" fmla="*/ 591 h 871"/>
                  <a:gd name="T20" fmla="*/ 600 w 1131"/>
                  <a:gd name="T21" fmla="*/ 677 h 871"/>
                  <a:gd name="T22" fmla="*/ 494 w 1131"/>
                  <a:gd name="T23" fmla="*/ 652 h 871"/>
                  <a:gd name="T24" fmla="*/ 439 w 1131"/>
                  <a:gd name="T25" fmla="*/ 546 h 871"/>
                  <a:gd name="T26" fmla="*/ 384 w 1131"/>
                  <a:gd name="T27" fmla="*/ 433 h 871"/>
                  <a:gd name="T28" fmla="*/ 265 w 1131"/>
                  <a:gd name="T29" fmla="*/ 438 h 871"/>
                  <a:gd name="T30" fmla="*/ 215 w 1131"/>
                  <a:gd name="T31" fmla="*/ 409 h 871"/>
                  <a:gd name="T32" fmla="*/ 187 w 1131"/>
                  <a:gd name="T33" fmla="*/ 323 h 871"/>
                  <a:gd name="T34" fmla="*/ 134 w 1131"/>
                  <a:gd name="T35" fmla="*/ 303 h 871"/>
                  <a:gd name="T36" fmla="*/ 40 w 1131"/>
                  <a:gd name="T37" fmla="*/ 334 h 871"/>
                  <a:gd name="T38" fmla="*/ 27 w 1131"/>
                  <a:gd name="T39" fmla="*/ 277 h 871"/>
                  <a:gd name="T40" fmla="*/ 0 w 1131"/>
                  <a:gd name="T41" fmla="*/ 228 h 871"/>
                  <a:gd name="T42" fmla="*/ 5 w 1131"/>
                  <a:gd name="T43" fmla="*/ 165 h 871"/>
                  <a:gd name="T44" fmla="*/ 95 w 1131"/>
                  <a:gd name="T45" fmla="*/ 111 h 871"/>
                  <a:gd name="T46" fmla="*/ 188 w 1131"/>
                  <a:gd name="T47" fmla="*/ 33 h 871"/>
                  <a:gd name="T48" fmla="*/ 325 w 1131"/>
                  <a:gd name="T49" fmla="*/ 126 h 871"/>
                  <a:gd name="T50" fmla="*/ 412 w 1131"/>
                  <a:gd name="T51" fmla="*/ 125 h 871"/>
                  <a:gd name="T52" fmla="*/ 515 w 1131"/>
                  <a:gd name="T53" fmla="*/ 74 h 871"/>
                  <a:gd name="T54" fmla="*/ 594 w 1131"/>
                  <a:gd name="T55" fmla="*/ 0 h 871"/>
                  <a:gd name="T56" fmla="*/ 744 w 1131"/>
                  <a:gd name="T57" fmla="*/ 6 h 871"/>
                  <a:gd name="T58" fmla="*/ 801 w 1131"/>
                  <a:gd name="T59" fmla="*/ 38 h 871"/>
                  <a:gd name="T60" fmla="*/ 891 w 1131"/>
                  <a:gd name="T61" fmla="*/ 35 h 871"/>
                  <a:gd name="T62" fmla="*/ 938 w 1131"/>
                  <a:gd name="T63" fmla="*/ 47 h 871"/>
                  <a:gd name="T64" fmla="*/ 965 w 1131"/>
                  <a:gd name="T65" fmla="*/ 104 h 871"/>
                  <a:gd name="T66" fmla="*/ 936 w 1131"/>
                  <a:gd name="T67" fmla="*/ 160 h 871"/>
                  <a:gd name="T68" fmla="*/ 879 w 1131"/>
                  <a:gd name="T69" fmla="*/ 207 h 871"/>
                  <a:gd name="T70" fmla="*/ 907 w 1131"/>
                  <a:gd name="T71" fmla="*/ 266 h 871"/>
                  <a:gd name="T72" fmla="*/ 967 w 1131"/>
                  <a:gd name="T73" fmla="*/ 285 h 871"/>
                  <a:gd name="T74" fmla="*/ 1053 w 1131"/>
                  <a:gd name="T75" fmla="*/ 272 h 871"/>
                  <a:gd name="T76" fmla="*/ 1087 w 1131"/>
                  <a:gd name="T77" fmla="*/ 334 h 871"/>
                  <a:gd name="T78" fmla="*/ 1131 w 1131"/>
                  <a:gd name="T79" fmla="*/ 348 h 871"/>
                  <a:gd name="T80" fmla="*/ 1131 w 1131"/>
                  <a:gd name="T81" fmla="*/ 454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31" h="871">
                    <a:moveTo>
                      <a:pt x="1131" y="454"/>
                    </a:moveTo>
                    <a:lnTo>
                      <a:pt x="1090" y="567"/>
                    </a:lnTo>
                    <a:lnTo>
                      <a:pt x="1006" y="647"/>
                    </a:lnTo>
                    <a:lnTo>
                      <a:pt x="974" y="763"/>
                    </a:lnTo>
                    <a:lnTo>
                      <a:pt x="972" y="857"/>
                    </a:lnTo>
                    <a:lnTo>
                      <a:pt x="872" y="871"/>
                    </a:lnTo>
                    <a:lnTo>
                      <a:pt x="761" y="806"/>
                    </a:lnTo>
                    <a:lnTo>
                      <a:pt x="707" y="710"/>
                    </a:lnTo>
                    <a:lnTo>
                      <a:pt x="693" y="611"/>
                    </a:lnTo>
                    <a:lnTo>
                      <a:pt x="663" y="591"/>
                    </a:lnTo>
                    <a:lnTo>
                      <a:pt x="600" y="677"/>
                    </a:lnTo>
                    <a:lnTo>
                      <a:pt x="494" y="652"/>
                    </a:lnTo>
                    <a:lnTo>
                      <a:pt x="439" y="546"/>
                    </a:lnTo>
                    <a:lnTo>
                      <a:pt x="384" y="433"/>
                    </a:lnTo>
                    <a:lnTo>
                      <a:pt x="265" y="438"/>
                    </a:lnTo>
                    <a:lnTo>
                      <a:pt x="215" y="409"/>
                    </a:lnTo>
                    <a:lnTo>
                      <a:pt x="187" y="323"/>
                    </a:lnTo>
                    <a:lnTo>
                      <a:pt x="134" y="303"/>
                    </a:lnTo>
                    <a:lnTo>
                      <a:pt x="40" y="334"/>
                    </a:lnTo>
                    <a:lnTo>
                      <a:pt x="27" y="277"/>
                    </a:lnTo>
                    <a:lnTo>
                      <a:pt x="0" y="228"/>
                    </a:lnTo>
                    <a:lnTo>
                      <a:pt x="5" y="165"/>
                    </a:lnTo>
                    <a:lnTo>
                      <a:pt x="95" y="111"/>
                    </a:lnTo>
                    <a:lnTo>
                      <a:pt x="188" y="33"/>
                    </a:lnTo>
                    <a:lnTo>
                      <a:pt x="325" y="126"/>
                    </a:lnTo>
                    <a:lnTo>
                      <a:pt x="412" y="125"/>
                    </a:lnTo>
                    <a:lnTo>
                      <a:pt x="515" y="74"/>
                    </a:lnTo>
                    <a:lnTo>
                      <a:pt x="594" y="0"/>
                    </a:lnTo>
                    <a:lnTo>
                      <a:pt x="744" y="6"/>
                    </a:lnTo>
                    <a:lnTo>
                      <a:pt x="801" y="38"/>
                    </a:lnTo>
                    <a:lnTo>
                      <a:pt x="891" y="35"/>
                    </a:lnTo>
                    <a:lnTo>
                      <a:pt x="938" y="47"/>
                    </a:lnTo>
                    <a:lnTo>
                      <a:pt x="965" y="104"/>
                    </a:lnTo>
                    <a:lnTo>
                      <a:pt x="936" y="160"/>
                    </a:lnTo>
                    <a:lnTo>
                      <a:pt x="879" y="207"/>
                    </a:lnTo>
                    <a:lnTo>
                      <a:pt x="907" y="266"/>
                    </a:lnTo>
                    <a:lnTo>
                      <a:pt x="967" y="285"/>
                    </a:lnTo>
                    <a:lnTo>
                      <a:pt x="1053" y="272"/>
                    </a:lnTo>
                    <a:lnTo>
                      <a:pt x="1087" y="334"/>
                    </a:lnTo>
                    <a:lnTo>
                      <a:pt x="1131" y="348"/>
                    </a:lnTo>
                    <a:lnTo>
                      <a:pt x="1131" y="45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Freeform 308">
                <a:extLst>
                  <a:ext uri="{FF2B5EF4-FFF2-40B4-BE49-F238E27FC236}">
                    <a16:creationId xmlns:a16="http://schemas.microsoft.com/office/drawing/2014/main" id="{7E72743B-706C-C84A-A051-F21D0FDDBB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4483" y="4476280"/>
                <a:ext cx="547294" cy="325145"/>
              </a:xfrm>
              <a:custGeom>
                <a:avLst/>
                <a:gdLst>
                  <a:gd name="T0" fmla="*/ 1284 w 1352"/>
                  <a:gd name="T1" fmla="*/ 344 h 804"/>
                  <a:gd name="T2" fmla="*/ 1202 w 1352"/>
                  <a:gd name="T3" fmla="*/ 432 h 804"/>
                  <a:gd name="T4" fmla="*/ 1150 w 1352"/>
                  <a:gd name="T5" fmla="*/ 310 h 804"/>
                  <a:gd name="T6" fmla="*/ 1053 w 1352"/>
                  <a:gd name="T7" fmla="*/ 274 h 804"/>
                  <a:gd name="T8" fmla="*/ 1105 w 1352"/>
                  <a:gd name="T9" fmla="*/ 100 h 804"/>
                  <a:gd name="T10" fmla="*/ 945 w 1352"/>
                  <a:gd name="T11" fmla="*/ 79 h 804"/>
                  <a:gd name="T12" fmla="*/ 815 w 1352"/>
                  <a:gd name="T13" fmla="*/ 50 h 804"/>
                  <a:gd name="T14" fmla="*/ 731 w 1352"/>
                  <a:gd name="T15" fmla="*/ 81 h 804"/>
                  <a:gd name="T16" fmla="*/ 589 w 1352"/>
                  <a:gd name="T17" fmla="*/ 102 h 804"/>
                  <a:gd name="T18" fmla="*/ 422 w 1352"/>
                  <a:gd name="T19" fmla="*/ 87 h 804"/>
                  <a:gd name="T20" fmla="*/ 341 w 1352"/>
                  <a:gd name="T21" fmla="*/ 115 h 804"/>
                  <a:gd name="T22" fmla="*/ 289 w 1352"/>
                  <a:gd name="T23" fmla="*/ 178 h 804"/>
                  <a:gd name="T24" fmla="*/ 203 w 1352"/>
                  <a:gd name="T25" fmla="*/ 282 h 804"/>
                  <a:gd name="T26" fmla="*/ 134 w 1352"/>
                  <a:gd name="T27" fmla="*/ 369 h 804"/>
                  <a:gd name="T28" fmla="*/ 52 w 1352"/>
                  <a:gd name="T29" fmla="*/ 499 h 804"/>
                  <a:gd name="T30" fmla="*/ 4 w 1352"/>
                  <a:gd name="T31" fmla="*/ 615 h 804"/>
                  <a:gd name="T32" fmla="*/ 20 w 1352"/>
                  <a:gd name="T33" fmla="*/ 721 h 804"/>
                  <a:gd name="T34" fmla="*/ 55 w 1352"/>
                  <a:gd name="T35" fmla="*/ 651 h 804"/>
                  <a:gd name="T36" fmla="*/ 72 w 1352"/>
                  <a:gd name="T37" fmla="*/ 618 h 804"/>
                  <a:gd name="T38" fmla="*/ 144 w 1352"/>
                  <a:gd name="T39" fmla="*/ 561 h 804"/>
                  <a:gd name="T40" fmla="*/ 249 w 1352"/>
                  <a:gd name="T41" fmla="*/ 629 h 804"/>
                  <a:gd name="T42" fmla="*/ 243 w 1352"/>
                  <a:gd name="T43" fmla="*/ 639 h 804"/>
                  <a:gd name="T44" fmla="*/ 434 w 1352"/>
                  <a:gd name="T45" fmla="*/ 744 h 804"/>
                  <a:gd name="T46" fmla="*/ 594 w 1352"/>
                  <a:gd name="T47" fmla="*/ 733 h 804"/>
                  <a:gd name="T48" fmla="*/ 693 w 1352"/>
                  <a:gd name="T49" fmla="*/ 616 h 804"/>
                  <a:gd name="T50" fmla="*/ 767 w 1352"/>
                  <a:gd name="T51" fmla="*/ 652 h 804"/>
                  <a:gd name="T52" fmla="*/ 844 w 1352"/>
                  <a:gd name="T53" fmla="*/ 710 h 804"/>
                  <a:gd name="T54" fmla="*/ 844 w 1352"/>
                  <a:gd name="T55" fmla="*/ 717 h 804"/>
                  <a:gd name="T56" fmla="*/ 845 w 1352"/>
                  <a:gd name="T57" fmla="*/ 780 h 804"/>
                  <a:gd name="T58" fmla="*/ 845 w 1352"/>
                  <a:gd name="T59" fmla="*/ 783 h 804"/>
                  <a:gd name="T60" fmla="*/ 849 w 1352"/>
                  <a:gd name="T61" fmla="*/ 790 h 804"/>
                  <a:gd name="T62" fmla="*/ 862 w 1352"/>
                  <a:gd name="T63" fmla="*/ 797 h 804"/>
                  <a:gd name="T64" fmla="*/ 878 w 1352"/>
                  <a:gd name="T65" fmla="*/ 803 h 804"/>
                  <a:gd name="T66" fmla="*/ 896 w 1352"/>
                  <a:gd name="T67" fmla="*/ 664 h 804"/>
                  <a:gd name="T68" fmla="*/ 1020 w 1352"/>
                  <a:gd name="T69" fmla="*/ 649 h 804"/>
                  <a:gd name="T70" fmla="*/ 1137 w 1352"/>
                  <a:gd name="T71" fmla="*/ 628 h 804"/>
                  <a:gd name="T72" fmla="*/ 1217 w 1352"/>
                  <a:gd name="T73" fmla="*/ 671 h 804"/>
                  <a:gd name="T74" fmla="*/ 1342 w 1352"/>
                  <a:gd name="T75" fmla="*/ 514 h 804"/>
                  <a:gd name="T76" fmla="*/ 1314 w 1352"/>
                  <a:gd name="T77" fmla="*/ 391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52" h="804">
                    <a:moveTo>
                      <a:pt x="1314" y="391"/>
                    </a:moveTo>
                    <a:lnTo>
                      <a:pt x="1284" y="344"/>
                    </a:lnTo>
                    <a:lnTo>
                      <a:pt x="1254" y="381"/>
                    </a:lnTo>
                    <a:lnTo>
                      <a:pt x="1202" y="432"/>
                    </a:lnTo>
                    <a:lnTo>
                      <a:pt x="1174" y="392"/>
                    </a:lnTo>
                    <a:lnTo>
                      <a:pt x="1150" y="310"/>
                    </a:lnTo>
                    <a:lnTo>
                      <a:pt x="1073" y="313"/>
                    </a:lnTo>
                    <a:lnTo>
                      <a:pt x="1053" y="274"/>
                    </a:lnTo>
                    <a:lnTo>
                      <a:pt x="1082" y="241"/>
                    </a:lnTo>
                    <a:lnTo>
                      <a:pt x="1105" y="100"/>
                    </a:lnTo>
                    <a:lnTo>
                      <a:pt x="1019" y="101"/>
                    </a:lnTo>
                    <a:lnTo>
                      <a:pt x="945" y="79"/>
                    </a:lnTo>
                    <a:lnTo>
                      <a:pt x="892" y="0"/>
                    </a:lnTo>
                    <a:lnTo>
                      <a:pt x="815" y="50"/>
                    </a:lnTo>
                    <a:lnTo>
                      <a:pt x="781" y="21"/>
                    </a:lnTo>
                    <a:lnTo>
                      <a:pt x="731" y="81"/>
                    </a:lnTo>
                    <a:lnTo>
                      <a:pt x="651" y="68"/>
                    </a:lnTo>
                    <a:lnTo>
                      <a:pt x="589" y="102"/>
                    </a:lnTo>
                    <a:lnTo>
                      <a:pt x="495" y="77"/>
                    </a:lnTo>
                    <a:lnTo>
                      <a:pt x="422" y="87"/>
                    </a:lnTo>
                    <a:lnTo>
                      <a:pt x="376" y="134"/>
                    </a:lnTo>
                    <a:lnTo>
                      <a:pt x="341" y="115"/>
                    </a:lnTo>
                    <a:lnTo>
                      <a:pt x="292" y="118"/>
                    </a:lnTo>
                    <a:lnTo>
                      <a:pt x="289" y="178"/>
                    </a:lnTo>
                    <a:lnTo>
                      <a:pt x="312" y="214"/>
                    </a:lnTo>
                    <a:lnTo>
                      <a:pt x="203" y="282"/>
                    </a:lnTo>
                    <a:lnTo>
                      <a:pt x="188" y="332"/>
                    </a:lnTo>
                    <a:lnTo>
                      <a:pt x="134" y="369"/>
                    </a:lnTo>
                    <a:lnTo>
                      <a:pt x="125" y="415"/>
                    </a:lnTo>
                    <a:lnTo>
                      <a:pt x="52" y="499"/>
                    </a:lnTo>
                    <a:lnTo>
                      <a:pt x="46" y="558"/>
                    </a:lnTo>
                    <a:lnTo>
                      <a:pt x="4" y="615"/>
                    </a:lnTo>
                    <a:lnTo>
                      <a:pt x="0" y="725"/>
                    </a:lnTo>
                    <a:lnTo>
                      <a:pt x="20" y="721"/>
                    </a:lnTo>
                    <a:lnTo>
                      <a:pt x="66" y="651"/>
                    </a:lnTo>
                    <a:lnTo>
                      <a:pt x="55" y="651"/>
                    </a:lnTo>
                    <a:lnTo>
                      <a:pt x="34" y="673"/>
                    </a:lnTo>
                    <a:lnTo>
                      <a:pt x="72" y="618"/>
                    </a:lnTo>
                    <a:lnTo>
                      <a:pt x="97" y="578"/>
                    </a:lnTo>
                    <a:lnTo>
                      <a:pt x="144" y="561"/>
                    </a:lnTo>
                    <a:lnTo>
                      <a:pt x="220" y="573"/>
                    </a:lnTo>
                    <a:lnTo>
                      <a:pt x="249" y="629"/>
                    </a:lnTo>
                    <a:lnTo>
                      <a:pt x="240" y="636"/>
                    </a:lnTo>
                    <a:lnTo>
                      <a:pt x="243" y="639"/>
                    </a:lnTo>
                    <a:lnTo>
                      <a:pt x="318" y="804"/>
                    </a:lnTo>
                    <a:lnTo>
                      <a:pt x="434" y="744"/>
                    </a:lnTo>
                    <a:lnTo>
                      <a:pt x="524" y="753"/>
                    </a:lnTo>
                    <a:lnTo>
                      <a:pt x="594" y="733"/>
                    </a:lnTo>
                    <a:lnTo>
                      <a:pt x="657" y="623"/>
                    </a:lnTo>
                    <a:lnTo>
                      <a:pt x="693" y="616"/>
                    </a:lnTo>
                    <a:lnTo>
                      <a:pt x="712" y="583"/>
                    </a:lnTo>
                    <a:lnTo>
                      <a:pt x="767" y="652"/>
                    </a:lnTo>
                    <a:lnTo>
                      <a:pt x="838" y="712"/>
                    </a:lnTo>
                    <a:lnTo>
                      <a:pt x="844" y="710"/>
                    </a:lnTo>
                    <a:lnTo>
                      <a:pt x="841" y="714"/>
                    </a:lnTo>
                    <a:lnTo>
                      <a:pt x="844" y="717"/>
                    </a:lnTo>
                    <a:lnTo>
                      <a:pt x="844" y="717"/>
                    </a:lnTo>
                    <a:lnTo>
                      <a:pt x="845" y="780"/>
                    </a:lnTo>
                    <a:lnTo>
                      <a:pt x="845" y="780"/>
                    </a:lnTo>
                    <a:lnTo>
                      <a:pt x="845" y="783"/>
                    </a:lnTo>
                    <a:lnTo>
                      <a:pt x="846" y="785"/>
                    </a:lnTo>
                    <a:lnTo>
                      <a:pt x="849" y="790"/>
                    </a:lnTo>
                    <a:lnTo>
                      <a:pt x="855" y="793"/>
                    </a:lnTo>
                    <a:lnTo>
                      <a:pt x="862" y="797"/>
                    </a:lnTo>
                    <a:lnTo>
                      <a:pt x="873" y="801"/>
                    </a:lnTo>
                    <a:lnTo>
                      <a:pt x="878" y="803"/>
                    </a:lnTo>
                    <a:lnTo>
                      <a:pt x="909" y="793"/>
                    </a:lnTo>
                    <a:lnTo>
                      <a:pt x="896" y="664"/>
                    </a:lnTo>
                    <a:lnTo>
                      <a:pt x="920" y="630"/>
                    </a:lnTo>
                    <a:lnTo>
                      <a:pt x="1020" y="649"/>
                    </a:lnTo>
                    <a:lnTo>
                      <a:pt x="1080" y="615"/>
                    </a:lnTo>
                    <a:lnTo>
                      <a:pt x="1137" y="628"/>
                    </a:lnTo>
                    <a:lnTo>
                      <a:pt x="1197" y="667"/>
                    </a:lnTo>
                    <a:lnTo>
                      <a:pt x="1217" y="671"/>
                    </a:lnTo>
                    <a:lnTo>
                      <a:pt x="1236" y="604"/>
                    </a:lnTo>
                    <a:lnTo>
                      <a:pt x="1342" y="514"/>
                    </a:lnTo>
                    <a:lnTo>
                      <a:pt x="1352" y="467"/>
                    </a:lnTo>
                    <a:lnTo>
                      <a:pt x="1314" y="39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Freeform 309">
                <a:extLst>
                  <a:ext uri="{FF2B5EF4-FFF2-40B4-BE49-F238E27FC236}">
                    <a16:creationId xmlns:a16="http://schemas.microsoft.com/office/drawing/2014/main" id="{6B6231E1-CF90-0549-BAE4-D040B023FD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20603" y="4573217"/>
                <a:ext cx="38372" cy="30294"/>
              </a:xfrm>
              <a:custGeom>
                <a:avLst/>
                <a:gdLst>
                  <a:gd name="T0" fmla="*/ 97 w 97"/>
                  <a:gd name="T1" fmla="*/ 69 h 72"/>
                  <a:gd name="T2" fmla="*/ 20 w 97"/>
                  <a:gd name="T3" fmla="*/ 72 h 72"/>
                  <a:gd name="T4" fmla="*/ 0 w 97"/>
                  <a:gd name="T5" fmla="*/ 33 h 72"/>
                  <a:gd name="T6" fmla="*/ 29 w 97"/>
                  <a:gd name="T7" fmla="*/ 0 h 72"/>
                  <a:gd name="T8" fmla="*/ 97 w 97"/>
                  <a:gd name="T9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2">
                    <a:moveTo>
                      <a:pt x="97" y="69"/>
                    </a:moveTo>
                    <a:lnTo>
                      <a:pt x="20" y="72"/>
                    </a:lnTo>
                    <a:lnTo>
                      <a:pt x="0" y="33"/>
                    </a:lnTo>
                    <a:lnTo>
                      <a:pt x="29" y="0"/>
                    </a:lnTo>
                    <a:lnTo>
                      <a:pt x="97" y="69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Freeform 310">
                <a:extLst>
                  <a:ext uri="{FF2B5EF4-FFF2-40B4-BE49-F238E27FC236}">
                    <a16:creationId xmlns:a16="http://schemas.microsoft.com/office/drawing/2014/main" id="{2F534BA3-195F-094B-8865-54BE37BE57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32720" y="4246053"/>
                <a:ext cx="896672" cy="470551"/>
              </a:xfrm>
              <a:custGeom>
                <a:avLst/>
                <a:gdLst>
                  <a:gd name="T0" fmla="*/ 2166 w 2220"/>
                  <a:gd name="T1" fmla="*/ 482 h 1162"/>
                  <a:gd name="T2" fmla="*/ 2124 w 2220"/>
                  <a:gd name="T3" fmla="*/ 457 h 1162"/>
                  <a:gd name="T4" fmla="*/ 2082 w 2220"/>
                  <a:gd name="T5" fmla="*/ 517 h 1162"/>
                  <a:gd name="T6" fmla="*/ 2053 w 2220"/>
                  <a:gd name="T7" fmla="*/ 757 h 1162"/>
                  <a:gd name="T8" fmla="*/ 1909 w 2220"/>
                  <a:gd name="T9" fmla="*/ 1016 h 1162"/>
                  <a:gd name="T10" fmla="*/ 1784 w 2220"/>
                  <a:gd name="T11" fmla="*/ 1017 h 1162"/>
                  <a:gd name="T12" fmla="*/ 1607 w 2220"/>
                  <a:gd name="T13" fmla="*/ 1045 h 1162"/>
                  <a:gd name="T14" fmla="*/ 1186 w 2220"/>
                  <a:gd name="T15" fmla="*/ 1110 h 1162"/>
                  <a:gd name="T16" fmla="*/ 847 w 2220"/>
                  <a:gd name="T17" fmla="*/ 1047 h 1162"/>
                  <a:gd name="T18" fmla="*/ 726 w 2220"/>
                  <a:gd name="T19" fmla="*/ 871 h 1162"/>
                  <a:gd name="T20" fmla="*/ 420 w 2220"/>
                  <a:gd name="T21" fmla="*/ 993 h 1162"/>
                  <a:gd name="T22" fmla="*/ 232 w 2220"/>
                  <a:gd name="T23" fmla="*/ 960 h 1162"/>
                  <a:gd name="T24" fmla="*/ 172 w 2220"/>
                  <a:gd name="T25" fmla="*/ 950 h 1162"/>
                  <a:gd name="T26" fmla="*/ 92 w 2220"/>
                  <a:gd name="T27" fmla="*/ 961 h 1162"/>
                  <a:gd name="T28" fmla="*/ 0 w 2220"/>
                  <a:gd name="T29" fmla="*/ 810 h 1162"/>
                  <a:gd name="T30" fmla="*/ 66 w 2220"/>
                  <a:gd name="T31" fmla="*/ 665 h 1162"/>
                  <a:gd name="T32" fmla="*/ 222 w 2220"/>
                  <a:gd name="T33" fmla="*/ 761 h 1162"/>
                  <a:gd name="T34" fmla="*/ 258 w 2220"/>
                  <a:gd name="T35" fmla="*/ 677 h 1162"/>
                  <a:gd name="T36" fmla="*/ 436 w 2220"/>
                  <a:gd name="T37" fmla="*/ 724 h 1162"/>
                  <a:gd name="T38" fmla="*/ 612 w 2220"/>
                  <a:gd name="T39" fmla="*/ 625 h 1162"/>
                  <a:gd name="T40" fmla="*/ 878 w 2220"/>
                  <a:gd name="T41" fmla="*/ 596 h 1162"/>
                  <a:gd name="T42" fmla="*/ 1008 w 2220"/>
                  <a:gd name="T43" fmla="*/ 590 h 1162"/>
                  <a:gd name="T44" fmla="*/ 949 w 2220"/>
                  <a:gd name="T45" fmla="*/ 418 h 1162"/>
                  <a:gd name="T46" fmla="*/ 1134 w 2220"/>
                  <a:gd name="T47" fmla="*/ 315 h 1162"/>
                  <a:gd name="T48" fmla="*/ 1244 w 2220"/>
                  <a:gd name="T49" fmla="*/ 154 h 1162"/>
                  <a:gd name="T50" fmla="*/ 1391 w 2220"/>
                  <a:gd name="T51" fmla="*/ 192 h 1162"/>
                  <a:gd name="T52" fmla="*/ 1492 w 2220"/>
                  <a:gd name="T53" fmla="*/ 200 h 1162"/>
                  <a:gd name="T54" fmla="*/ 1612 w 2220"/>
                  <a:gd name="T55" fmla="*/ 115 h 1162"/>
                  <a:gd name="T56" fmla="*/ 1646 w 2220"/>
                  <a:gd name="T57" fmla="*/ 0 h 1162"/>
                  <a:gd name="T58" fmla="*/ 1824 w 2220"/>
                  <a:gd name="T59" fmla="*/ 34 h 1162"/>
                  <a:gd name="T60" fmla="*/ 2052 w 2220"/>
                  <a:gd name="T61" fmla="*/ 85 h 1162"/>
                  <a:gd name="T62" fmla="*/ 2137 w 2220"/>
                  <a:gd name="T63" fmla="*/ 186 h 1162"/>
                  <a:gd name="T64" fmla="*/ 2205 w 2220"/>
                  <a:gd name="T65" fmla="*/ 411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20" h="1162">
                    <a:moveTo>
                      <a:pt x="2220" y="495"/>
                    </a:moveTo>
                    <a:lnTo>
                      <a:pt x="2166" y="482"/>
                    </a:lnTo>
                    <a:lnTo>
                      <a:pt x="2133" y="501"/>
                    </a:lnTo>
                    <a:lnTo>
                      <a:pt x="2124" y="457"/>
                    </a:lnTo>
                    <a:lnTo>
                      <a:pt x="2093" y="486"/>
                    </a:lnTo>
                    <a:lnTo>
                      <a:pt x="2082" y="517"/>
                    </a:lnTo>
                    <a:lnTo>
                      <a:pt x="2086" y="528"/>
                    </a:lnTo>
                    <a:lnTo>
                      <a:pt x="2053" y="757"/>
                    </a:lnTo>
                    <a:lnTo>
                      <a:pt x="1917" y="913"/>
                    </a:lnTo>
                    <a:lnTo>
                      <a:pt x="1909" y="1016"/>
                    </a:lnTo>
                    <a:lnTo>
                      <a:pt x="1869" y="1056"/>
                    </a:lnTo>
                    <a:lnTo>
                      <a:pt x="1784" y="1017"/>
                    </a:lnTo>
                    <a:lnTo>
                      <a:pt x="1710" y="1044"/>
                    </a:lnTo>
                    <a:lnTo>
                      <a:pt x="1607" y="1045"/>
                    </a:lnTo>
                    <a:lnTo>
                      <a:pt x="1457" y="1162"/>
                    </a:lnTo>
                    <a:lnTo>
                      <a:pt x="1186" y="1110"/>
                    </a:lnTo>
                    <a:lnTo>
                      <a:pt x="1074" y="1054"/>
                    </a:lnTo>
                    <a:lnTo>
                      <a:pt x="847" y="1047"/>
                    </a:lnTo>
                    <a:lnTo>
                      <a:pt x="794" y="963"/>
                    </a:lnTo>
                    <a:lnTo>
                      <a:pt x="726" y="871"/>
                    </a:lnTo>
                    <a:lnTo>
                      <a:pt x="491" y="922"/>
                    </a:lnTo>
                    <a:lnTo>
                      <a:pt x="420" y="993"/>
                    </a:lnTo>
                    <a:lnTo>
                      <a:pt x="309" y="959"/>
                    </a:lnTo>
                    <a:lnTo>
                      <a:pt x="232" y="960"/>
                    </a:lnTo>
                    <a:lnTo>
                      <a:pt x="202" y="913"/>
                    </a:lnTo>
                    <a:lnTo>
                      <a:pt x="172" y="950"/>
                    </a:lnTo>
                    <a:lnTo>
                      <a:pt x="120" y="1001"/>
                    </a:lnTo>
                    <a:lnTo>
                      <a:pt x="92" y="961"/>
                    </a:lnTo>
                    <a:lnTo>
                      <a:pt x="68" y="879"/>
                    </a:lnTo>
                    <a:lnTo>
                      <a:pt x="0" y="810"/>
                    </a:lnTo>
                    <a:lnTo>
                      <a:pt x="23" y="669"/>
                    </a:lnTo>
                    <a:lnTo>
                      <a:pt x="66" y="665"/>
                    </a:lnTo>
                    <a:lnTo>
                      <a:pt x="161" y="757"/>
                    </a:lnTo>
                    <a:lnTo>
                      <a:pt x="222" y="761"/>
                    </a:lnTo>
                    <a:lnTo>
                      <a:pt x="267" y="711"/>
                    </a:lnTo>
                    <a:lnTo>
                      <a:pt x="258" y="677"/>
                    </a:lnTo>
                    <a:lnTo>
                      <a:pt x="337" y="662"/>
                    </a:lnTo>
                    <a:lnTo>
                      <a:pt x="436" y="724"/>
                    </a:lnTo>
                    <a:lnTo>
                      <a:pt x="560" y="700"/>
                    </a:lnTo>
                    <a:lnTo>
                      <a:pt x="612" y="625"/>
                    </a:lnTo>
                    <a:lnTo>
                      <a:pt x="808" y="631"/>
                    </a:lnTo>
                    <a:lnTo>
                      <a:pt x="878" y="596"/>
                    </a:lnTo>
                    <a:lnTo>
                      <a:pt x="1034" y="660"/>
                    </a:lnTo>
                    <a:lnTo>
                      <a:pt x="1008" y="590"/>
                    </a:lnTo>
                    <a:lnTo>
                      <a:pt x="1033" y="537"/>
                    </a:lnTo>
                    <a:lnTo>
                      <a:pt x="949" y="418"/>
                    </a:lnTo>
                    <a:lnTo>
                      <a:pt x="1072" y="315"/>
                    </a:lnTo>
                    <a:lnTo>
                      <a:pt x="1134" y="315"/>
                    </a:lnTo>
                    <a:lnTo>
                      <a:pt x="1147" y="226"/>
                    </a:lnTo>
                    <a:lnTo>
                      <a:pt x="1244" y="154"/>
                    </a:lnTo>
                    <a:lnTo>
                      <a:pt x="1306" y="185"/>
                    </a:lnTo>
                    <a:lnTo>
                      <a:pt x="1391" y="192"/>
                    </a:lnTo>
                    <a:lnTo>
                      <a:pt x="1431" y="223"/>
                    </a:lnTo>
                    <a:lnTo>
                      <a:pt x="1492" y="200"/>
                    </a:lnTo>
                    <a:lnTo>
                      <a:pt x="1492" y="143"/>
                    </a:lnTo>
                    <a:lnTo>
                      <a:pt x="1612" y="115"/>
                    </a:lnTo>
                    <a:lnTo>
                      <a:pt x="1589" y="5"/>
                    </a:lnTo>
                    <a:lnTo>
                      <a:pt x="1646" y="0"/>
                    </a:lnTo>
                    <a:lnTo>
                      <a:pt x="1710" y="53"/>
                    </a:lnTo>
                    <a:lnTo>
                      <a:pt x="1824" y="34"/>
                    </a:lnTo>
                    <a:lnTo>
                      <a:pt x="1967" y="90"/>
                    </a:lnTo>
                    <a:lnTo>
                      <a:pt x="2052" y="85"/>
                    </a:lnTo>
                    <a:lnTo>
                      <a:pt x="2154" y="89"/>
                    </a:lnTo>
                    <a:lnTo>
                      <a:pt x="2137" y="186"/>
                    </a:lnTo>
                    <a:lnTo>
                      <a:pt x="2165" y="367"/>
                    </a:lnTo>
                    <a:lnTo>
                      <a:pt x="2205" y="411"/>
                    </a:lnTo>
                    <a:lnTo>
                      <a:pt x="2220" y="49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Freeform 311">
                <a:extLst>
                  <a:ext uri="{FF2B5EF4-FFF2-40B4-BE49-F238E27FC236}">
                    <a16:creationId xmlns:a16="http://schemas.microsoft.com/office/drawing/2014/main" id="{1564529C-09DC-FE45-945A-6515802FDF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729592" y="3870421"/>
                <a:ext cx="799734" cy="466512"/>
              </a:xfrm>
              <a:custGeom>
                <a:avLst/>
                <a:gdLst>
                  <a:gd name="T0" fmla="*/ 1984 w 1984"/>
                  <a:gd name="T1" fmla="*/ 675 h 1156"/>
                  <a:gd name="T2" fmla="*/ 1963 w 1984"/>
                  <a:gd name="T3" fmla="*/ 702 h 1156"/>
                  <a:gd name="T4" fmla="*/ 1834 w 1984"/>
                  <a:gd name="T5" fmla="*/ 730 h 1156"/>
                  <a:gd name="T6" fmla="*/ 1777 w 1984"/>
                  <a:gd name="T7" fmla="*/ 823 h 1156"/>
                  <a:gd name="T8" fmla="*/ 1667 w 1984"/>
                  <a:gd name="T9" fmla="*/ 900 h 1156"/>
                  <a:gd name="T10" fmla="*/ 1609 w 1984"/>
                  <a:gd name="T11" fmla="*/ 936 h 1156"/>
                  <a:gd name="T12" fmla="*/ 1472 w 1984"/>
                  <a:gd name="T13" fmla="*/ 933 h 1156"/>
                  <a:gd name="T14" fmla="*/ 1419 w 1984"/>
                  <a:gd name="T15" fmla="*/ 1022 h 1156"/>
                  <a:gd name="T16" fmla="*/ 1317 w 1984"/>
                  <a:gd name="T17" fmla="*/ 1018 h 1156"/>
                  <a:gd name="T18" fmla="*/ 1232 w 1984"/>
                  <a:gd name="T19" fmla="*/ 1023 h 1156"/>
                  <a:gd name="T20" fmla="*/ 1089 w 1984"/>
                  <a:gd name="T21" fmla="*/ 967 h 1156"/>
                  <a:gd name="T22" fmla="*/ 975 w 1984"/>
                  <a:gd name="T23" fmla="*/ 986 h 1156"/>
                  <a:gd name="T24" fmla="*/ 911 w 1984"/>
                  <a:gd name="T25" fmla="*/ 933 h 1156"/>
                  <a:gd name="T26" fmla="*/ 854 w 1984"/>
                  <a:gd name="T27" fmla="*/ 938 h 1156"/>
                  <a:gd name="T28" fmla="*/ 877 w 1984"/>
                  <a:gd name="T29" fmla="*/ 1048 h 1156"/>
                  <a:gd name="T30" fmla="*/ 757 w 1984"/>
                  <a:gd name="T31" fmla="*/ 1076 h 1156"/>
                  <a:gd name="T32" fmla="*/ 757 w 1984"/>
                  <a:gd name="T33" fmla="*/ 1133 h 1156"/>
                  <a:gd name="T34" fmla="*/ 696 w 1984"/>
                  <a:gd name="T35" fmla="*/ 1156 h 1156"/>
                  <a:gd name="T36" fmla="*/ 656 w 1984"/>
                  <a:gd name="T37" fmla="*/ 1125 h 1156"/>
                  <a:gd name="T38" fmla="*/ 571 w 1984"/>
                  <a:gd name="T39" fmla="*/ 1118 h 1156"/>
                  <a:gd name="T40" fmla="*/ 509 w 1984"/>
                  <a:gd name="T41" fmla="*/ 1087 h 1156"/>
                  <a:gd name="T42" fmla="*/ 485 w 1984"/>
                  <a:gd name="T43" fmla="*/ 1043 h 1156"/>
                  <a:gd name="T44" fmla="*/ 378 w 1984"/>
                  <a:gd name="T45" fmla="*/ 965 h 1156"/>
                  <a:gd name="T46" fmla="*/ 355 w 1984"/>
                  <a:gd name="T47" fmla="*/ 876 h 1156"/>
                  <a:gd name="T48" fmla="*/ 248 w 1984"/>
                  <a:gd name="T49" fmla="*/ 816 h 1156"/>
                  <a:gd name="T50" fmla="*/ 132 w 1984"/>
                  <a:gd name="T51" fmla="*/ 692 h 1156"/>
                  <a:gd name="T52" fmla="*/ 112 w 1984"/>
                  <a:gd name="T53" fmla="*/ 546 h 1156"/>
                  <a:gd name="T54" fmla="*/ 19 w 1984"/>
                  <a:gd name="T55" fmla="*/ 419 h 1156"/>
                  <a:gd name="T56" fmla="*/ 0 w 1984"/>
                  <a:gd name="T57" fmla="*/ 335 h 1156"/>
                  <a:gd name="T58" fmla="*/ 39 w 1984"/>
                  <a:gd name="T59" fmla="*/ 286 h 1156"/>
                  <a:gd name="T60" fmla="*/ 80 w 1984"/>
                  <a:gd name="T61" fmla="*/ 361 h 1156"/>
                  <a:gd name="T62" fmla="*/ 120 w 1984"/>
                  <a:gd name="T63" fmla="*/ 325 h 1156"/>
                  <a:gd name="T64" fmla="*/ 287 w 1984"/>
                  <a:gd name="T65" fmla="*/ 248 h 1156"/>
                  <a:gd name="T66" fmla="*/ 354 w 1984"/>
                  <a:gd name="T67" fmla="*/ 238 h 1156"/>
                  <a:gd name="T68" fmla="*/ 513 w 1984"/>
                  <a:gd name="T69" fmla="*/ 118 h 1156"/>
                  <a:gd name="T70" fmla="*/ 615 w 1984"/>
                  <a:gd name="T71" fmla="*/ 90 h 1156"/>
                  <a:gd name="T72" fmla="*/ 592 w 1984"/>
                  <a:gd name="T73" fmla="*/ 16 h 1156"/>
                  <a:gd name="T74" fmla="*/ 667 w 1984"/>
                  <a:gd name="T75" fmla="*/ 6 h 1156"/>
                  <a:gd name="T76" fmla="*/ 793 w 1984"/>
                  <a:gd name="T77" fmla="*/ 98 h 1156"/>
                  <a:gd name="T78" fmla="*/ 836 w 1984"/>
                  <a:gd name="T79" fmla="*/ 71 h 1156"/>
                  <a:gd name="T80" fmla="*/ 868 w 1984"/>
                  <a:gd name="T81" fmla="*/ 0 h 1156"/>
                  <a:gd name="T82" fmla="*/ 935 w 1984"/>
                  <a:gd name="T83" fmla="*/ 12 h 1156"/>
                  <a:gd name="T84" fmla="*/ 967 w 1984"/>
                  <a:gd name="T85" fmla="*/ 172 h 1156"/>
                  <a:gd name="T86" fmla="*/ 1007 w 1984"/>
                  <a:gd name="T87" fmla="*/ 179 h 1156"/>
                  <a:gd name="T88" fmla="*/ 1077 w 1984"/>
                  <a:gd name="T89" fmla="*/ 148 h 1156"/>
                  <a:gd name="T90" fmla="*/ 1154 w 1984"/>
                  <a:gd name="T91" fmla="*/ 223 h 1156"/>
                  <a:gd name="T92" fmla="*/ 1278 w 1984"/>
                  <a:gd name="T93" fmla="*/ 199 h 1156"/>
                  <a:gd name="T94" fmla="*/ 1252 w 1984"/>
                  <a:gd name="T95" fmla="*/ 302 h 1156"/>
                  <a:gd name="T96" fmla="*/ 1351 w 1984"/>
                  <a:gd name="T97" fmla="*/ 402 h 1156"/>
                  <a:gd name="T98" fmla="*/ 1421 w 1984"/>
                  <a:gd name="T99" fmla="*/ 384 h 1156"/>
                  <a:gd name="T100" fmla="*/ 1381 w 1984"/>
                  <a:gd name="T101" fmla="*/ 301 h 1156"/>
                  <a:gd name="T102" fmla="*/ 1420 w 1984"/>
                  <a:gd name="T103" fmla="*/ 256 h 1156"/>
                  <a:gd name="T104" fmla="*/ 1511 w 1984"/>
                  <a:gd name="T105" fmla="*/ 325 h 1156"/>
                  <a:gd name="T106" fmla="*/ 1648 w 1984"/>
                  <a:gd name="T107" fmla="*/ 320 h 1156"/>
                  <a:gd name="T108" fmla="*/ 1688 w 1984"/>
                  <a:gd name="T109" fmla="*/ 311 h 1156"/>
                  <a:gd name="T110" fmla="*/ 1720 w 1984"/>
                  <a:gd name="T111" fmla="*/ 470 h 1156"/>
                  <a:gd name="T112" fmla="*/ 1782 w 1984"/>
                  <a:gd name="T113" fmla="*/ 442 h 1156"/>
                  <a:gd name="T114" fmla="*/ 1912 w 1984"/>
                  <a:gd name="T115" fmla="*/ 535 h 1156"/>
                  <a:gd name="T116" fmla="*/ 1913 w 1984"/>
                  <a:gd name="T117" fmla="*/ 623 h 1156"/>
                  <a:gd name="T118" fmla="*/ 1980 w 1984"/>
                  <a:gd name="T119" fmla="*/ 657 h 1156"/>
                  <a:gd name="T120" fmla="*/ 1984 w 1984"/>
                  <a:gd name="T121" fmla="*/ 675 h 1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84" h="1156">
                    <a:moveTo>
                      <a:pt x="1984" y="675"/>
                    </a:moveTo>
                    <a:lnTo>
                      <a:pt x="1963" y="702"/>
                    </a:lnTo>
                    <a:lnTo>
                      <a:pt x="1834" y="730"/>
                    </a:lnTo>
                    <a:lnTo>
                      <a:pt x="1777" y="823"/>
                    </a:lnTo>
                    <a:lnTo>
                      <a:pt x="1667" y="900"/>
                    </a:lnTo>
                    <a:lnTo>
                      <a:pt x="1609" y="936"/>
                    </a:lnTo>
                    <a:lnTo>
                      <a:pt x="1472" y="933"/>
                    </a:lnTo>
                    <a:lnTo>
                      <a:pt x="1419" y="1022"/>
                    </a:lnTo>
                    <a:lnTo>
                      <a:pt x="1317" y="1018"/>
                    </a:lnTo>
                    <a:lnTo>
                      <a:pt x="1232" y="1023"/>
                    </a:lnTo>
                    <a:lnTo>
                      <a:pt x="1089" y="967"/>
                    </a:lnTo>
                    <a:lnTo>
                      <a:pt x="975" y="986"/>
                    </a:lnTo>
                    <a:lnTo>
                      <a:pt x="911" y="933"/>
                    </a:lnTo>
                    <a:lnTo>
                      <a:pt x="854" y="938"/>
                    </a:lnTo>
                    <a:lnTo>
                      <a:pt x="877" y="1048"/>
                    </a:lnTo>
                    <a:lnTo>
                      <a:pt x="757" y="1076"/>
                    </a:lnTo>
                    <a:lnTo>
                      <a:pt x="757" y="1133"/>
                    </a:lnTo>
                    <a:lnTo>
                      <a:pt x="696" y="1156"/>
                    </a:lnTo>
                    <a:lnTo>
                      <a:pt x="656" y="1125"/>
                    </a:lnTo>
                    <a:lnTo>
                      <a:pt x="571" y="1118"/>
                    </a:lnTo>
                    <a:lnTo>
                      <a:pt x="509" y="1087"/>
                    </a:lnTo>
                    <a:lnTo>
                      <a:pt x="485" y="1043"/>
                    </a:lnTo>
                    <a:lnTo>
                      <a:pt x="378" y="965"/>
                    </a:lnTo>
                    <a:lnTo>
                      <a:pt x="355" y="876"/>
                    </a:lnTo>
                    <a:lnTo>
                      <a:pt x="248" y="816"/>
                    </a:lnTo>
                    <a:lnTo>
                      <a:pt x="132" y="692"/>
                    </a:lnTo>
                    <a:lnTo>
                      <a:pt x="112" y="546"/>
                    </a:lnTo>
                    <a:lnTo>
                      <a:pt x="19" y="419"/>
                    </a:lnTo>
                    <a:lnTo>
                      <a:pt x="0" y="335"/>
                    </a:lnTo>
                    <a:lnTo>
                      <a:pt x="39" y="286"/>
                    </a:lnTo>
                    <a:lnTo>
                      <a:pt x="80" y="361"/>
                    </a:lnTo>
                    <a:lnTo>
                      <a:pt x="120" y="325"/>
                    </a:lnTo>
                    <a:lnTo>
                      <a:pt x="287" y="248"/>
                    </a:lnTo>
                    <a:lnTo>
                      <a:pt x="354" y="238"/>
                    </a:lnTo>
                    <a:lnTo>
                      <a:pt x="513" y="118"/>
                    </a:lnTo>
                    <a:lnTo>
                      <a:pt x="615" y="90"/>
                    </a:lnTo>
                    <a:lnTo>
                      <a:pt x="592" y="16"/>
                    </a:lnTo>
                    <a:lnTo>
                      <a:pt x="667" y="6"/>
                    </a:lnTo>
                    <a:lnTo>
                      <a:pt x="793" y="98"/>
                    </a:lnTo>
                    <a:lnTo>
                      <a:pt x="836" y="71"/>
                    </a:lnTo>
                    <a:lnTo>
                      <a:pt x="868" y="0"/>
                    </a:lnTo>
                    <a:lnTo>
                      <a:pt x="935" y="12"/>
                    </a:lnTo>
                    <a:lnTo>
                      <a:pt x="967" y="172"/>
                    </a:lnTo>
                    <a:lnTo>
                      <a:pt x="1007" y="179"/>
                    </a:lnTo>
                    <a:lnTo>
                      <a:pt x="1077" y="148"/>
                    </a:lnTo>
                    <a:lnTo>
                      <a:pt x="1154" y="223"/>
                    </a:lnTo>
                    <a:lnTo>
                      <a:pt x="1278" y="199"/>
                    </a:lnTo>
                    <a:lnTo>
                      <a:pt x="1252" y="302"/>
                    </a:lnTo>
                    <a:lnTo>
                      <a:pt x="1351" y="402"/>
                    </a:lnTo>
                    <a:lnTo>
                      <a:pt x="1421" y="384"/>
                    </a:lnTo>
                    <a:lnTo>
                      <a:pt x="1381" y="301"/>
                    </a:lnTo>
                    <a:lnTo>
                      <a:pt x="1420" y="256"/>
                    </a:lnTo>
                    <a:lnTo>
                      <a:pt x="1511" y="325"/>
                    </a:lnTo>
                    <a:lnTo>
                      <a:pt x="1648" y="320"/>
                    </a:lnTo>
                    <a:lnTo>
                      <a:pt x="1688" y="311"/>
                    </a:lnTo>
                    <a:lnTo>
                      <a:pt x="1720" y="470"/>
                    </a:lnTo>
                    <a:lnTo>
                      <a:pt x="1782" y="442"/>
                    </a:lnTo>
                    <a:lnTo>
                      <a:pt x="1912" y="535"/>
                    </a:lnTo>
                    <a:lnTo>
                      <a:pt x="1913" y="623"/>
                    </a:lnTo>
                    <a:lnTo>
                      <a:pt x="1980" y="657"/>
                    </a:lnTo>
                    <a:lnTo>
                      <a:pt x="1984" y="67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Freeform 312">
                <a:extLst>
                  <a:ext uri="{FF2B5EF4-FFF2-40B4-BE49-F238E27FC236}">
                    <a16:creationId xmlns:a16="http://schemas.microsoft.com/office/drawing/2014/main" id="{E87F2965-2B34-4944-9B8C-32784ABA69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95061" y="4124881"/>
                <a:ext cx="672505" cy="347359"/>
              </a:xfrm>
              <a:custGeom>
                <a:avLst/>
                <a:gdLst>
                  <a:gd name="T0" fmla="*/ 1591 w 1664"/>
                  <a:gd name="T1" fmla="*/ 418 h 857"/>
                  <a:gd name="T2" fmla="*/ 1614 w 1664"/>
                  <a:gd name="T3" fmla="*/ 550 h 857"/>
                  <a:gd name="T4" fmla="*/ 1534 w 1664"/>
                  <a:gd name="T5" fmla="*/ 577 h 857"/>
                  <a:gd name="T6" fmla="*/ 1422 w 1664"/>
                  <a:gd name="T7" fmla="*/ 520 h 857"/>
                  <a:gd name="T8" fmla="*/ 1297 w 1664"/>
                  <a:gd name="T9" fmla="*/ 530 h 857"/>
                  <a:gd name="T10" fmla="*/ 1191 w 1664"/>
                  <a:gd name="T11" fmla="*/ 466 h 857"/>
                  <a:gd name="T12" fmla="*/ 1156 w 1664"/>
                  <a:gd name="T13" fmla="*/ 524 h 857"/>
                  <a:gd name="T14" fmla="*/ 1071 w 1664"/>
                  <a:gd name="T15" fmla="*/ 555 h 857"/>
                  <a:gd name="T16" fmla="*/ 1019 w 1664"/>
                  <a:gd name="T17" fmla="*/ 689 h 857"/>
                  <a:gd name="T18" fmla="*/ 885 w 1664"/>
                  <a:gd name="T19" fmla="*/ 654 h 857"/>
                  <a:gd name="T20" fmla="*/ 762 w 1664"/>
                  <a:gd name="T21" fmla="*/ 651 h 857"/>
                  <a:gd name="T22" fmla="*/ 624 w 1664"/>
                  <a:gd name="T23" fmla="*/ 753 h 857"/>
                  <a:gd name="T24" fmla="*/ 558 w 1664"/>
                  <a:gd name="T25" fmla="*/ 768 h 857"/>
                  <a:gd name="T26" fmla="*/ 559 w 1664"/>
                  <a:gd name="T27" fmla="*/ 817 h 857"/>
                  <a:gd name="T28" fmla="*/ 510 w 1664"/>
                  <a:gd name="T29" fmla="*/ 857 h 857"/>
                  <a:gd name="T30" fmla="*/ 288 w 1664"/>
                  <a:gd name="T31" fmla="*/ 846 h 857"/>
                  <a:gd name="T32" fmla="*/ 251 w 1664"/>
                  <a:gd name="T33" fmla="*/ 805 h 857"/>
                  <a:gd name="T34" fmla="*/ 122 w 1664"/>
                  <a:gd name="T35" fmla="*/ 728 h 857"/>
                  <a:gd name="T36" fmla="*/ 68 w 1664"/>
                  <a:gd name="T37" fmla="*/ 710 h 857"/>
                  <a:gd name="T38" fmla="*/ 28 w 1664"/>
                  <a:gd name="T39" fmla="*/ 666 h 857"/>
                  <a:gd name="T40" fmla="*/ 0 w 1664"/>
                  <a:gd name="T41" fmla="*/ 485 h 857"/>
                  <a:gd name="T42" fmla="*/ 17 w 1664"/>
                  <a:gd name="T43" fmla="*/ 388 h 857"/>
                  <a:gd name="T44" fmla="*/ 70 w 1664"/>
                  <a:gd name="T45" fmla="*/ 299 h 857"/>
                  <a:gd name="T46" fmla="*/ 207 w 1664"/>
                  <a:gd name="T47" fmla="*/ 302 h 857"/>
                  <a:gd name="T48" fmla="*/ 265 w 1664"/>
                  <a:gd name="T49" fmla="*/ 266 h 857"/>
                  <a:gd name="T50" fmla="*/ 375 w 1664"/>
                  <a:gd name="T51" fmla="*/ 189 h 857"/>
                  <a:gd name="T52" fmla="*/ 432 w 1664"/>
                  <a:gd name="T53" fmla="*/ 96 h 857"/>
                  <a:gd name="T54" fmla="*/ 561 w 1664"/>
                  <a:gd name="T55" fmla="*/ 68 h 857"/>
                  <a:gd name="T56" fmla="*/ 582 w 1664"/>
                  <a:gd name="T57" fmla="*/ 41 h 857"/>
                  <a:gd name="T58" fmla="*/ 686 w 1664"/>
                  <a:gd name="T59" fmla="*/ 129 h 857"/>
                  <a:gd name="T60" fmla="*/ 778 w 1664"/>
                  <a:gd name="T61" fmla="*/ 22 h 857"/>
                  <a:gd name="T62" fmla="*/ 817 w 1664"/>
                  <a:gd name="T63" fmla="*/ 0 h 857"/>
                  <a:gd name="T64" fmla="*/ 872 w 1664"/>
                  <a:gd name="T65" fmla="*/ 106 h 857"/>
                  <a:gd name="T66" fmla="*/ 934 w 1664"/>
                  <a:gd name="T67" fmla="*/ 167 h 857"/>
                  <a:gd name="T68" fmla="*/ 1107 w 1664"/>
                  <a:gd name="T69" fmla="*/ 90 h 857"/>
                  <a:gd name="T70" fmla="*/ 1245 w 1664"/>
                  <a:gd name="T71" fmla="*/ 137 h 857"/>
                  <a:gd name="T72" fmla="*/ 1316 w 1664"/>
                  <a:gd name="T73" fmla="*/ 75 h 857"/>
                  <a:gd name="T74" fmla="*/ 1494 w 1664"/>
                  <a:gd name="T75" fmla="*/ 65 h 857"/>
                  <a:gd name="T76" fmla="*/ 1562 w 1664"/>
                  <a:gd name="T77" fmla="*/ 153 h 857"/>
                  <a:gd name="T78" fmla="*/ 1664 w 1664"/>
                  <a:gd name="T79" fmla="*/ 217 h 857"/>
                  <a:gd name="T80" fmla="*/ 1591 w 1664"/>
                  <a:gd name="T81" fmla="*/ 41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4" h="857">
                    <a:moveTo>
                      <a:pt x="1591" y="418"/>
                    </a:moveTo>
                    <a:lnTo>
                      <a:pt x="1614" y="550"/>
                    </a:lnTo>
                    <a:lnTo>
                      <a:pt x="1534" y="577"/>
                    </a:lnTo>
                    <a:lnTo>
                      <a:pt x="1422" y="520"/>
                    </a:lnTo>
                    <a:lnTo>
                      <a:pt x="1297" y="530"/>
                    </a:lnTo>
                    <a:lnTo>
                      <a:pt x="1191" y="466"/>
                    </a:lnTo>
                    <a:lnTo>
                      <a:pt x="1156" y="524"/>
                    </a:lnTo>
                    <a:lnTo>
                      <a:pt x="1071" y="555"/>
                    </a:lnTo>
                    <a:lnTo>
                      <a:pt x="1019" y="689"/>
                    </a:lnTo>
                    <a:lnTo>
                      <a:pt x="885" y="654"/>
                    </a:lnTo>
                    <a:lnTo>
                      <a:pt x="762" y="651"/>
                    </a:lnTo>
                    <a:lnTo>
                      <a:pt x="624" y="753"/>
                    </a:lnTo>
                    <a:lnTo>
                      <a:pt x="558" y="768"/>
                    </a:lnTo>
                    <a:lnTo>
                      <a:pt x="559" y="817"/>
                    </a:lnTo>
                    <a:lnTo>
                      <a:pt x="510" y="857"/>
                    </a:lnTo>
                    <a:lnTo>
                      <a:pt x="288" y="846"/>
                    </a:lnTo>
                    <a:lnTo>
                      <a:pt x="251" y="805"/>
                    </a:lnTo>
                    <a:lnTo>
                      <a:pt x="122" y="728"/>
                    </a:lnTo>
                    <a:lnTo>
                      <a:pt x="68" y="710"/>
                    </a:lnTo>
                    <a:lnTo>
                      <a:pt x="28" y="666"/>
                    </a:lnTo>
                    <a:lnTo>
                      <a:pt x="0" y="485"/>
                    </a:lnTo>
                    <a:lnTo>
                      <a:pt x="17" y="388"/>
                    </a:lnTo>
                    <a:lnTo>
                      <a:pt x="70" y="299"/>
                    </a:lnTo>
                    <a:lnTo>
                      <a:pt x="207" y="302"/>
                    </a:lnTo>
                    <a:lnTo>
                      <a:pt x="265" y="266"/>
                    </a:lnTo>
                    <a:lnTo>
                      <a:pt x="375" y="189"/>
                    </a:lnTo>
                    <a:lnTo>
                      <a:pt x="432" y="96"/>
                    </a:lnTo>
                    <a:lnTo>
                      <a:pt x="561" y="68"/>
                    </a:lnTo>
                    <a:lnTo>
                      <a:pt x="582" y="41"/>
                    </a:lnTo>
                    <a:lnTo>
                      <a:pt x="686" y="129"/>
                    </a:lnTo>
                    <a:lnTo>
                      <a:pt x="778" y="22"/>
                    </a:lnTo>
                    <a:lnTo>
                      <a:pt x="817" y="0"/>
                    </a:lnTo>
                    <a:lnTo>
                      <a:pt x="872" y="106"/>
                    </a:lnTo>
                    <a:lnTo>
                      <a:pt x="934" y="167"/>
                    </a:lnTo>
                    <a:lnTo>
                      <a:pt x="1107" y="90"/>
                    </a:lnTo>
                    <a:lnTo>
                      <a:pt x="1245" y="137"/>
                    </a:lnTo>
                    <a:lnTo>
                      <a:pt x="1316" y="75"/>
                    </a:lnTo>
                    <a:lnTo>
                      <a:pt x="1494" y="65"/>
                    </a:lnTo>
                    <a:lnTo>
                      <a:pt x="1562" y="153"/>
                    </a:lnTo>
                    <a:lnTo>
                      <a:pt x="1664" y="217"/>
                    </a:lnTo>
                    <a:lnTo>
                      <a:pt x="1591" y="4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Freeform 313">
                <a:extLst>
                  <a:ext uri="{FF2B5EF4-FFF2-40B4-BE49-F238E27FC236}">
                    <a16:creationId xmlns:a16="http://schemas.microsoft.com/office/drawing/2014/main" id="{70525185-0707-6247-801B-A8AE9E1FD9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202162" y="4314717"/>
                <a:ext cx="819930" cy="500844"/>
              </a:xfrm>
              <a:custGeom>
                <a:avLst/>
                <a:gdLst>
                  <a:gd name="T0" fmla="*/ 1985 w 2028"/>
                  <a:gd name="T1" fmla="*/ 308 h 1241"/>
                  <a:gd name="T2" fmla="*/ 1964 w 2028"/>
                  <a:gd name="T3" fmla="*/ 239 h 1241"/>
                  <a:gd name="T4" fmla="*/ 1914 w 2028"/>
                  <a:gd name="T5" fmla="*/ 223 h 1241"/>
                  <a:gd name="T6" fmla="*/ 1890 w 2028"/>
                  <a:gd name="T7" fmla="*/ 130 h 1241"/>
                  <a:gd name="T8" fmla="*/ 1842 w 2028"/>
                  <a:gd name="T9" fmla="*/ 84 h 1241"/>
                  <a:gd name="T10" fmla="*/ 1762 w 2028"/>
                  <a:gd name="T11" fmla="*/ 111 h 1241"/>
                  <a:gd name="T12" fmla="*/ 1650 w 2028"/>
                  <a:gd name="T13" fmla="*/ 54 h 1241"/>
                  <a:gd name="T14" fmla="*/ 1525 w 2028"/>
                  <a:gd name="T15" fmla="*/ 64 h 1241"/>
                  <a:gd name="T16" fmla="*/ 1419 w 2028"/>
                  <a:gd name="T17" fmla="*/ 0 h 1241"/>
                  <a:gd name="T18" fmla="*/ 1384 w 2028"/>
                  <a:gd name="T19" fmla="*/ 58 h 1241"/>
                  <a:gd name="T20" fmla="*/ 1299 w 2028"/>
                  <a:gd name="T21" fmla="*/ 89 h 1241"/>
                  <a:gd name="T22" fmla="*/ 1247 w 2028"/>
                  <a:gd name="T23" fmla="*/ 223 h 1241"/>
                  <a:gd name="T24" fmla="*/ 1113 w 2028"/>
                  <a:gd name="T25" fmla="*/ 188 h 1241"/>
                  <a:gd name="T26" fmla="*/ 990 w 2028"/>
                  <a:gd name="T27" fmla="*/ 185 h 1241"/>
                  <a:gd name="T28" fmla="*/ 852 w 2028"/>
                  <a:gd name="T29" fmla="*/ 287 h 1241"/>
                  <a:gd name="T30" fmla="*/ 786 w 2028"/>
                  <a:gd name="T31" fmla="*/ 302 h 1241"/>
                  <a:gd name="T32" fmla="*/ 787 w 2028"/>
                  <a:gd name="T33" fmla="*/ 351 h 1241"/>
                  <a:gd name="T34" fmla="*/ 738 w 2028"/>
                  <a:gd name="T35" fmla="*/ 391 h 1241"/>
                  <a:gd name="T36" fmla="*/ 516 w 2028"/>
                  <a:gd name="T37" fmla="*/ 380 h 1241"/>
                  <a:gd name="T38" fmla="*/ 479 w 2028"/>
                  <a:gd name="T39" fmla="*/ 339 h 1241"/>
                  <a:gd name="T40" fmla="*/ 350 w 2028"/>
                  <a:gd name="T41" fmla="*/ 262 h 1241"/>
                  <a:gd name="T42" fmla="*/ 296 w 2028"/>
                  <a:gd name="T43" fmla="*/ 244 h 1241"/>
                  <a:gd name="T44" fmla="*/ 311 w 2028"/>
                  <a:gd name="T45" fmla="*/ 328 h 1241"/>
                  <a:gd name="T46" fmla="*/ 257 w 2028"/>
                  <a:gd name="T47" fmla="*/ 315 h 1241"/>
                  <a:gd name="T48" fmla="*/ 224 w 2028"/>
                  <a:gd name="T49" fmla="*/ 334 h 1241"/>
                  <a:gd name="T50" fmla="*/ 230 w 2028"/>
                  <a:gd name="T51" fmla="*/ 361 h 1241"/>
                  <a:gd name="T52" fmla="*/ 215 w 2028"/>
                  <a:gd name="T53" fmla="*/ 396 h 1241"/>
                  <a:gd name="T54" fmla="*/ 198 w 2028"/>
                  <a:gd name="T55" fmla="*/ 413 h 1241"/>
                  <a:gd name="T56" fmla="*/ 177 w 2028"/>
                  <a:gd name="T57" fmla="*/ 361 h 1241"/>
                  <a:gd name="T58" fmla="*/ 144 w 2028"/>
                  <a:gd name="T59" fmla="*/ 590 h 1241"/>
                  <a:gd name="T60" fmla="*/ 8 w 2028"/>
                  <a:gd name="T61" fmla="*/ 746 h 1241"/>
                  <a:gd name="T62" fmla="*/ 0 w 2028"/>
                  <a:gd name="T63" fmla="*/ 849 h 1241"/>
                  <a:gd name="T64" fmla="*/ 36 w 2028"/>
                  <a:gd name="T65" fmla="*/ 813 h 1241"/>
                  <a:gd name="T66" fmla="*/ 87 w 2028"/>
                  <a:gd name="T67" fmla="*/ 850 h 1241"/>
                  <a:gd name="T68" fmla="*/ 149 w 2028"/>
                  <a:gd name="T69" fmla="*/ 929 h 1241"/>
                  <a:gd name="T70" fmla="*/ 214 w 2028"/>
                  <a:gd name="T71" fmla="*/ 961 h 1241"/>
                  <a:gd name="T72" fmla="*/ 301 w 2028"/>
                  <a:gd name="T73" fmla="*/ 991 h 1241"/>
                  <a:gd name="T74" fmla="*/ 372 w 2028"/>
                  <a:gd name="T75" fmla="*/ 1066 h 1241"/>
                  <a:gd name="T76" fmla="*/ 551 w 2028"/>
                  <a:gd name="T77" fmla="*/ 1241 h 1241"/>
                  <a:gd name="T78" fmla="*/ 720 w 2028"/>
                  <a:gd name="T79" fmla="*/ 1216 h 1241"/>
                  <a:gd name="T80" fmla="*/ 860 w 2028"/>
                  <a:gd name="T81" fmla="*/ 1205 h 1241"/>
                  <a:gd name="T82" fmla="*/ 949 w 2028"/>
                  <a:gd name="T83" fmla="*/ 1151 h 1241"/>
                  <a:gd name="T84" fmla="*/ 1045 w 2028"/>
                  <a:gd name="T85" fmla="*/ 1064 h 1241"/>
                  <a:gd name="T86" fmla="*/ 1129 w 2028"/>
                  <a:gd name="T87" fmla="*/ 1063 h 1241"/>
                  <a:gd name="T88" fmla="*/ 1206 w 2028"/>
                  <a:gd name="T89" fmla="*/ 1086 h 1241"/>
                  <a:gd name="T90" fmla="*/ 1283 w 2028"/>
                  <a:gd name="T91" fmla="*/ 1105 h 1241"/>
                  <a:gd name="T92" fmla="*/ 1412 w 2028"/>
                  <a:gd name="T93" fmla="*/ 1040 h 1241"/>
                  <a:gd name="T94" fmla="*/ 1511 w 2028"/>
                  <a:gd name="T95" fmla="*/ 1026 h 1241"/>
                  <a:gd name="T96" fmla="*/ 1587 w 2028"/>
                  <a:gd name="T97" fmla="*/ 939 h 1241"/>
                  <a:gd name="T98" fmla="*/ 1661 w 2028"/>
                  <a:gd name="T99" fmla="*/ 729 h 1241"/>
                  <a:gd name="T100" fmla="*/ 1813 w 2028"/>
                  <a:gd name="T101" fmla="*/ 536 h 1241"/>
                  <a:gd name="T102" fmla="*/ 1956 w 2028"/>
                  <a:gd name="T103" fmla="*/ 395 h 1241"/>
                  <a:gd name="T104" fmla="*/ 2002 w 2028"/>
                  <a:gd name="T105" fmla="*/ 397 h 1241"/>
                  <a:gd name="T106" fmla="*/ 2028 w 2028"/>
                  <a:gd name="T107" fmla="*/ 335 h 1241"/>
                  <a:gd name="T108" fmla="*/ 1985 w 2028"/>
                  <a:gd name="T109" fmla="*/ 308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28" h="1241">
                    <a:moveTo>
                      <a:pt x="1985" y="308"/>
                    </a:moveTo>
                    <a:lnTo>
                      <a:pt x="1964" y="239"/>
                    </a:lnTo>
                    <a:lnTo>
                      <a:pt x="1914" y="223"/>
                    </a:lnTo>
                    <a:lnTo>
                      <a:pt x="1890" y="130"/>
                    </a:lnTo>
                    <a:lnTo>
                      <a:pt x="1842" y="84"/>
                    </a:lnTo>
                    <a:lnTo>
                      <a:pt x="1762" y="111"/>
                    </a:lnTo>
                    <a:lnTo>
                      <a:pt x="1650" y="54"/>
                    </a:lnTo>
                    <a:lnTo>
                      <a:pt x="1525" y="64"/>
                    </a:lnTo>
                    <a:lnTo>
                      <a:pt x="1419" y="0"/>
                    </a:lnTo>
                    <a:lnTo>
                      <a:pt x="1384" y="58"/>
                    </a:lnTo>
                    <a:lnTo>
                      <a:pt x="1299" y="89"/>
                    </a:lnTo>
                    <a:lnTo>
                      <a:pt x="1247" y="223"/>
                    </a:lnTo>
                    <a:lnTo>
                      <a:pt x="1113" y="188"/>
                    </a:lnTo>
                    <a:lnTo>
                      <a:pt x="990" y="185"/>
                    </a:lnTo>
                    <a:lnTo>
                      <a:pt x="852" y="287"/>
                    </a:lnTo>
                    <a:lnTo>
                      <a:pt x="786" y="302"/>
                    </a:lnTo>
                    <a:lnTo>
                      <a:pt x="787" y="351"/>
                    </a:lnTo>
                    <a:lnTo>
                      <a:pt x="738" y="391"/>
                    </a:lnTo>
                    <a:lnTo>
                      <a:pt x="516" y="380"/>
                    </a:lnTo>
                    <a:lnTo>
                      <a:pt x="479" y="339"/>
                    </a:lnTo>
                    <a:lnTo>
                      <a:pt x="350" y="262"/>
                    </a:lnTo>
                    <a:lnTo>
                      <a:pt x="296" y="244"/>
                    </a:lnTo>
                    <a:lnTo>
                      <a:pt x="311" y="328"/>
                    </a:lnTo>
                    <a:lnTo>
                      <a:pt x="257" y="315"/>
                    </a:lnTo>
                    <a:lnTo>
                      <a:pt x="224" y="334"/>
                    </a:lnTo>
                    <a:lnTo>
                      <a:pt x="230" y="361"/>
                    </a:lnTo>
                    <a:lnTo>
                      <a:pt x="215" y="396"/>
                    </a:lnTo>
                    <a:lnTo>
                      <a:pt x="198" y="413"/>
                    </a:lnTo>
                    <a:lnTo>
                      <a:pt x="177" y="361"/>
                    </a:lnTo>
                    <a:lnTo>
                      <a:pt x="144" y="590"/>
                    </a:lnTo>
                    <a:lnTo>
                      <a:pt x="8" y="746"/>
                    </a:lnTo>
                    <a:lnTo>
                      <a:pt x="0" y="849"/>
                    </a:lnTo>
                    <a:lnTo>
                      <a:pt x="36" y="813"/>
                    </a:lnTo>
                    <a:lnTo>
                      <a:pt x="87" y="850"/>
                    </a:lnTo>
                    <a:lnTo>
                      <a:pt x="149" y="929"/>
                    </a:lnTo>
                    <a:lnTo>
                      <a:pt x="214" y="961"/>
                    </a:lnTo>
                    <a:lnTo>
                      <a:pt x="301" y="991"/>
                    </a:lnTo>
                    <a:lnTo>
                      <a:pt x="372" y="1066"/>
                    </a:lnTo>
                    <a:lnTo>
                      <a:pt x="551" y="1241"/>
                    </a:lnTo>
                    <a:lnTo>
                      <a:pt x="720" y="1216"/>
                    </a:lnTo>
                    <a:lnTo>
                      <a:pt x="860" y="1205"/>
                    </a:lnTo>
                    <a:lnTo>
                      <a:pt x="949" y="1151"/>
                    </a:lnTo>
                    <a:lnTo>
                      <a:pt x="1045" y="1064"/>
                    </a:lnTo>
                    <a:lnTo>
                      <a:pt x="1129" y="1063"/>
                    </a:lnTo>
                    <a:lnTo>
                      <a:pt x="1206" y="1086"/>
                    </a:lnTo>
                    <a:lnTo>
                      <a:pt x="1283" y="1105"/>
                    </a:lnTo>
                    <a:lnTo>
                      <a:pt x="1412" y="1040"/>
                    </a:lnTo>
                    <a:lnTo>
                      <a:pt x="1511" y="1026"/>
                    </a:lnTo>
                    <a:lnTo>
                      <a:pt x="1587" y="939"/>
                    </a:lnTo>
                    <a:lnTo>
                      <a:pt x="1661" y="729"/>
                    </a:lnTo>
                    <a:lnTo>
                      <a:pt x="1813" y="536"/>
                    </a:lnTo>
                    <a:lnTo>
                      <a:pt x="1956" y="395"/>
                    </a:lnTo>
                    <a:lnTo>
                      <a:pt x="2002" y="397"/>
                    </a:lnTo>
                    <a:lnTo>
                      <a:pt x="2028" y="335"/>
                    </a:lnTo>
                    <a:lnTo>
                      <a:pt x="1985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Freeform 314">
                <a:extLst>
                  <a:ext uri="{FF2B5EF4-FFF2-40B4-BE49-F238E27FC236}">
                    <a16:creationId xmlns:a16="http://schemas.microsoft.com/office/drawing/2014/main" id="{8064E1C8-90CD-BD49-8533-0C01F6C8BA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85095" y="4641882"/>
                <a:ext cx="377653" cy="242344"/>
              </a:xfrm>
              <a:custGeom>
                <a:avLst/>
                <a:gdLst>
                  <a:gd name="T0" fmla="*/ 938 w 938"/>
                  <a:gd name="T1" fmla="*/ 116 h 599"/>
                  <a:gd name="T2" fmla="*/ 874 w 938"/>
                  <a:gd name="T3" fmla="*/ 124 h 599"/>
                  <a:gd name="T4" fmla="*/ 848 w 938"/>
                  <a:gd name="T5" fmla="*/ 194 h 599"/>
                  <a:gd name="T6" fmla="*/ 786 w 938"/>
                  <a:gd name="T7" fmla="*/ 182 h 599"/>
                  <a:gd name="T8" fmla="*/ 760 w 938"/>
                  <a:gd name="T9" fmla="*/ 253 h 599"/>
                  <a:gd name="T10" fmla="*/ 662 w 938"/>
                  <a:gd name="T11" fmla="*/ 271 h 599"/>
                  <a:gd name="T12" fmla="*/ 703 w 938"/>
                  <a:gd name="T13" fmla="*/ 381 h 599"/>
                  <a:gd name="T14" fmla="*/ 651 w 938"/>
                  <a:gd name="T15" fmla="*/ 452 h 599"/>
                  <a:gd name="T16" fmla="*/ 597 w 938"/>
                  <a:gd name="T17" fmla="*/ 471 h 599"/>
                  <a:gd name="T18" fmla="*/ 594 w 938"/>
                  <a:gd name="T19" fmla="*/ 541 h 599"/>
                  <a:gd name="T20" fmla="*/ 612 w 938"/>
                  <a:gd name="T21" fmla="*/ 577 h 599"/>
                  <a:gd name="T22" fmla="*/ 590 w 938"/>
                  <a:gd name="T23" fmla="*/ 599 h 599"/>
                  <a:gd name="T24" fmla="*/ 536 w 938"/>
                  <a:gd name="T25" fmla="*/ 582 h 599"/>
                  <a:gd name="T26" fmla="*/ 438 w 938"/>
                  <a:gd name="T27" fmla="*/ 578 h 599"/>
                  <a:gd name="T28" fmla="*/ 371 w 938"/>
                  <a:gd name="T29" fmla="*/ 530 h 599"/>
                  <a:gd name="T30" fmla="*/ 337 w 938"/>
                  <a:gd name="T31" fmla="*/ 588 h 599"/>
                  <a:gd name="T32" fmla="*/ 185 w 938"/>
                  <a:gd name="T33" fmla="*/ 598 h 599"/>
                  <a:gd name="T34" fmla="*/ 136 w 938"/>
                  <a:gd name="T35" fmla="*/ 577 h 599"/>
                  <a:gd name="T36" fmla="*/ 80 w 938"/>
                  <a:gd name="T37" fmla="*/ 568 h 599"/>
                  <a:gd name="T38" fmla="*/ 97 w 938"/>
                  <a:gd name="T39" fmla="*/ 528 h 599"/>
                  <a:gd name="T40" fmla="*/ 84 w 938"/>
                  <a:gd name="T41" fmla="*/ 506 h 599"/>
                  <a:gd name="T42" fmla="*/ 113 w 938"/>
                  <a:gd name="T43" fmla="*/ 510 h 599"/>
                  <a:gd name="T44" fmla="*/ 126 w 938"/>
                  <a:gd name="T45" fmla="*/ 476 h 599"/>
                  <a:gd name="T46" fmla="*/ 108 w 938"/>
                  <a:gd name="T47" fmla="*/ 440 h 599"/>
                  <a:gd name="T48" fmla="*/ 28 w 938"/>
                  <a:gd name="T49" fmla="*/ 401 h 599"/>
                  <a:gd name="T50" fmla="*/ 64 w 938"/>
                  <a:gd name="T51" fmla="*/ 348 h 599"/>
                  <a:gd name="T52" fmla="*/ 58 w 938"/>
                  <a:gd name="T53" fmla="*/ 316 h 599"/>
                  <a:gd name="T54" fmla="*/ 0 w 938"/>
                  <a:gd name="T55" fmla="*/ 255 h 599"/>
                  <a:gd name="T56" fmla="*/ 66 w 938"/>
                  <a:gd name="T57" fmla="*/ 130 h 599"/>
                  <a:gd name="T58" fmla="*/ 337 w 938"/>
                  <a:gd name="T59" fmla="*/ 182 h 599"/>
                  <a:gd name="T60" fmla="*/ 487 w 938"/>
                  <a:gd name="T61" fmla="*/ 65 h 599"/>
                  <a:gd name="T62" fmla="*/ 590 w 938"/>
                  <a:gd name="T63" fmla="*/ 64 h 599"/>
                  <a:gd name="T64" fmla="*/ 664 w 938"/>
                  <a:gd name="T65" fmla="*/ 37 h 599"/>
                  <a:gd name="T66" fmla="*/ 749 w 938"/>
                  <a:gd name="T67" fmla="*/ 76 h 599"/>
                  <a:gd name="T68" fmla="*/ 789 w 938"/>
                  <a:gd name="T69" fmla="*/ 36 h 599"/>
                  <a:gd name="T70" fmla="*/ 825 w 938"/>
                  <a:gd name="T71" fmla="*/ 0 h 599"/>
                  <a:gd name="T72" fmla="*/ 876 w 938"/>
                  <a:gd name="T73" fmla="*/ 37 h 599"/>
                  <a:gd name="T74" fmla="*/ 938 w 938"/>
                  <a:gd name="T75" fmla="*/ 116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8" h="599">
                    <a:moveTo>
                      <a:pt x="938" y="116"/>
                    </a:moveTo>
                    <a:lnTo>
                      <a:pt x="874" y="124"/>
                    </a:lnTo>
                    <a:lnTo>
                      <a:pt x="848" y="194"/>
                    </a:lnTo>
                    <a:lnTo>
                      <a:pt x="786" y="182"/>
                    </a:lnTo>
                    <a:lnTo>
                      <a:pt x="760" y="253"/>
                    </a:lnTo>
                    <a:lnTo>
                      <a:pt x="662" y="271"/>
                    </a:lnTo>
                    <a:lnTo>
                      <a:pt x="703" y="381"/>
                    </a:lnTo>
                    <a:lnTo>
                      <a:pt x="651" y="452"/>
                    </a:lnTo>
                    <a:lnTo>
                      <a:pt x="597" y="471"/>
                    </a:lnTo>
                    <a:lnTo>
                      <a:pt x="594" y="541"/>
                    </a:lnTo>
                    <a:lnTo>
                      <a:pt x="612" y="577"/>
                    </a:lnTo>
                    <a:lnTo>
                      <a:pt x="590" y="599"/>
                    </a:lnTo>
                    <a:lnTo>
                      <a:pt x="536" y="582"/>
                    </a:lnTo>
                    <a:lnTo>
                      <a:pt x="438" y="578"/>
                    </a:lnTo>
                    <a:lnTo>
                      <a:pt x="371" y="530"/>
                    </a:lnTo>
                    <a:lnTo>
                      <a:pt x="337" y="588"/>
                    </a:lnTo>
                    <a:lnTo>
                      <a:pt x="185" y="598"/>
                    </a:lnTo>
                    <a:lnTo>
                      <a:pt x="136" y="577"/>
                    </a:lnTo>
                    <a:lnTo>
                      <a:pt x="80" y="568"/>
                    </a:lnTo>
                    <a:lnTo>
                      <a:pt x="97" y="528"/>
                    </a:lnTo>
                    <a:lnTo>
                      <a:pt x="84" y="506"/>
                    </a:lnTo>
                    <a:lnTo>
                      <a:pt x="113" y="510"/>
                    </a:lnTo>
                    <a:lnTo>
                      <a:pt x="126" y="476"/>
                    </a:lnTo>
                    <a:lnTo>
                      <a:pt x="108" y="440"/>
                    </a:lnTo>
                    <a:lnTo>
                      <a:pt x="28" y="401"/>
                    </a:lnTo>
                    <a:lnTo>
                      <a:pt x="64" y="348"/>
                    </a:lnTo>
                    <a:lnTo>
                      <a:pt x="58" y="316"/>
                    </a:lnTo>
                    <a:lnTo>
                      <a:pt x="0" y="255"/>
                    </a:lnTo>
                    <a:lnTo>
                      <a:pt x="66" y="130"/>
                    </a:lnTo>
                    <a:lnTo>
                      <a:pt x="337" y="182"/>
                    </a:lnTo>
                    <a:lnTo>
                      <a:pt x="487" y="65"/>
                    </a:lnTo>
                    <a:lnTo>
                      <a:pt x="590" y="64"/>
                    </a:lnTo>
                    <a:lnTo>
                      <a:pt x="664" y="37"/>
                    </a:lnTo>
                    <a:lnTo>
                      <a:pt x="749" y="76"/>
                    </a:lnTo>
                    <a:lnTo>
                      <a:pt x="789" y="36"/>
                    </a:lnTo>
                    <a:lnTo>
                      <a:pt x="825" y="0"/>
                    </a:lnTo>
                    <a:lnTo>
                      <a:pt x="876" y="37"/>
                    </a:lnTo>
                    <a:lnTo>
                      <a:pt x="938" y="1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Freeform 315">
                <a:extLst>
                  <a:ext uri="{FF2B5EF4-FFF2-40B4-BE49-F238E27FC236}">
                    <a16:creationId xmlns:a16="http://schemas.microsoft.com/office/drawing/2014/main" id="{9078F323-DA7C-D947-8A5D-F032FC42F8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516877" y="4326835"/>
                <a:ext cx="397848" cy="480648"/>
              </a:xfrm>
              <a:custGeom>
                <a:avLst/>
                <a:gdLst>
                  <a:gd name="T0" fmla="*/ 985 w 985"/>
                  <a:gd name="T1" fmla="*/ 931 h 1193"/>
                  <a:gd name="T2" fmla="*/ 941 w 985"/>
                  <a:gd name="T3" fmla="*/ 953 h 1193"/>
                  <a:gd name="T4" fmla="*/ 896 w 985"/>
                  <a:gd name="T5" fmla="*/ 913 h 1193"/>
                  <a:gd name="T6" fmla="*/ 848 w 985"/>
                  <a:gd name="T7" fmla="*/ 928 h 1193"/>
                  <a:gd name="T8" fmla="*/ 714 w 985"/>
                  <a:gd name="T9" fmla="*/ 938 h 1193"/>
                  <a:gd name="T10" fmla="*/ 674 w 985"/>
                  <a:gd name="T11" fmla="*/ 911 h 1193"/>
                  <a:gd name="T12" fmla="*/ 629 w 985"/>
                  <a:gd name="T13" fmla="*/ 956 h 1193"/>
                  <a:gd name="T14" fmla="*/ 605 w 985"/>
                  <a:gd name="T15" fmla="*/ 1098 h 1193"/>
                  <a:gd name="T16" fmla="*/ 511 w 985"/>
                  <a:gd name="T17" fmla="*/ 1165 h 1193"/>
                  <a:gd name="T18" fmla="*/ 414 w 985"/>
                  <a:gd name="T19" fmla="*/ 1193 h 1193"/>
                  <a:gd name="T20" fmla="*/ 391 w 985"/>
                  <a:gd name="T21" fmla="*/ 1069 h 1193"/>
                  <a:gd name="T22" fmla="*/ 407 w 985"/>
                  <a:gd name="T23" fmla="*/ 785 h 1193"/>
                  <a:gd name="T24" fmla="*/ 356 w 985"/>
                  <a:gd name="T25" fmla="*/ 640 h 1193"/>
                  <a:gd name="T26" fmla="*/ 162 w 985"/>
                  <a:gd name="T27" fmla="*/ 390 h 1193"/>
                  <a:gd name="T28" fmla="*/ 90 w 985"/>
                  <a:gd name="T29" fmla="*/ 204 h 1193"/>
                  <a:gd name="T30" fmla="*/ 0 w 985"/>
                  <a:gd name="T31" fmla="*/ 112 h 1193"/>
                  <a:gd name="T32" fmla="*/ 9 w 985"/>
                  <a:gd name="T33" fmla="*/ 63 h 1193"/>
                  <a:gd name="T34" fmla="*/ 168 w 985"/>
                  <a:gd name="T35" fmla="*/ 0 h 1193"/>
                  <a:gd name="T36" fmla="*/ 534 w 985"/>
                  <a:gd name="T37" fmla="*/ 142 h 1193"/>
                  <a:gd name="T38" fmla="*/ 654 w 985"/>
                  <a:gd name="T39" fmla="*/ 159 h 1193"/>
                  <a:gd name="T40" fmla="*/ 766 w 985"/>
                  <a:gd name="T41" fmla="*/ 375 h 1193"/>
                  <a:gd name="T42" fmla="*/ 750 w 985"/>
                  <a:gd name="T43" fmla="*/ 477 h 1193"/>
                  <a:gd name="T44" fmla="*/ 809 w 985"/>
                  <a:gd name="T45" fmla="*/ 596 h 1193"/>
                  <a:gd name="T46" fmla="*/ 858 w 985"/>
                  <a:gd name="T47" fmla="*/ 600 h 1193"/>
                  <a:gd name="T48" fmla="*/ 939 w 985"/>
                  <a:gd name="T49" fmla="*/ 790 h 1193"/>
                  <a:gd name="T50" fmla="*/ 927 w 985"/>
                  <a:gd name="T51" fmla="*/ 855 h 1193"/>
                  <a:gd name="T52" fmla="*/ 985 w 985"/>
                  <a:gd name="T53" fmla="*/ 931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85" h="1193">
                    <a:moveTo>
                      <a:pt x="985" y="931"/>
                    </a:moveTo>
                    <a:lnTo>
                      <a:pt x="941" y="953"/>
                    </a:lnTo>
                    <a:lnTo>
                      <a:pt x="896" y="913"/>
                    </a:lnTo>
                    <a:lnTo>
                      <a:pt x="848" y="928"/>
                    </a:lnTo>
                    <a:lnTo>
                      <a:pt x="714" y="938"/>
                    </a:lnTo>
                    <a:lnTo>
                      <a:pt x="674" y="911"/>
                    </a:lnTo>
                    <a:lnTo>
                      <a:pt x="629" y="956"/>
                    </a:lnTo>
                    <a:lnTo>
                      <a:pt x="605" y="1098"/>
                    </a:lnTo>
                    <a:lnTo>
                      <a:pt x="511" y="1165"/>
                    </a:lnTo>
                    <a:lnTo>
                      <a:pt x="414" y="1193"/>
                    </a:lnTo>
                    <a:lnTo>
                      <a:pt x="391" y="1069"/>
                    </a:lnTo>
                    <a:lnTo>
                      <a:pt x="407" y="785"/>
                    </a:lnTo>
                    <a:lnTo>
                      <a:pt x="356" y="640"/>
                    </a:lnTo>
                    <a:lnTo>
                      <a:pt x="162" y="390"/>
                    </a:lnTo>
                    <a:lnTo>
                      <a:pt x="90" y="204"/>
                    </a:lnTo>
                    <a:lnTo>
                      <a:pt x="0" y="112"/>
                    </a:lnTo>
                    <a:lnTo>
                      <a:pt x="9" y="63"/>
                    </a:lnTo>
                    <a:lnTo>
                      <a:pt x="168" y="0"/>
                    </a:lnTo>
                    <a:lnTo>
                      <a:pt x="534" y="142"/>
                    </a:lnTo>
                    <a:lnTo>
                      <a:pt x="654" y="159"/>
                    </a:lnTo>
                    <a:lnTo>
                      <a:pt x="766" y="375"/>
                    </a:lnTo>
                    <a:lnTo>
                      <a:pt x="750" y="477"/>
                    </a:lnTo>
                    <a:lnTo>
                      <a:pt x="809" y="596"/>
                    </a:lnTo>
                    <a:lnTo>
                      <a:pt x="858" y="600"/>
                    </a:lnTo>
                    <a:lnTo>
                      <a:pt x="939" y="790"/>
                    </a:lnTo>
                    <a:lnTo>
                      <a:pt x="927" y="855"/>
                    </a:lnTo>
                    <a:lnTo>
                      <a:pt x="985" y="93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Freeform 316">
                <a:extLst>
                  <a:ext uri="{FF2B5EF4-FFF2-40B4-BE49-F238E27FC236}">
                    <a16:creationId xmlns:a16="http://schemas.microsoft.com/office/drawing/2014/main" id="{31E4525F-56FD-234F-BC9B-DACE51BA55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993819" y="5084160"/>
                <a:ext cx="755305" cy="492766"/>
              </a:xfrm>
              <a:custGeom>
                <a:avLst/>
                <a:gdLst>
                  <a:gd name="T0" fmla="*/ 1862 w 1871"/>
                  <a:gd name="T1" fmla="*/ 302 h 1217"/>
                  <a:gd name="T2" fmla="*/ 1815 w 1871"/>
                  <a:gd name="T3" fmla="*/ 386 h 1217"/>
                  <a:gd name="T4" fmla="*/ 1712 w 1871"/>
                  <a:gd name="T5" fmla="*/ 400 h 1217"/>
                  <a:gd name="T6" fmla="*/ 1608 w 1871"/>
                  <a:gd name="T7" fmla="*/ 623 h 1217"/>
                  <a:gd name="T8" fmla="*/ 1577 w 1871"/>
                  <a:gd name="T9" fmla="*/ 670 h 1217"/>
                  <a:gd name="T10" fmla="*/ 1549 w 1871"/>
                  <a:gd name="T11" fmla="*/ 723 h 1217"/>
                  <a:gd name="T12" fmla="*/ 1498 w 1871"/>
                  <a:gd name="T13" fmla="*/ 720 h 1217"/>
                  <a:gd name="T14" fmla="*/ 1475 w 1871"/>
                  <a:gd name="T15" fmla="*/ 760 h 1217"/>
                  <a:gd name="T16" fmla="*/ 1518 w 1871"/>
                  <a:gd name="T17" fmla="*/ 753 h 1217"/>
                  <a:gd name="T18" fmla="*/ 1582 w 1871"/>
                  <a:gd name="T19" fmla="*/ 766 h 1217"/>
                  <a:gd name="T20" fmla="*/ 1596 w 1871"/>
                  <a:gd name="T21" fmla="*/ 819 h 1217"/>
                  <a:gd name="T22" fmla="*/ 1640 w 1871"/>
                  <a:gd name="T23" fmla="*/ 871 h 1217"/>
                  <a:gd name="T24" fmla="*/ 1593 w 1871"/>
                  <a:gd name="T25" fmla="*/ 918 h 1217"/>
                  <a:gd name="T26" fmla="*/ 1477 w 1871"/>
                  <a:gd name="T27" fmla="*/ 946 h 1217"/>
                  <a:gd name="T28" fmla="*/ 1377 w 1871"/>
                  <a:gd name="T29" fmla="*/ 880 h 1217"/>
                  <a:gd name="T30" fmla="*/ 1277 w 1871"/>
                  <a:gd name="T31" fmla="*/ 918 h 1217"/>
                  <a:gd name="T32" fmla="*/ 1187 w 1871"/>
                  <a:gd name="T33" fmla="*/ 982 h 1217"/>
                  <a:gd name="T34" fmla="*/ 1115 w 1871"/>
                  <a:gd name="T35" fmla="*/ 1049 h 1217"/>
                  <a:gd name="T36" fmla="*/ 1069 w 1871"/>
                  <a:gd name="T37" fmla="*/ 1139 h 1217"/>
                  <a:gd name="T38" fmla="*/ 675 w 1871"/>
                  <a:gd name="T39" fmla="*/ 1093 h 1217"/>
                  <a:gd name="T40" fmla="*/ 386 w 1871"/>
                  <a:gd name="T41" fmla="*/ 1149 h 1217"/>
                  <a:gd name="T42" fmla="*/ 123 w 1871"/>
                  <a:gd name="T43" fmla="*/ 1217 h 1217"/>
                  <a:gd name="T44" fmla="*/ 172 w 1871"/>
                  <a:gd name="T45" fmla="*/ 1061 h 1217"/>
                  <a:gd name="T46" fmla="*/ 33 w 1871"/>
                  <a:gd name="T47" fmla="*/ 834 h 1217"/>
                  <a:gd name="T48" fmla="*/ 18 w 1871"/>
                  <a:gd name="T49" fmla="*/ 567 h 1217"/>
                  <a:gd name="T50" fmla="*/ 126 w 1871"/>
                  <a:gd name="T51" fmla="*/ 427 h 1217"/>
                  <a:gd name="T52" fmla="*/ 1 w 1871"/>
                  <a:gd name="T53" fmla="*/ 193 h 1217"/>
                  <a:gd name="T54" fmla="*/ 75 w 1871"/>
                  <a:gd name="T55" fmla="*/ 0 h 1217"/>
                  <a:gd name="T56" fmla="*/ 162 w 1871"/>
                  <a:gd name="T57" fmla="*/ 58 h 1217"/>
                  <a:gd name="T58" fmla="*/ 133 w 1871"/>
                  <a:gd name="T59" fmla="*/ 178 h 1217"/>
                  <a:gd name="T60" fmla="*/ 488 w 1871"/>
                  <a:gd name="T61" fmla="*/ 242 h 1217"/>
                  <a:gd name="T62" fmla="*/ 751 w 1871"/>
                  <a:gd name="T63" fmla="*/ 249 h 1217"/>
                  <a:gd name="T64" fmla="*/ 1049 w 1871"/>
                  <a:gd name="T65" fmla="*/ 111 h 1217"/>
                  <a:gd name="T66" fmla="*/ 1489 w 1871"/>
                  <a:gd name="T67" fmla="*/ 74 h 1217"/>
                  <a:gd name="T68" fmla="*/ 1657 w 1871"/>
                  <a:gd name="T69" fmla="*/ 128 h 1217"/>
                  <a:gd name="T70" fmla="*/ 1871 w 1871"/>
                  <a:gd name="T71" fmla="*/ 242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1" h="1217">
                    <a:moveTo>
                      <a:pt x="1871" y="242"/>
                    </a:moveTo>
                    <a:lnTo>
                      <a:pt x="1862" y="302"/>
                    </a:lnTo>
                    <a:lnTo>
                      <a:pt x="1818" y="366"/>
                    </a:lnTo>
                    <a:lnTo>
                      <a:pt x="1815" y="386"/>
                    </a:lnTo>
                    <a:lnTo>
                      <a:pt x="1746" y="380"/>
                    </a:lnTo>
                    <a:lnTo>
                      <a:pt x="1712" y="400"/>
                    </a:lnTo>
                    <a:lnTo>
                      <a:pt x="1647" y="497"/>
                    </a:lnTo>
                    <a:lnTo>
                      <a:pt x="1608" y="623"/>
                    </a:lnTo>
                    <a:lnTo>
                      <a:pt x="1601" y="663"/>
                    </a:lnTo>
                    <a:lnTo>
                      <a:pt x="1577" y="670"/>
                    </a:lnTo>
                    <a:lnTo>
                      <a:pt x="1549" y="697"/>
                    </a:lnTo>
                    <a:lnTo>
                      <a:pt x="1549" y="723"/>
                    </a:lnTo>
                    <a:lnTo>
                      <a:pt x="1525" y="713"/>
                    </a:lnTo>
                    <a:lnTo>
                      <a:pt x="1498" y="720"/>
                    </a:lnTo>
                    <a:lnTo>
                      <a:pt x="1495" y="747"/>
                    </a:lnTo>
                    <a:lnTo>
                      <a:pt x="1475" y="760"/>
                    </a:lnTo>
                    <a:lnTo>
                      <a:pt x="1493" y="770"/>
                    </a:lnTo>
                    <a:lnTo>
                      <a:pt x="1518" y="753"/>
                    </a:lnTo>
                    <a:lnTo>
                      <a:pt x="1559" y="757"/>
                    </a:lnTo>
                    <a:lnTo>
                      <a:pt x="1582" y="766"/>
                    </a:lnTo>
                    <a:lnTo>
                      <a:pt x="1592" y="789"/>
                    </a:lnTo>
                    <a:lnTo>
                      <a:pt x="1596" y="819"/>
                    </a:lnTo>
                    <a:lnTo>
                      <a:pt x="1603" y="836"/>
                    </a:lnTo>
                    <a:lnTo>
                      <a:pt x="1640" y="871"/>
                    </a:lnTo>
                    <a:lnTo>
                      <a:pt x="1657" y="908"/>
                    </a:lnTo>
                    <a:lnTo>
                      <a:pt x="1593" y="918"/>
                    </a:lnTo>
                    <a:lnTo>
                      <a:pt x="1544" y="946"/>
                    </a:lnTo>
                    <a:lnTo>
                      <a:pt x="1477" y="946"/>
                    </a:lnTo>
                    <a:lnTo>
                      <a:pt x="1471" y="919"/>
                    </a:lnTo>
                    <a:lnTo>
                      <a:pt x="1377" y="880"/>
                    </a:lnTo>
                    <a:lnTo>
                      <a:pt x="1354" y="904"/>
                    </a:lnTo>
                    <a:lnTo>
                      <a:pt x="1277" y="918"/>
                    </a:lnTo>
                    <a:lnTo>
                      <a:pt x="1248" y="975"/>
                    </a:lnTo>
                    <a:lnTo>
                      <a:pt x="1187" y="982"/>
                    </a:lnTo>
                    <a:lnTo>
                      <a:pt x="1092" y="1006"/>
                    </a:lnTo>
                    <a:lnTo>
                      <a:pt x="1115" y="1049"/>
                    </a:lnTo>
                    <a:lnTo>
                      <a:pt x="1115" y="1102"/>
                    </a:lnTo>
                    <a:lnTo>
                      <a:pt x="1069" y="1139"/>
                    </a:lnTo>
                    <a:lnTo>
                      <a:pt x="870" y="1171"/>
                    </a:lnTo>
                    <a:lnTo>
                      <a:pt x="675" y="1093"/>
                    </a:lnTo>
                    <a:lnTo>
                      <a:pt x="542" y="1061"/>
                    </a:lnTo>
                    <a:lnTo>
                      <a:pt x="386" y="1149"/>
                    </a:lnTo>
                    <a:lnTo>
                      <a:pt x="233" y="1133"/>
                    </a:lnTo>
                    <a:lnTo>
                      <a:pt x="123" y="1217"/>
                    </a:lnTo>
                    <a:lnTo>
                      <a:pt x="136" y="1121"/>
                    </a:lnTo>
                    <a:lnTo>
                      <a:pt x="172" y="1061"/>
                    </a:lnTo>
                    <a:lnTo>
                      <a:pt x="165" y="945"/>
                    </a:lnTo>
                    <a:lnTo>
                      <a:pt x="33" y="834"/>
                    </a:lnTo>
                    <a:lnTo>
                      <a:pt x="6" y="773"/>
                    </a:lnTo>
                    <a:lnTo>
                      <a:pt x="18" y="567"/>
                    </a:lnTo>
                    <a:lnTo>
                      <a:pt x="130" y="480"/>
                    </a:lnTo>
                    <a:lnTo>
                      <a:pt x="126" y="427"/>
                    </a:lnTo>
                    <a:lnTo>
                      <a:pt x="62" y="348"/>
                    </a:lnTo>
                    <a:lnTo>
                      <a:pt x="1" y="193"/>
                    </a:lnTo>
                    <a:lnTo>
                      <a:pt x="0" y="104"/>
                    </a:lnTo>
                    <a:lnTo>
                      <a:pt x="75" y="0"/>
                    </a:lnTo>
                    <a:lnTo>
                      <a:pt x="162" y="12"/>
                    </a:lnTo>
                    <a:lnTo>
                      <a:pt x="162" y="58"/>
                    </a:lnTo>
                    <a:lnTo>
                      <a:pt x="93" y="103"/>
                    </a:lnTo>
                    <a:lnTo>
                      <a:pt x="133" y="178"/>
                    </a:lnTo>
                    <a:lnTo>
                      <a:pt x="264" y="164"/>
                    </a:lnTo>
                    <a:lnTo>
                      <a:pt x="488" y="242"/>
                    </a:lnTo>
                    <a:lnTo>
                      <a:pt x="547" y="204"/>
                    </a:lnTo>
                    <a:lnTo>
                      <a:pt x="751" y="249"/>
                    </a:lnTo>
                    <a:lnTo>
                      <a:pt x="904" y="244"/>
                    </a:lnTo>
                    <a:lnTo>
                      <a:pt x="1049" y="111"/>
                    </a:lnTo>
                    <a:lnTo>
                      <a:pt x="1359" y="25"/>
                    </a:lnTo>
                    <a:lnTo>
                      <a:pt x="1489" y="74"/>
                    </a:lnTo>
                    <a:lnTo>
                      <a:pt x="1589" y="53"/>
                    </a:lnTo>
                    <a:lnTo>
                      <a:pt x="1657" y="128"/>
                    </a:lnTo>
                    <a:lnTo>
                      <a:pt x="1737" y="131"/>
                    </a:lnTo>
                    <a:lnTo>
                      <a:pt x="1871" y="2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Freeform 317">
                <a:extLst>
                  <a:ext uri="{FF2B5EF4-FFF2-40B4-BE49-F238E27FC236}">
                    <a16:creationId xmlns:a16="http://schemas.microsoft.com/office/drawing/2014/main" id="{711F00D0-9586-614A-BCF2-C7BBF38921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721181" y="4371264"/>
                <a:ext cx="1143055" cy="813872"/>
              </a:xfrm>
              <a:custGeom>
                <a:avLst/>
                <a:gdLst>
                  <a:gd name="T0" fmla="*/ 2826 w 2829"/>
                  <a:gd name="T1" fmla="*/ 1498 h 2015"/>
                  <a:gd name="T2" fmla="*/ 2767 w 2829"/>
                  <a:gd name="T3" fmla="*/ 1558 h 2015"/>
                  <a:gd name="T4" fmla="*/ 2684 w 2829"/>
                  <a:gd name="T5" fmla="*/ 1589 h 2015"/>
                  <a:gd name="T6" fmla="*/ 2588 w 2829"/>
                  <a:gd name="T7" fmla="*/ 1693 h 2015"/>
                  <a:gd name="T8" fmla="*/ 2631 w 2829"/>
                  <a:gd name="T9" fmla="*/ 1629 h 2015"/>
                  <a:gd name="T10" fmla="*/ 2664 w 2829"/>
                  <a:gd name="T11" fmla="*/ 1576 h 2015"/>
                  <a:gd name="T12" fmla="*/ 2694 w 2829"/>
                  <a:gd name="T13" fmla="*/ 1532 h 2015"/>
                  <a:gd name="T14" fmla="*/ 2657 w 2829"/>
                  <a:gd name="T15" fmla="*/ 1513 h 2015"/>
                  <a:gd name="T16" fmla="*/ 2616 w 2829"/>
                  <a:gd name="T17" fmla="*/ 1460 h 2015"/>
                  <a:gd name="T18" fmla="*/ 2570 w 2829"/>
                  <a:gd name="T19" fmla="*/ 1500 h 2015"/>
                  <a:gd name="T20" fmla="*/ 2527 w 2829"/>
                  <a:gd name="T21" fmla="*/ 1514 h 2015"/>
                  <a:gd name="T22" fmla="*/ 2604 w 2829"/>
                  <a:gd name="T23" fmla="*/ 1527 h 2015"/>
                  <a:gd name="T24" fmla="*/ 2581 w 2829"/>
                  <a:gd name="T25" fmla="*/ 1587 h 2015"/>
                  <a:gd name="T26" fmla="*/ 2558 w 2829"/>
                  <a:gd name="T27" fmla="*/ 1610 h 2015"/>
                  <a:gd name="T28" fmla="*/ 2535 w 2829"/>
                  <a:gd name="T29" fmla="*/ 1610 h 2015"/>
                  <a:gd name="T30" fmla="*/ 2558 w 2829"/>
                  <a:gd name="T31" fmla="*/ 1663 h 2015"/>
                  <a:gd name="T32" fmla="*/ 2529 w 2829"/>
                  <a:gd name="T33" fmla="*/ 1719 h 2015"/>
                  <a:gd name="T34" fmla="*/ 2588 w 2829"/>
                  <a:gd name="T35" fmla="*/ 1673 h 2015"/>
                  <a:gd name="T36" fmla="*/ 2519 w 2829"/>
                  <a:gd name="T37" fmla="*/ 1760 h 2015"/>
                  <a:gd name="T38" fmla="*/ 2527 w 2829"/>
                  <a:gd name="T39" fmla="*/ 1833 h 2015"/>
                  <a:gd name="T40" fmla="*/ 2545 w 2829"/>
                  <a:gd name="T41" fmla="*/ 2008 h 2015"/>
                  <a:gd name="T42" fmla="*/ 2331 w 2829"/>
                  <a:gd name="T43" fmla="*/ 1894 h 2015"/>
                  <a:gd name="T44" fmla="*/ 2163 w 2829"/>
                  <a:gd name="T45" fmla="*/ 1840 h 2015"/>
                  <a:gd name="T46" fmla="*/ 1723 w 2829"/>
                  <a:gd name="T47" fmla="*/ 1877 h 2015"/>
                  <a:gd name="T48" fmla="*/ 1425 w 2829"/>
                  <a:gd name="T49" fmla="*/ 2015 h 2015"/>
                  <a:gd name="T50" fmla="*/ 1162 w 2829"/>
                  <a:gd name="T51" fmla="*/ 2008 h 2015"/>
                  <a:gd name="T52" fmla="*/ 807 w 2829"/>
                  <a:gd name="T53" fmla="*/ 1944 h 2015"/>
                  <a:gd name="T54" fmla="*/ 836 w 2829"/>
                  <a:gd name="T55" fmla="*/ 1824 h 2015"/>
                  <a:gd name="T56" fmla="*/ 749 w 2829"/>
                  <a:gd name="T57" fmla="*/ 1766 h 2015"/>
                  <a:gd name="T58" fmla="*/ 712 w 2829"/>
                  <a:gd name="T59" fmla="*/ 1614 h 2015"/>
                  <a:gd name="T60" fmla="*/ 595 w 2829"/>
                  <a:gd name="T61" fmla="*/ 1611 h 2015"/>
                  <a:gd name="T62" fmla="*/ 454 w 2829"/>
                  <a:gd name="T63" fmla="*/ 1513 h 2015"/>
                  <a:gd name="T64" fmla="*/ 331 w 2829"/>
                  <a:gd name="T65" fmla="*/ 1524 h 2015"/>
                  <a:gd name="T66" fmla="*/ 333 w 2829"/>
                  <a:gd name="T67" fmla="*/ 1348 h 2015"/>
                  <a:gd name="T68" fmla="*/ 192 w 2829"/>
                  <a:gd name="T69" fmla="*/ 1303 h 2015"/>
                  <a:gd name="T70" fmla="*/ 0 w 2829"/>
                  <a:gd name="T71" fmla="*/ 963 h 2015"/>
                  <a:gd name="T72" fmla="*/ 228 w 2829"/>
                  <a:gd name="T73" fmla="*/ 884 h 2015"/>
                  <a:gd name="T74" fmla="*/ 378 w 2829"/>
                  <a:gd name="T75" fmla="*/ 587 h 2015"/>
                  <a:gd name="T76" fmla="*/ 673 w 2829"/>
                  <a:gd name="T77" fmla="*/ 253 h 2015"/>
                  <a:gd name="T78" fmla="*/ 745 w 2829"/>
                  <a:gd name="T79" fmla="*/ 193 h 2015"/>
                  <a:gd name="T80" fmla="*/ 1103 w 2829"/>
                  <a:gd name="T81" fmla="*/ 185 h 2015"/>
                  <a:gd name="T82" fmla="*/ 1219 w 2829"/>
                  <a:gd name="T83" fmla="*/ 202 h 2015"/>
                  <a:gd name="T84" fmla="*/ 1352 w 2829"/>
                  <a:gd name="T85" fmla="*/ 235 h 2015"/>
                  <a:gd name="T86" fmla="*/ 1601 w 2829"/>
                  <a:gd name="T87" fmla="*/ 163 h 2015"/>
                  <a:gd name="T88" fmla="*/ 1781 w 2829"/>
                  <a:gd name="T89" fmla="*/ 19 h 2015"/>
                  <a:gd name="T90" fmla="*/ 2062 w 2829"/>
                  <a:gd name="T91" fmla="*/ 92 h 2015"/>
                  <a:gd name="T92" fmla="*/ 2328 w 2829"/>
                  <a:gd name="T93" fmla="*/ 528 h 2015"/>
                  <a:gd name="T94" fmla="*/ 2363 w 2829"/>
                  <a:gd name="T95" fmla="*/ 957 h 2015"/>
                  <a:gd name="T96" fmla="*/ 2352 w 2829"/>
                  <a:gd name="T97" fmla="*/ 1200 h 2015"/>
                  <a:gd name="T98" fmla="*/ 2570 w 2829"/>
                  <a:gd name="T99" fmla="*/ 1296 h 2015"/>
                  <a:gd name="T100" fmla="*/ 2725 w 2829"/>
                  <a:gd name="T101" fmla="*/ 1241 h 2015"/>
                  <a:gd name="T102" fmla="*/ 2829 w 2829"/>
                  <a:gd name="T103" fmla="*/ 1395 h 2015"/>
                  <a:gd name="T104" fmla="*/ 2806 w 2829"/>
                  <a:gd name="T105" fmla="*/ 1462 h 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9" h="2015">
                    <a:moveTo>
                      <a:pt x="2806" y="1462"/>
                    </a:moveTo>
                    <a:lnTo>
                      <a:pt x="2826" y="1498"/>
                    </a:lnTo>
                    <a:lnTo>
                      <a:pt x="2823" y="1534"/>
                    </a:lnTo>
                    <a:lnTo>
                      <a:pt x="2767" y="1558"/>
                    </a:lnTo>
                    <a:lnTo>
                      <a:pt x="2731" y="1579"/>
                    </a:lnTo>
                    <a:lnTo>
                      <a:pt x="2684" y="1589"/>
                    </a:lnTo>
                    <a:lnTo>
                      <a:pt x="2641" y="1643"/>
                    </a:lnTo>
                    <a:lnTo>
                      <a:pt x="2588" y="1693"/>
                    </a:lnTo>
                    <a:lnTo>
                      <a:pt x="2598" y="1666"/>
                    </a:lnTo>
                    <a:lnTo>
                      <a:pt x="2631" y="1629"/>
                    </a:lnTo>
                    <a:lnTo>
                      <a:pt x="2631" y="1599"/>
                    </a:lnTo>
                    <a:lnTo>
                      <a:pt x="2664" y="1576"/>
                    </a:lnTo>
                    <a:lnTo>
                      <a:pt x="2697" y="1549"/>
                    </a:lnTo>
                    <a:lnTo>
                      <a:pt x="2694" y="1532"/>
                    </a:lnTo>
                    <a:lnTo>
                      <a:pt x="2647" y="1542"/>
                    </a:lnTo>
                    <a:lnTo>
                      <a:pt x="2657" y="1513"/>
                    </a:lnTo>
                    <a:lnTo>
                      <a:pt x="2647" y="1483"/>
                    </a:lnTo>
                    <a:lnTo>
                      <a:pt x="2616" y="1460"/>
                    </a:lnTo>
                    <a:lnTo>
                      <a:pt x="2584" y="1473"/>
                    </a:lnTo>
                    <a:lnTo>
                      <a:pt x="2570" y="1500"/>
                    </a:lnTo>
                    <a:lnTo>
                      <a:pt x="2530" y="1488"/>
                    </a:lnTo>
                    <a:lnTo>
                      <a:pt x="2527" y="1514"/>
                    </a:lnTo>
                    <a:lnTo>
                      <a:pt x="2594" y="1520"/>
                    </a:lnTo>
                    <a:lnTo>
                      <a:pt x="2604" y="1527"/>
                    </a:lnTo>
                    <a:lnTo>
                      <a:pt x="2614" y="1547"/>
                    </a:lnTo>
                    <a:lnTo>
                      <a:pt x="2581" y="1587"/>
                    </a:lnTo>
                    <a:lnTo>
                      <a:pt x="2575" y="1604"/>
                    </a:lnTo>
                    <a:lnTo>
                      <a:pt x="2558" y="1610"/>
                    </a:lnTo>
                    <a:lnTo>
                      <a:pt x="2548" y="1597"/>
                    </a:lnTo>
                    <a:lnTo>
                      <a:pt x="2535" y="1610"/>
                    </a:lnTo>
                    <a:lnTo>
                      <a:pt x="2558" y="1640"/>
                    </a:lnTo>
                    <a:lnTo>
                      <a:pt x="2558" y="1663"/>
                    </a:lnTo>
                    <a:lnTo>
                      <a:pt x="2526" y="1684"/>
                    </a:lnTo>
                    <a:lnTo>
                      <a:pt x="2529" y="1719"/>
                    </a:lnTo>
                    <a:lnTo>
                      <a:pt x="2545" y="1683"/>
                    </a:lnTo>
                    <a:lnTo>
                      <a:pt x="2588" y="1673"/>
                    </a:lnTo>
                    <a:lnTo>
                      <a:pt x="2588" y="1693"/>
                    </a:lnTo>
                    <a:lnTo>
                      <a:pt x="2519" y="1760"/>
                    </a:lnTo>
                    <a:lnTo>
                      <a:pt x="2522" y="1783"/>
                    </a:lnTo>
                    <a:lnTo>
                      <a:pt x="2527" y="1833"/>
                    </a:lnTo>
                    <a:lnTo>
                      <a:pt x="2521" y="1939"/>
                    </a:lnTo>
                    <a:lnTo>
                      <a:pt x="2545" y="2008"/>
                    </a:lnTo>
                    <a:lnTo>
                      <a:pt x="2411" y="1897"/>
                    </a:lnTo>
                    <a:lnTo>
                      <a:pt x="2331" y="1894"/>
                    </a:lnTo>
                    <a:lnTo>
                      <a:pt x="2263" y="1819"/>
                    </a:lnTo>
                    <a:lnTo>
                      <a:pt x="2163" y="1840"/>
                    </a:lnTo>
                    <a:lnTo>
                      <a:pt x="2033" y="1791"/>
                    </a:lnTo>
                    <a:lnTo>
                      <a:pt x="1723" y="1877"/>
                    </a:lnTo>
                    <a:lnTo>
                      <a:pt x="1578" y="2010"/>
                    </a:lnTo>
                    <a:lnTo>
                      <a:pt x="1425" y="2015"/>
                    </a:lnTo>
                    <a:lnTo>
                      <a:pt x="1221" y="1970"/>
                    </a:lnTo>
                    <a:lnTo>
                      <a:pt x="1162" y="2008"/>
                    </a:lnTo>
                    <a:lnTo>
                      <a:pt x="938" y="1930"/>
                    </a:lnTo>
                    <a:lnTo>
                      <a:pt x="807" y="1944"/>
                    </a:lnTo>
                    <a:lnTo>
                      <a:pt x="767" y="1869"/>
                    </a:lnTo>
                    <a:lnTo>
                      <a:pt x="836" y="1824"/>
                    </a:lnTo>
                    <a:lnTo>
                      <a:pt x="836" y="1778"/>
                    </a:lnTo>
                    <a:lnTo>
                      <a:pt x="749" y="1766"/>
                    </a:lnTo>
                    <a:lnTo>
                      <a:pt x="689" y="1709"/>
                    </a:lnTo>
                    <a:lnTo>
                      <a:pt x="712" y="1614"/>
                    </a:lnTo>
                    <a:lnTo>
                      <a:pt x="668" y="1573"/>
                    </a:lnTo>
                    <a:lnTo>
                      <a:pt x="595" y="1611"/>
                    </a:lnTo>
                    <a:lnTo>
                      <a:pt x="551" y="1608"/>
                    </a:lnTo>
                    <a:lnTo>
                      <a:pt x="454" y="1513"/>
                    </a:lnTo>
                    <a:lnTo>
                      <a:pt x="367" y="1530"/>
                    </a:lnTo>
                    <a:lnTo>
                      <a:pt x="331" y="1524"/>
                    </a:lnTo>
                    <a:lnTo>
                      <a:pt x="363" y="1417"/>
                    </a:lnTo>
                    <a:lnTo>
                      <a:pt x="333" y="1348"/>
                    </a:lnTo>
                    <a:lnTo>
                      <a:pt x="253" y="1325"/>
                    </a:lnTo>
                    <a:lnTo>
                      <a:pt x="192" y="1303"/>
                    </a:lnTo>
                    <a:lnTo>
                      <a:pt x="171" y="1210"/>
                    </a:lnTo>
                    <a:lnTo>
                      <a:pt x="0" y="963"/>
                    </a:lnTo>
                    <a:lnTo>
                      <a:pt x="129" y="898"/>
                    </a:lnTo>
                    <a:lnTo>
                      <a:pt x="228" y="884"/>
                    </a:lnTo>
                    <a:lnTo>
                      <a:pt x="304" y="797"/>
                    </a:lnTo>
                    <a:lnTo>
                      <a:pt x="378" y="587"/>
                    </a:lnTo>
                    <a:lnTo>
                      <a:pt x="530" y="394"/>
                    </a:lnTo>
                    <a:lnTo>
                      <a:pt x="673" y="253"/>
                    </a:lnTo>
                    <a:lnTo>
                      <a:pt x="719" y="255"/>
                    </a:lnTo>
                    <a:lnTo>
                      <a:pt x="745" y="193"/>
                    </a:lnTo>
                    <a:lnTo>
                      <a:pt x="849" y="112"/>
                    </a:lnTo>
                    <a:lnTo>
                      <a:pt x="1103" y="185"/>
                    </a:lnTo>
                    <a:lnTo>
                      <a:pt x="1156" y="162"/>
                    </a:lnTo>
                    <a:lnTo>
                      <a:pt x="1219" y="202"/>
                    </a:lnTo>
                    <a:lnTo>
                      <a:pt x="1263" y="187"/>
                    </a:lnTo>
                    <a:lnTo>
                      <a:pt x="1352" y="235"/>
                    </a:lnTo>
                    <a:lnTo>
                      <a:pt x="1467" y="169"/>
                    </a:lnTo>
                    <a:lnTo>
                      <a:pt x="1601" y="163"/>
                    </a:lnTo>
                    <a:lnTo>
                      <a:pt x="1650" y="180"/>
                    </a:lnTo>
                    <a:lnTo>
                      <a:pt x="1781" y="19"/>
                    </a:lnTo>
                    <a:lnTo>
                      <a:pt x="1972" y="0"/>
                    </a:lnTo>
                    <a:lnTo>
                      <a:pt x="2062" y="92"/>
                    </a:lnTo>
                    <a:lnTo>
                      <a:pt x="2134" y="278"/>
                    </a:lnTo>
                    <a:lnTo>
                      <a:pt x="2328" y="528"/>
                    </a:lnTo>
                    <a:lnTo>
                      <a:pt x="2379" y="673"/>
                    </a:lnTo>
                    <a:lnTo>
                      <a:pt x="2363" y="957"/>
                    </a:lnTo>
                    <a:lnTo>
                      <a:pt x="2386" y="1081"/>
                    </a:lnTo>
                    <a:lnTo>
                      <a:pt x="2352" y="1200"/>
                    </a:lnTo>
                    <a:lnTo>
                      <a:pt x="2473" y="1314"/>
                    </a:lnTo>
                    <a:lnTo>
                      <a:pt x="2570" y="1296"/>
                    </a:lnTo>
                    <a:lnTo>
                      <a:pt x="2637" y="1246"/>
                    </a:lnTo>
                    <a:lnTo>
                      <a:pt x="2725" y="1241"/>
                    </a:lnTo>
                    <a:lnTo>
                      <a:pt x="2810" y="1322"/>
                    </a:lnTo>
                    <a:lnTo>
                      <a:pt x="2829" y="1395"/>
                    </a:lnTo>
                    <a:lnTo>
                      <a:pt x="2826" y="1471"/>
                    </a:lnTo>
                    <a:lnTo>
                      <a:pt x="2806" y="14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Freeform 318">
                <a:extLst>
                  <a:ext uri="{FF2B5EF4-FFF2-40B4-BE49-F238E27FC236}">
                    <a16:creationId xmlns:a16="http://schemas.microsoft.com/office/drawing/2014/main" id="{123720CF-008D-8040-ADFA-8F6C34A7EE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753494" y="5393147"/>
                <a:ext cx="308989" cy="246383"/>
              </a:xfrm>
              <a:custGeom>
                <a:avLst/>
                <a:gdLst>
                  <a:gd name="T0" fmla="*/ 766 w 766"/>
                  <a:gd name="T1" fmla="*/ 296 h 607"/>
                  <a:gd name="T2" fmla="*/ 730 w 766"/>
                  <a:gd name="T3" fmla="*/ 356 h 607"/>
                  <a:gd name="T4" fmla="*/ 717 w 766"/>
                  <a:gd name="T5" fmla="*/ 452 h 607"/>
                  <a:gd name="T6" fmla="*/ 601 w 766"/>
                  <a:gd name="T7" fmla="*/ 503 h 607"/>
                  <a:gd name="T8" fmla="*/ 441 w 766"/>
                  <a:gd name="T9" fmla="*/ 501 h 607"/>
                  <a:gd name="T10" fmla="*/ 355 w 766"/>
                  <a:gd name="T11" fmla="*/ 589 h 607"/>
                  <a:gd name="T12" fmla="*/ 248 w 766"/>
                  <a:gd name="T13" fmla="*/ 589 h 607"/>
                  <a:gd name="T14" fmla="*/ 188 w 766"/>
                  <a:gd name="T15" fmla="*/ 557 h 607"/>
                  <a:gd name="T16" fmla="*/ 116 w 766"/>
                  <a:gd name="T17" fmla="*/ 607 h 607"/>
                  <a:gd name="T18" fmla="*/ 38 w 766"/>
                  <a:gd name="T19" fmla="*/ 509 h 607"/>
                  <a:gd name="T20" fmla="*/ 0 w 766"/>
                  <a:gd name="T21" fmla="*/ 379 h 607"/>
                  <a:gd name="T22" fmla="*/ 32 w 766"/>
                  <a:gd name="T23" fmla="*/ 207 h 607"/>
                  <a:gd name="T24" fmla="*/ 72 w 766"/>
                  <a:gd name="T25" fmla="*/ 192 h 607"/>
                  <a:gd name="T26" fmla="*/ 101 w 766"/>
                  <a:gd name="T27" fmla="*/ 120 h 607"/>
                  <a:gd name="T28" fmla="*/ 187 w 766"/>
                  <a:gd name="T29" fmla="*/ 79 h 607"/>
                  <a:gd name="T30" fmla="*/ 237 w 766"/>
                  <a:gd name="T31" fmla="*/ 105 h 607"/>
                  <a:gd name="T32" fmla="*/ 287 w 766"/>
                  <a:gd name="T33" fmla="*/ 98 h 607"/>
                  <a:gd name="T34" fmla="*/ 311 w 766"/>
                  <a:gd name="T35" fmla="*/ 54 h 607"/>
                  <a:gd name="T36" fmla="*/ 388 w 766"/>
                  <a:gd name="T37" fmla="*/ 47 h 607"/>
                  <a:gd name="T38" fmla="*/ 417 w 766"/>
                  <a:gd name="T39" fmla="*/ 11 h 607"/>
                  <a:gd name="T40" fmla="*/ 467 w 766"/>
                  <a:gd name="T41" fmla="*/ 10 h 607"/>
                  <a:gd name="T42" fmla="*/ 480 w 766"/>
                  <a:gd name="T43" fmla="*/ 33 h 607"/>
                  <a:gd name="T44" fmla="*/ 534 w 766"/>
                  <a:gd name="T45" fmla="*/ 0 h 607"/>
                  <a:gd name="T46" fmla="*/ 600 w 766"/>
                  <a:gd name="T47" fmla="*/ 8 h 607"/>
                  <a:gd name="T48" fmla="*/ 627 w 766"/>
                  <a:gd name="T49" fmla="*/ 69 h 607"/>
                  <a:gd name="T50" fmla="*/ 759 w 766"/>
                  <a:gd name="T51" fmla="*/ 180 h 607"/>
                  <a:gd name="T52" fmla="*/ 766 w 766"/>
                  <a:gd name="T53" fmla="*/ 296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6" h="607">
                    <a:moveTo>
                      <a:pt x="766" y="296"/>
                    </a:moveTo>
                    <a:lnTo>
                      <a:pt x="730" y="356"/>
                    </a:lnTo>
                    <a:lnTo>
                      <a:pt x="717" y="452"/>
                    </a:lnTo>
                    <a:lnTo>
                      <a:pt x="601" y="503"/>
                    </a:lnTo>
                    <a:lnTo>
                      <a:pt x="441" y="501"/>
                    </a:lnTo>
                    <a:lnTo>
                      <a:pt x="355" y="589"/>
                    </a:lnTo>
                    <a:lnTo>
                      <a:pt x="248" y="589"/>
                    </a:lnTo>
                    <a:lnTo>
                      <a:pt x="188" y="557"/>
                    </a:lnTo>
                    <a:lnTo>
                      <a:pt x="116" y="607"/>
                    </a:lnTo>
                    <a:lnTo>
                      <a:pt x="38" y="509"/>
                    </a:lnTo>
                    <a:lnTo>
                      <a:pt x="0" y="379"/>
                    </a:lnTo>
                    <a:lnTo>
                      <a:pt x="32" y="207"/>
                    </a:lnTo>
                    <a:lnTo>
                      <a:pt x="72" y="192"/>
                    </a:lnTo>
                    <a:lnTo>
                      <a:pt x="101" y="120"/>
                    </a:lnTo>
                    <a:lnTo>
                      <a:pt x="187" y="79"/>
                    </a:lnTo>
                    <a:lnTo>
                      <a:pt x="237" y="105"/>
                    </a:lnTo>
                    <a:lnTo>
                      <a:pt x="287" y="98"/>
                    </a:lnTo>
                    <a:lnTo>
                      <a:pt x="311" y="54"/>
                    </a:lnTo>
                    <a:lnTo>
                      <a:pt x="388" y="47"/>
                    </a:lnTo>
                    <a:lnTo>
                      <a:pt x="417" y="11"/>
                    </a:lnTo>
                    <a:lnTo>
                      <a:pt x="467" y="10"/>
                    </a:lnTo>
                    <a:lnTo>
                      <a:pt x="480" y="33"/>
                    </a:lnTo>
                    <a:lnTo>
                      <a:pt x="534" y="0"/>
                    </a:lnTo>
                    <a:lnTo>
                      <a:pt x="600" y="8"/>
                    </a:lnTo>
                    <a:lnTo>
                      <a:pt x="627" y="69"/>
                    </a:lnTo>
                    <a:lnTo>
                      <a:pt x="759" y="180"/>
                    </a:lnTo>
                    <a:lnTo>
                      <a:pt x="766" y="2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Freeform 319">
                <a:extLst>
                  <a:ext uri="{FF2B5EF4-FFF2-40B4-BE49-F238E27FC236}">
                    <a16:creationId xmlns:a16="http://schemas.microsoft.com/office/drawing/2014/main" id="{E74A7A8B-0405-9B47-92A7-E2A9D0D6A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549522" y="4742858"/>
                <a:ext cx="496805" cy="735109"/>
              </a:xfrm>
              <a:custGeom>
                <a:avLst/>
                <a:gdLst>
                  <a:gd name="T0" fmla="*/ 1103 w 1227"/>
                  <a:gd name="T1" fmla="*/ 1618 h 1817"/>
                  <a:gd name="T2" fmla="*/ 970 w 1227"/>
                  <a:gd name="T3" fmla="*/ 1620 h 1817"/>
                  <a:gd name="T4" fmla="*/ 814 w 1227"/>
                  <a:gd name="T5" fmla="*/ 1664 h 1817"/>
                  <a:gd name="T6" fmla="*/ 690 w 1227"/>
                  <a:gd name="T7" fmla="*/ 1689 h 1817"/>
                  <a:gd name="T8" fmla="*/ 535 w 1227"/>
                  <a:gd name="T9" fmla="*/ 1817 h 1817"/>
                  <a:gd name="T10" fmla="*/ 423 w 1227"/>
                  <a:gd name="T11" fmla="*/ 1608 h 1817"/>
                  <a:gd name="T12" fmla="*/ 386 w 1227"/>
                  <a:gd name="T13" fmla="*/ 1540 h 1817"/>
                  <a:gd name="T14" fmla="*/ 381 w 1227"/>
                  <a:gd name="T15" fmla="*/ 1513 h 1817"/>
                  <a:gd name="T16" fmla="*/ 361 w 1227"/>
                  <a:gd name="T17" fmla="*/ 1477 h 1817"/>
                  <a:gd name="T18" fmla="*/ 342 w 1227"/>
                  <a:gd name="T19" fmla="*/ 1454 h 1817"/>
                  <a:gd name="T20" fmla="*/ 340 w 1227"/>
                  <a:gd name="T21" fmla="*/ 1447 h 1817"/>
                  <a:gd name="T22" fmla="*/ 349 w 1227"/>
                  <a:gd name="T23" fmla="*/ 1442 h 1817"/>
                  <a:gd name="T24" fmla="*/ 384 w 1227"/>
                  <a:gd name="T25" fmla="*/ 1446 h 1817"/>
                  <a:gd name="T26" fmla="*/ 423 w 1227"/>
                  <a:gd name="T27" fmla="*/ 1454 h 1817"/>
                  <a:gd name="T28" fmla="*/ 434 w 1227"/>
                  <a:gd name="T29" fmla="*/ 1447 h 1817"/>
                  <a:gd name="T30" fmla="*/ 443 w 1227"/>
                  <a:gd name="T31" fmla="*/ 1429 h 1817"/>
                  <a:gd name="T32" fmla="*/ 448 w 1227"/>
                  <a:gd name="T33" fmla="*/ 1403 h 1817"/>
                  <a:gd name="T34" fmla="*/ 445 w 1227"/>
                  <a:gd name="T35" fmla="*/ 1379 h 1817"/>
                  <a:gd name="T36" fmla="*/ 430 w 1227"/>
                  <a:gd name="T37" fmla="*/ 1360 h 1817"/>
                  <a:gd name="T38" fmla="*/ 378 w 1227"/>
                  <a:gd name="T39" fmla="*/ 1341 h 1817"/>
                  <a:gd name="T40" fmla="*/ 306 w 1227"/>
                  <a:gd name="T41" fmla="*/ 1310 h 1817"/>
                  <a:gd name="T42" fmla="*/ 280 w 1227"/>
                  <a:gd name="T43" fmla="*/ 1292 h 1817"/>
                  <a:gd name="T44" fmla="*/ 270 w 1227"/>
                  <a:gd name="T45" fmla="*/ 1273 h 1817"/>
                  <a:gd name="T46" fmla="*/ 268 w 1227"/>
                  <a:gd name="T47" fmla="*/ 1261 h 1817"/>
                  <a:gd name="T48" fmla="*/ 255 w 1227"/>
                  <a:gd name="T49" fmla="*/ 1240 h 1817"/>
                  <a:gd name="T50" fmla="*/ 219 w 1227"/>
                  <a:gd name="T51" fmla="*/ 1210 h 1817"/>
                  <a:gd name="T52" fmla="*/ 177 w 1227"/>
                  <a:gd name="T53" fmla="*/ 1183 h 1817"/>
                  <a:gd name="T54" fmla="*/ 150 w 1227"/>
                  <a:gd name="T55" fmla="*/ 1149 h 1817"/>
                  <a:gd name="T56" fmla="*/ 195 w 1227"/>
                  <a:gd name="T57" fmla="*/ 1116 h 1817"/>
                  <a:gd name="T58" fmla="*/ 130 w 1227"/>
                  <a:gd name="T59" fmla="*/ 901 h 1817"/>
                  <a:gd name="T60" fmla="*/ 186 w 1227"/>
                  <a:gd name="T61" fmla="*/ 857 h 1817"/>
                  <a:gd name="T62" fmla="*/ 137 w 1227"/>
                  <a:gd name="T63" fmla="*/ 589 h 1817"/>
                  <a:gd name="T64" fmla="*/ 145 w 1227"/>
                  <a:gd name="T65" fmla="*/ 426 h 1817"/>
                  <a:gd name="T66" fmla="*/ 35 w 1227"/>
                  <a:gd name="T67" fmla="*/ 377 h 1817"/>
                  <a:gd name="T68" fmla="*/ 0 w 1227"/>
                  <a:gd name="T69" fmla="*/ 142 h 1817"/>
                  <a:gd name="T70" fmla="*/ 269 w 1227"/>
                  <a:gd name="T71" fmla="*/ 0 h 1817"/>
                  <a:gd name="T72" fmla="*/ 594 w 1227"/>
                  <a:gd name="T73" fmla="*/ 289 h 1817"/>
                  <a:gd name="T74" fmla="*/ 756 w 1227"/>
                  <a:gd name="T75" fmla="*/ 427 h 1817"/>
                  <a:gd name="T76" fmla="*/ 790 w 1227"/>
                  <a:gd name="T77" fmla="*/ 609 h 1817"/>
                  <a:gd name="T78" fmla="*/ 1018 w 1227"/>
                  <a:gd name="T79" fmla="*/ 690 h 1817"/>
                  <a:gd name="T80" fmla="*/ 1112 w 1227"/>
                  <a:gd name="T81" fmla="*/ 788 h 1817"/>
                  <a:gd name="T82" fmla="*/ 1098 w 1227"/>
                  <a:gd name="T83" fmla="*/ 1038 h 1817"/>
                  <a:gd name="T84" fmla="*/ 1227 w 1227"/>
                  <a:gd name="T85" fmla="*/ 1325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7" h="1817">
                    <a:moveTo>
                      <a:pt x="1227" y="1325"/>
                    </a:moveTo>
                    <a:lnTo>
                      <a:pt x="1115" y="1412"/>
                    </a:lnTo>
                    <a:lnTo>
                      <a:pt x="1103" y="1618"/>
                    </a:lnTo>
                    <a:lnTo>
                      <a:pt x="1037" y="1610"/>
                    </a:lnTo>
                    <a:lnTo>
                      <a:pt x="983" y="1643"/>
                    </a:lnTo>
                    <a:lnTo>
                      <a:pt x="970" y="1620"/>
                    </a:lnTo>
                    <a:lnTo>
                      <a:pt x="920" y="1621"/>
                    </a:lnTo>
                    <a:lnTo>
                      <a:pt x="891" y="1657"/>
                    </a:lnTo>
                    <a:lnTo>
                      <a:pt x="814" y="1664"/>
                    </a:lnTo>
                    <a:lnTo>
                      <a:pt x="790" y="1708"/>
                    </a:lnTo>
                    <a:lnTo>
                      <a:pt x="740" y="1715"/>
                    </a:lnTo>
                    <a:lnTo>
                      <a:pt x="690" y="1689"/>
                    </a:lnTo>
                    <a:lnTo>
                      <a:pt x="604" y="1730"/>
                    </a:lnTo>
                    <a:lnTo>
                      <a:pt x="575" y="1802"/>
                    </a:lnTo>
                    <a:lnTo>
                      <a:pt x="535" y="1817"/>
                    </a:lnTo>
                    <a:lnTo>
                      <a:pt x="517" y="1710"/>
                    </a:lnTo>
                    <a:lnTo>
                      <a:pt x="524" y="1667"/>
                    </a:lnTo>
                    <a:lnTo>
                      <a:pt x="423" y="1608"/>
                    </a:lnTo>
                    <a:lnTo>
                      <a:pt x="386" y="1552"/>
                    </a:lnTo>
                    <a:lnTo>
                      <a:pt x="386" y="1552"/>
                    </a:lnTo>
                    <a:lnTo>
                      <a:pt x="386" y="1540"/>
                    </a:lnTo>
                    <a:lnTo>
                      <a:pt x="385" y="1530"/>
                    </a:lnTo>
                    <a:lnTo>
                      <a:pt x="384" y="1520"/>
                    </a:lnTo>
                    <a:lnTo>
                      <a:pt x="381" y="1513"/>
                    </a:lnTo>
                    <a:lnTo>
                      <a:pt x="376" y="1498"/>
                    </a:lnTo>
                    <a:lnTo>
                      <a:pt x="369" y="1486"/>
                    </a:lnTo>
                    <a:lnTo>
                      <a:pt x="361" y="1477"/>
                    </a:lnTo>
                    <a:lnTo>
                      <a:pt x="355" y="1468"/>
                    </a:lnTo>
                    <a:lnTo>
                      <a:pt x="348" y="1461"/>
                    </a:lnTo>
                    <a:lnTo>
                      <a:pt x="342" y="1454"/>
                    </a:lnTo>
                    <a:lnTo>
                      <a:pt x="342" y="1454"/>
                    </a:lnTo>
                    <a:lnTo>
                      <a:pt x="340" y="1449"/>
                    </a:lnTo>
                    <a:lnTo>
                      <a:pt x="340" y="1447"/>
                    </a:lnTo>
                    <a:lnTo>
                      <a:pt x="341" y="1445"/>
                    </a:lnTo>
                    <a:lnTo>
                      <a:pt x="345" y="1442"/>
                    </a:lnTo>
                    <a:lnTo>
                      <a:pt x="349" y="1442"/>
                    </a:lnTo>
                    <a:lnTo>
                      <a:pt x="355" y="1442"/>
                    </a:lnTo>
                    <a:lnTo>
                      <a:pt x="369" y="1444"/>
                    </a:lnTo>
                    <a:lnTo>
                      <a:pt x="384" y="1446"/>
                    </a:lnTo>
                    <a:lnTo>
                      <a:pt x="399" y="1449"/>
                    </a:lnTo>
                    <a:lnTo>
                      <a:pt x="423" y="1454"/>
                    </a:lnTo>
                    <a:lnTo>
                      <a:pt x="423" y="1454"/>
                    </a:lnTo>
                    <a:lnTo>
                      <a:pt x="426" y="1454"/>
                    </a:lnTo>
                    <a:lnTo>
                      <a:pt x="429" y="1451"/>
                    </a:lnTo>
                    <a:lnTo>
                      <a:pt x="434" y="1447"/>
                    </a:lnTo>
                    <a:lnTo>
                      <a:pt x="437" y="1442"/>
                    </a:lnTo>
                    <a:lnTo>
                      <a:pt x="440" y="1436"/>
                    </a:lnTo>
                    <a:lnTo>
                      <a:pt x="443" y="1429"/>
                    </a:lnTo>
                    <a:lnTo>
                      <a:pt x="445" y="1420"/>
                    </a:lnTo>
                    <a:lnTo>
                      <a:pt x="447" y="1412"/>
                    </a:lnTo>
                    <a:lnTo>
                      <a:pt x="448" y="1403"/>
                    </a:lnTo>
                    <a:lnTo>
                      <a:pt x="448" y="1396"/>
                    </a:lnTo>
                    <a:lnTo>
                      <a:pt x="447" y="1387"/>
                    </a:lnTo>
                    <a:lnTo>
                      <a:pt x="445" y="1379"/>
                    </a:lnTo>
                    <a:lnTo>
                      <a:pt x="442" y="1371"/>
                    </a:lnTo>
                    <a:lnTo>
                      <a:pt x="436" y="1366"/>
                    </a:lnTo>
                    <a:lnTo>
                      <a:pt x="430" y="1360"/>
                    </a:lnTo>
                    <a:lnTo>
                      <a:pt x="423" y="1355"/>
                    </a:lnTo>
                    <a:lnTo>
                      <a:pt x="423" y="1355"/>
                    </a:lnTo>
                    <a:lnTo>
                      <a:pt x="378" y="1341"/>
                    </a:lnTo>
                    <a:lnTo>
                      <a:pt x="353" y="1331"/>
                    </a:lnTo>
                    <a:lnTo>
                      <a:pt x="328" y="1321"/>
                    </a:lnTo>
                    <a:lnTo>
                      <a:pt x="306" y="1310"/>
                    </a:lnTo>
                    <a:lnTo>
                      <a:pt x="296" y="1303"/>
                    </a:lnTo>
                    <a:lnTo>
                      <a:pt x="287" y="1298"/>
                    </a:lnTo>
                    <a:lnTo>
                      <a:pt x="280" y="1292"/>
                    </a:lnTo>
                    <a:lnTo>
                      <a:pt x="274" y="1285"/>
                    </a:lnTo>
                    <a:lnTo>
                      <a:pt x="271" y="1279"/>
                    </a:lnTo>
                    <a:lnTo>
                      <a:pt x="270" y="1273"/>
                    </a:lnTo>
                    <a:lnTo>
                      <a:pt x="270" y="1273"/>
                    </a:lnTo>
                    <a:lnTo>
                      <a:pt x="270" y="1266"/>
                    </a:lnTo>
                    <a:lnTo>
                      <a:pt x="268" y="1261"/>
                    </a:lnTo>
                    <a:lnTo>
                      <a:pt x="267" y="1255"/>
                    </a:lnTo>
                    <a:lnTo>
                      <a:pt x="263" y="1250"/>
                    </a:lnTo>
                    <a:lnTo>
                      <a:pt x="255" y="1240"/>
                    </a:lnTo>
                    <a:lnTo>
                      <a:pt x="245" y="1230"/>
                    </a:lnTo>
                    <a:lnTo>
                      <a:pt x="233" y="1220"/>
                    </a:lnTo>
                    <a:lnTo>
                      <a:pt x="219" y="1210"/>
                    </a:lnTo>
                    <a:lnTo>
                      <a:pt x="186" y="1189"/>
                    </a:lnTo>
                    <a:lnTo>
                      <a:pt x="186" y="1189"/>
                    </a:lnTo>
                    <a:lnTo>
                      <a:pt x="177" y="1183"/>
                    </a:lnTo>
                    <a:lnTo>
                      <a:pt x="167" y="1173"/>
                    </a:lnTo>
                    <a:lnTo>
                      <a:pt x="158" y="1162"/>
                    </a:lnTo>
                    <a:lnTo>
                      <a:pt x="150" y="1149"/>
                    </a:lnTo>
                    <a:lnTo>
                      <a:pt x="123" y="1095"/>
                    </a:lnTo>
                    <a:lnTo>
                      <a:pt x="148" y="1073"/>
                    </a:lnTo>
                    <a:lnTo>
                      <a:pt x="195" y="1116"/>
                    </a:lnTo>
                    <a:lnTo>
                      <a:pt x="218" y="1009"/>
                    </a:lnTo>
                    <a:lnTo>
                      <a:pt x="147" y="953"/>
                    </a:lnTo>
                    <a:lnTo>
                      <a:pt x="130" y="901"/>
                    </a:lnTo>
                    <a:lnTo>
                      <a:pt x="240" y="906"/>
                    </a:lnTo>
                    <a:lnTo>
                      <a:pt x="243" y="873"/>
                    </a:lnTo>
                    <a:lnTo>
                      <a:pt x="186" y="857"/>
                    </a:lnTo>
                    <a:lnTo>
                      <a:pt x="190" y="831"/>
                    </a:lnTo>
                    <a:lnTo>
                      <a:pt x="78" y="725"/>
                    </a:lnTo>
                    <a:lnTo>
                      <a:pt x="137" y="589"/>
                    </a:lnTo>
                    <a:lnTo>
                      <a:pt x="74" y="556"/>
                    </a:lnTo>
                    <a:lnTo>
                      <a:pt x="76" y="466"/>
                    </a:lnTo>
                    <a:lnTo>
                      <a:pt x="145" y="426"/>
                    </a:lnTo>
                    <a:lnTo>
                      <a:pt x="135" y="390"/>
                    </a:lnTo>
                    <a:lnTo>
                      <a:pt x="92" y="390"/>
                    </a:lnTo>
                    <a:lnTo>
                      <a:pt x="35" y="377"/>
                    </a:lnTo>
                    <a:lnTo>
                      <a:pt x="45" y="294"/>
                    </a:lnTo>
                    <a:lnTo>
                      <a:pt x="8" y="265"/>
                    </a:lnTo>
                    <a:lnTo>
                      <a:pt x="0" y="142"/>
                    </a:lnTo>
                    <a:lnTo>
                      <a:pt x="89" y="88"/>
                    </a:lnTo>
                    <a:lnTo>
                      <a:pt x="185" y="1"/>
                    </a:lnTo>
                    <a:lnTo>
                      <a:pt x="269" y="0"/>
                    </a:lnTo>
                    <a:lnTo>
                      <a:pt x="346" y="23"/>
                    </a:lnTo>
                    <a:lnTo>
                      <a:pt x="423" y="42"/>
                    </a:lnTo>
                    <a:lnTo>
                      <a:pt x="594" y="289"/>
                    </a:lnTo>
                    <a:lnTo>
                      <a:pt x="615" y="382"/>
                    </a:lnTo>
                    <a:lnTo>
                      <a:pt x="676" y="404"/>
                    </a:lnTo>
                    <a:lnTo>
                      <a:pt x="756" y="427"/>
                    </a:lnTo>
                    <a:lnTo>
                      <a:pt x="786" y="496"/>
                    </a:lnTo>
                    <a:lnTo>
                      <a:pt x="754" y="603"/>
                    </a:lnTo>
                    <a:lnTo>
                      <a:pt x="790" y="609"/>
                    </a:lnTo>
                    <a:lnTo>
                      <a:pt x="877" y="592"/>
                    </a:lnTo>
                    <a:lnTo>
                      <a:pt x="974" y="687"/>
                    </a:lnTo>
                    <a:lnTo>
                      <a:pt x="1018" y="690"/>
                    </a:lnTo>
                    <a:lnTo>
                      <a:pt x="1091" y="652"/>
                    </a:lnTo>
                    <a:lnTo>
                      <a:pt x="1135" y="693"/>
                    </a:lnTo>
                    <a:lnTo>
                      <a:pt x="1112" y="788"/>
                    </a:lnTo>
                    <a:lnTo>
                      <a:pt x="1172" y="845"/>
                    </a:lnTo>
                    <a:lnTo>
                      <a:pt x="1097" y="949"/>
                    </a:lnTo>
                    <a:lnTo>
                      <a:pt x="1098" y="1038"/>
                    </a:lnTo>
                    <a:lnTo>
                      <a:pt x="1159" y="1193"/>
                    </a:lnTo>
                    <a:lnTo>
                      <a:pt x="1223" y="1272"/>
                    </a:lnTo>
                    <a:lnTo>
                      <a:pt x="1227" y="13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Freeform 320">
                <a:extLst>
                  <a:ext uri="{FF2B5EF4-FFF2-40B4-BE49-F238E27FC236}">
                    <a16:creationId xmlns:a16="http://schemas.microsoft.com/office/drawing/2014/main" id="{97893394-D33A-144E-9CEE-839CDB1C3F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602030" y="5344678"/>
                <a:ext cx="201953" cy="478630"/>
              </a:xfrm>
              <a:custGeom>
                <a:avLst/>
                <a:gdLst>
                  <a:gd name="T0" fmla="*/ 503 w 503"/>
                  <a:gd name="T1" fmla="*/ 830 h 1185"/>
                  <a:gd name="T2" fmla="*/ 489 w 503"/>
                  <a:gd name="T3" fmla="*/ 896 h 1185"/>
                  <a:gd name="T4" fmla="*/ 434 w 503"/>
                  <a:gd name="T5" fmla="*/ 953 h 1185"/>
                  <a:gd name="T6" fmla="*/ 361 w 503"/>
                  <a:gd name="T7" fmla="*/ 1066 h 1185"/>
                  <a:gd name="T8" fmla="*/ 349 w 503"/>
                  <a:gd name="T9" fmla="*/ 1133 h 1185"/>
                  <a:gd name="T10" fmla="*/ 269 w 503"/>
                  <a:gd name="T11" fmla="*/ 1173 h 1185"/>
                  <a:gd name="T12" fmla="*/ 202 w 503"/>
                  <a:gd name="T13" fmla="*/ 1185 h 1185"/>
                  <a:gd name="T14" fmla="*/ 190 w 503"/>
                  <a:gd name="T15" fmla="*/ 1178 h 1185"/>
                  <a:gd name="T16" fmla="*/ 199 w 503"/>
                  <a:gd name="T17" fmla="*/ 1155 h 1185"/>
                  <a:gd name="T18" fmla="*/ 181 w 503"/>
                  <a:gd name="T19" fmla="*/ 1110 h 1185"/>
                  <a:gd name="T20" fmla="*/ 136 w 503"/>
                  <a:gd name="T21" fmla="*/ 1072 h 1185"/>
                  <a:gd name="T22" fmla="*/ 72 w 503"/>
                  <a:gd name="T23" fmla="*/ 1044 h 1185"/>
                  <a:gd name="T24" fmla="*/ 39 w 503"/>
                  <a:gd name="T25" fmla="*/ 988 h 1185"/>
                  <a:gd name="T26" fmla="*/ 35 w 503"/>
                  <a:gd name="T27" fmla="*/ 969 h 1185"/>
                  <a:gd name="T28" fmla="*/ 1 w 503"/>
                  <a:gd name="T29" fmla="*/ 920 h 1185"/>
                  <a:gd name="T30" fmla="*/ 10 w 503"/>
                  <a:gd name="T31" fmla="*/ 905 h 1185"/>
                  <a:gd name="T32" fmla="*/ 42 w 503"/>
                  <a:gd name="T33" fmla="*/ 927 h 1185"/>
                  <a:gd name="T34" fmla="*/ 38 w 503"/>
                  <a:gd name="T35" fmla="*/ 898 h 1185"/>
                  <a:gd name="T36" fmla="*/ 40 w 503"/>
                  <a:gd name="T37" fmla="*/ 885 h 1185"/>
                  <a:gd name="T38" fmla="*/ 18 w 503"/>
                  <a:gd name="T39" fmla="*/ 876 h 1185"/>
                  <a:gd name="T40" fmla="*/ 0 w 503"/>
                  <a:gd name="T41" fmla="*/ 848 h 1185"/>
                  <a:gd name="T42" fmla="*/ 0 w 503"/>
                  <a:gd name="T43" fmla="*/ 812 h 1185"/>
                  <a:gd name="T44" fmla="*/ 25 w 503"/>
                  <a:gd name="T45" fmla="*/ 779 h 1185"/>
                  <a:gd name="T46" fmla="*/ 42 w 503"/>
                  <a:gd name="T47" fmla="*/ 752 h 1185"/>
                  <a:gd name="T48" fmla="*/ 48 w 503"/>
                  <a:gd name="T49" fmla="*/ 707 h 1185"/>
                  <a:gd name="T50" fmla="*/ 53 w 503"/>
                  <a:gd name="T51" fmla="*/ 678 h 1185"/>
                  <a:gd name="T52" fmla="*/ 29 w 503"/>
                  <a:gd name="T53" fmla="*/ 653 h 1185"/>
                  <a:gd name="T54" fmla="*/ 56 w 503"/>
                  <a:gd name="T55" fmla="*/ 626 h 1185"/>
                  <a:gd name="T56" fmla="*/ 36 w 503"/>
                  <a:gd name="T57" fmla="*/ 586 h 1185"/>
                  <a:gd name="T58" fmla="*/ 27 w 503"/>
                  <a:gd name="T59" fmla="*/ 566 h 1185"/>
                  <a:gd name="T60" fmla="*/ 47 w 503"/>
                  <a:gd name="T61" fmla="*/ 553 h 1185"/>
                  <a:gd name="T62" fmla="*/ 30 w 503"/>
                  <a:gd name="T63" fmla="*/ 509 h 1185"/>
                  <a:gd name="T64" fmla="*/ 42 w 503"/>
                  <a:gd name="T65" fmla="*/ 487 h 1185"/>
                  <a:gd name="T66" fmla="*/ 82 w 503"/>
                  <a:gd name="T67" fmla="*/ 438 h 1185"/>
                  <a:gd name="T68" fmla="*/ 67 w 503"/>
                  <a:gd name="T69" fmla="*/ 416 h 1185"/>
                  <a:gd name="T70" fmla="*/ 36 w 503"/>
                  <a:gd name="T71" fmla="*/ 407 h 1185"/>
                  <a:gd name="T72" fmla="*/ 10 w 503"/>
                  <a:gd name="T73" fmla="*/ 266 h 1185"/>
                  <a:gd name="T74" fmla="*/ 63 w 503"/>
                  <a:gd name="T75" fmla="*/ 130 h 1185"/>
                  <a:gd name="T76" fmla="*/ 72 w 503"/>
                  <a:gd name="T77" fmla="*/ 53 h 1185"/>
                  <a:gd name="T78" fmla="*/ 112 w 503"/>
                  <a:gd name="T79" fmla="*/ 0 h 1185"/>
                  <a:gd name="T80" fmla="*/ 135 w 503"/>
                  <a:gd name="T81" fmla="*/ 17 h 1185"/>
                  <a:gd name="T82" fmla="*/ 142 w 503"/>
                  <a:gd name="T83" fmla="*/ 53 h 1185"/>
                  <a:gd name="T84" fmla="*/ 222 w 503"/>
                  <a:gd name="T85" fmla="*/ 65 h 1185"/>
                  <a:gd name="T86" fmla="*/ 229 w 503"/>
                  <a:gd name="T87" fmla="*/ 66 h 1185"/>
                  <a:gd name="T88" fmla="*/ 234 w 503"/>
                  <a:gd name="T89" fmla="*/ 60 h 1185"/>
                  <a:gd name="T90" fmla="*/ 249 w 503"/>
                  <a:gd name="T91" fmla="*/ 49 h 1185"/>
                  <a:gd name="T92" fmla="*/ 258 w 503"/>
                  <a:gd name="T93" fmla="*/ 62 h 1185"/>
                  <a:gd name="T94" fmla="*/ 259 w 503"/>
                  <a:gd name="T95" fmla="*/ 65 h 1185"/>
                  <a:gd name="T96" fmla="*/ 296 w 503"/>
                  <a:gd name="T97" fmla="*/ 121 h 1185"/>
                  <a:gd name="T98" fmla="*/ 397 w 503"/>
                  <a:gd name="T99" fmla="*/ 180 h 1185"/>
                  <a:gd name="T100" fmla="*/ 390 w 503"/>
                  <a:gd name="T101" fmla="*/ 223 h 1185"/>
                  <a:gd name="T102" fmla="*/ 408 w 503"/>
                  <a:gd name="T103" fmla="*/ 330 h 1185"/>
                  <a:gd name="T104" fmla="*/ 376 w 503"/>
                  <a:gd name="T105" fmla="*/ 502 h 1185"/>
                  <a:gd name="T106" fmla="*/ 414 w 503"/>
                  <a:gd name="T107" fmla="*/ 632 h 1185"/>
                  <a:gd name="T108" fmla="*/ 492 w 503"/>
                  <a:gd name="T109" fmla="*/ 730 h 1185"/>
                  <a:gd name="T110" fmla="*/ 503 w 503"/>
                  <a:gd name="T111" fmla="*/ 83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03" h="1185">
                    <a:moveTo>
                      <a:pt x="503" y="830"/>
                    </a:moveTo>
                    <a:lnTo>
                      <a:pt x="489" y="896"/>
                    </a:lnTo>
                    <a:lnTo>
                      <a:pt x="434" y="953"/>
                    </a:lnTo>
                    <a:lnTo>
                      <a:pt x="361" y="1066"/>
                    </a:lnTo>
                    <a:lnTo>
                      <a:pt x="349" y="1133"/>
                    </a:lnTo>
                    <a:lnTo>
                      <a:pt x="269" y="1173"/>
                    </a:lnTo>
                    <a:lnTo>
                      <a:pt x="202" y="1185"/>
                    </a:lnTo>
                    <a:lnTo>
                      <a:pt x="190" y="1178"/>
                    </a:lnTo>
                    <a:lnTo>
                      <a:pt x="199" y="1155"/>
                    </a:lnTo>
                    <a:lnTo>
                      <a:pt x="181" y="1110"/>
                    </a:lnTo>
                    <a:lnTo>
                      <a:pt x="136" y="1072"/>
                    </a:lnTo>
                    <a:lnTo>
                      <a:pt x="72" y="1044"/>
                    </a:lnTo>
                    <a:lnTo>
                      <a:pt x="39" y="988"/>
                    </a:lnTo>
                    <a:lnTo>
                      <a:pt x="35" y="969"/>
                    </a:lnTo>
                    <a:lnTo>
                      <a:pt x="1" y="920"/>
                    </a:lnTo>
                    <a:lnTo>
                      <a:pt x="10" y="905"/>
                    </a:lnTo>
                    <a:lnTo>
                      <a:pt x="42" y="927"/>
                    </a:lnTo>
                    <a:lnTo>
                      <a:pt x="38" y="898"/>
                    </a:lnTo>
                    <a:lnTo>
                      <a:pt x="40" y="885"/>
                    </a:lnTo>
                    <a:lnTo>
                      <a:pt x="18" y="876"/>
                    </a:lnTo>
                    <a:lnTo>
                      <a:pt x="0" y="848"/>
                    </a:lnTo>
                    <a:lnTo>
                      <a:pt x="0" y="812"/>
                    </a:lnTo>
                    <a:lnTo>
                      <a:pt x="25" y="779"/>
                    </a:lnTo>
                    <a:lnTo>
                      <a:pt x="42" y="752"/>
                    </a:lnTo>
                    <a:lnTo>
                      <a:pt x="48" y="707"/>
                    </a:lnTo>
                    <a:lnTo>
                      <a:pt x="53" y="678"/>
                    </a:lnTo>
                    <a:lnTo>
                      <a:pt x="29" y="653"/>
                    </a:lnTo>
                    <a:lnTo>
                      <a:pt x="56" y="626"/>
                    </a:lnTo>
                    <a:lnTo>
                      <a:pt x="36" y="586"/>
                    </a:lnTo>
                    <a:lnTo>
                      <a:pt x="27" y="566"/>
                    </a:lnTo>
                    <a:lnTo>
                      <a:pt x="47" y="553"/>
                    </a:lnTo>
                    <a:lnTo>
                      <a:pt x="30" y="509"/>
                    </a:lnTo>
                    <a:lnTo>
                      <a:pt x="42" y="487"/>
                    </a:lnTo>
                    <a:lnTo>
                      <a:pt x="82" y="438"/>
                    </a:lnTo>
                    <a:lnTo>
                      <a:pt x="67" y="416"/>
                    </a:lnTo>
                    <a:lnTo>
                      <a:pt x="36" y="407"/>
                    </a:lnTo>
                    <a:lnTo>
                      <a:pt x="10" y="266"/>
                    </a:lnTo>
                    <a:lnTo>
                      <a:pt x="63" y="130"/>
                    </a:lnTo>
                    <a:lnTo>
                      <a:pt x="72" y="53"/>
                    </a:lnTo>
                    <a:lnTo>
                      <a:pt x="112" y="0"/>
                    </a:lnTo>
                    <a:lnTo>
                      <a:pt x="135" y="17"/>
                    </a:lnTo>
                    <a:lnTo>
                      <a:pt x="142" y="53"/>
                    </a:lnTo>
                    <a:lnTo>
                      <a:pt x="222" y="65"/>
                    </a:lnTo>
                    <a:lnTo>
                      <a:pt x="229" y="66"/>
                    </a:lnTo>
                    <a:lnTo>
                      <a:pt x="234" y="60"/>
                    </a:lnTo>
                    <a:lnTo>
                      <a:pt x="249" y="49"/>
                    </a:lnTo>
                    <a:lnTo>
                      <a:pt x="258" y="62"/>
                    </a:lnTo>
                    <a:lnTo>
                      <a:pt x="259" y="65"/>
                    </a:lnTo>
                    <a:lnTo>
                      <a:pt x="296" y="121"/>
                    </a:lnTo>
                    <a:lnTo>
                      <a:pt x="397" y="180"/>
                    </a:lnTo>
                    <a:lnTo>
                      <a:pt x="390" y="223"/>
                    </a:lnTo>
                    <a:lnTo>
                      <a:pt x="408" y="330"/>
                    </a:lnTo>
                    <a:lnTo>
                      <a:pt x="376" y="502"/>
                    </a:lnTo>
                    <a:lnTo>
                      <a:pt x="414" y="632"/>
                    </a:lnTo>
                    <a:lnTo>
                      <a:pt x="492" y="730"/>
                    </a:lnTo>
                    <a:lnTo>
                      <a:pt x="503" y="8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" name="Freeform 321">
                <a:extLst>
                  <a:ext uri="{FF2B5EF4-FFF2-40B4-BE49-F238E27FC236}">
                    <a16:creationId xmlns:a16="http://schemas.microsoft.com/office/drawing/2014/main" id="{4D85A601-1A72-5C45-964C-473D9520FF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177928" y="4918558"/>
                <a:ext cx="470551" cy="444297"/>
              </a:xfrm>
              <a:custGeom>
                <a:avLst/>
                <a:gdLst>
                  <a:gd name="T0" fmla="*/ 1052 w 1165"/>
                  <a:gd name="T1" fmla="*/ 466 h 1099"/>
                  <a:gd name="T2" fmla="*/ 1140 w 1165"/>
                  <a:gd name="T3" fmla="*/ 574 h 1099"/>
                  <a:gd name="T4" fmla="*/ 1070 w 1165"/>
                  <a:gd name="T5" fmla="*/ 638 h 1099"/>
                  <a:gd name="T6" fmla="*/ 1043 w 1165"/>
                  <a:gd name="T7" fmla="*/ 662 h 1099"/>
                  <a:gd name="T8" fmla="*/ 1020 w 1165"/>
                  <a:gd name="T9" fmla="*/ 682 h 1099"/>
                  <a:gd name="T10" fmla="*/ 965 w 1165"/>
                  <a:gd name="T11" fmla="*/ 699 h 1099"/>
                  <a:gd name="T12" fmla="*/ 991 w 1165"/>
                  <a:gd name="T13" fmla="*/ 768 h 1099"/>
                  <a:gd name="T14" fmla="*/ 935 w 1165"/>
                  <a:gd name="T15" fmla="*/ 729 h 1099"/>
                  <a:gd name="T16" fmla="*/ 902 w 1165"/>
                  <a:gd name="T17" fmla="*/ 770 h 1099"/>
                  <a:gd name="T18" fmla="*/ 894 w 1165"/>
                  <a:gd name="T19" fmla="*/ 782 h 1099"/>
                  <a:gd name="T20" fmla="*/ 894 w 1165"/>
                  <a:gd name="T21" fmla="*/ 788 h 1099"/>
                  <a:gd name="T22" fmla="*/ 904 w 1165"/>
                  <a:gd name="T23" fmla="*/ 812 h 1099"/>
                  <a:gd name="T24" fmla="*/ 916 w 1165"/>
                  <a:gd name="T25" fmla="*/ 836 h 1099"/>
                  <a:gd name="T26" fmla="*/ 806 w 1165"/>
                  <a:gd name="T27" fmla="*/ 953 h 1099"/>
                  <a:gd name="T28" fmla="*/ 834 w 1165"/>
                  <a:gd name="T29" fmla="*/ 1045 h 1099"/>
                  <a:gd name="T30" fmla="*/ 767 w 1165"/>
                  <a:gd name="T31" fmla="*/ 1025 h 1099"/>
                  <a:gd name="T32" fmla="*/ 633 w 1165"/>
                  <a:gd name="T33" fmla="*/ 927 h 1099"/>
                  <a:gd name="T34" fmla="*/ 548 w 1165"/>
                  <a:gd name="T35" fmla="*/ 957 h 1099"/>
                  <a:gd name="T36" fmla="*/ 546 w 1165"/>
                  <a:gd name="T37" fmla="*/ 919 h 1099"/>
                  <a:gd name="T38" fmla="*/ 556 w 1165"/>
                  <a:gd name="T39" fmla="*/ 845 h 1099"/>
                  <a:gd name="T40" fmla="*/ 434 w 1165"/>
                  <a:gd name="T41" fmla="*/ 710 h 1099"/>
                  <a:gd name="T42" fmla="*/ 329 w 1165"/>
                  <a:gd name="T43" fmla="*/ 578 h 1099"/>
                  <a:gd name="T44" fmla="*/ 171 w 1165"/>
                  <a:gd name="T45" fmla="*/ 338 h 1099"/>
                  <a:gd name="T46" fmla="*/ 0 w 1165"/>
                  <a:gd name="T47" fmla="*/ 150 h 1099"/>
                  <a:gd name="T48" fmla="*/ 54 w 1165"/>
                  <a:gd name="T49" fmla="*/ 0 h 1099"/>
                  <a:gd name="T50" fmla="*/ 112 w 1165"/>
                  <a:gd name="T51" fmla="*/ 103 h 1099"/>
                  <a:gd name="T52" fmla="*/ 205 w 1165"/>
                  <a:gd name="T53" fmla="*/ 45 h 1099"/>
                  <a:gd name="T54" fmla="*/ 345 w 1165"/>
                  <a:gd name="T55" fmla="*/ 20 h 1099"/>
                  <a:gd name="T56" fmla="*/ 536 w 1165"/>
                  <a:gd name="T57" fmla="*/ 68 h 1099"/>
                  <a:gd name="T58" fmla="*/ 852 w 1165"/>
                  <a:gd name="T59" fmla="*/ 96 h 1099"/>
                  <a:gd name="T60" fmla="*/ 936 w 1165"/>
                  <a:gd name="T61" fmla="*/ 184 h 1099"/>
                  <a:gd name="T62" fmla="*/ 1059 w 1165"/>
                  <a:gd name="T63" fmla="*/ 154 h 1099"/>
                  <a:gd name="T64" fmla="*/ 1112 w 1165"/>
                  <a:gd name="T65" fmla="*/ 396 h 1099"/>
                  <a:gd name="T66" fmla="*/ 1165 w 1165"/>
                  <a:gd name="T67" fmla="*/ 438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65" h="1099">
                    <a:moveTo>
                      <a:pt x="1162" y="471"/>
                    </a:moveTo>
                    <a:lnTo>
                      <a:pt x="1052" y="466"/>
                    </a:lnTo>
                    <a:lnTo>
                      <a:pt x="1069" y="518"/>
                    </a:lnTo>
                    <a:lnTo>
                      <a:pt x="1140" y="574"/>
                    </a:lnTo>
                    <a:lnTo>
                      <a:pt x="1117" y="681"/>
                    </a:lnTo>
                    <a:lnTo>
                      <a:pt x="1070" y="638"/>
                    </a:lnTo>
                    <a:lnTo>
                      <a:pt x="1044" y="661"/>
                    </a:lnTo>
                    <a:lnTo>
                      <a:pt x="1043" y="662"/>
                    </a:lnTo>
                    <a:lnTo>
                      <a:pt x="1043" y="662"/>
                    </a:lnTo>
                    <a:lnTo>
                      <a:pt x="1020" y="682"/>
                    </a:lnTo>
                    <a:lnTo>
                      <a:pt x="970" y="652"/>
                    </a:lnTo>
                    <a:lnTo>
                      <a:pt x="965" y="699"/>
                    </a:lnTo>
                    <a:lnTo>
                      <a:pt x="1018" y="724"/>
                    </a:lnTo>
                    <a:lnTo>
                      <a:pt x="991" y="768"/>
                    </a:lnTo>
                    <a:lnTo>
                      <a:pt x="935" y="729"/>
                    </a:lnTo>
                    <a:lnTo>
                      <a:pt x="935" y="729"/>
                    </a:lnTo>
                    <a:lnTo>
                      <a:pt x="916" y="752"/>
                    </a:lnTo>
                    <a:lnTo>
                      <a:pt x="902" y="770"/>
                    </a:lnTo>
                    <a:lnTo>
                      <a:pt x="898" y="777"/>
                    </a:lnTo>
                    <a:lnTo>
                      <a:pt x="894" y="782"/>
                    </a:lnTo>
                    <a:lnTo>
                      <a:pt x="894" y="782"/>
                    </a:lnTo>
                    <a:lnTo>
                      <a:pt x="894" y="788"/>
                    </a:lnTo>
                    <a:lnTo>
                      <a:pt x="897" y="795"/>
                    </a:lnTo>
                    <a:lnTo>
                      <a:pt x="904" y="812"/>
                    </a:lnTo>
                    <a:lnTo>
                      <a:pt x="912" y="828"/>
                    </a:lnTo>
                    <a:lnTo>
                      <a:pt x="916" y="836"/>
                    </a:lnTo>
                    <a:lnTo>
                      <a:pt x="889" y="846"/>
                    </a:lnTo>
                    <a:lnTo>
                      <a:pt x="806" y="953"/>
                    </a:lnTo>
                    <a:lnTo>
                      <a:pt x="830" y="998"/>
                    </a:lnTo>
                    <a:lnTo>
                      <a:pt x="834" y="1045"/>
                    </a:lnTo>
                    <a:lnTo>
                      <a:pt x="814" y="1099"/>
                    </a:lnTo>
                    <a:lnTo>
                      <a:pt x="767" y="1025"/>
                    </a:lnTo>
                    <a:lnTo>
                      <a:pt x="687" y="1006"/>
                    </a:lnTo>
                    <a:lnTo>
                      <a:pt x="633" y="927"/>
                    </a:lnTo>
                    <a:lnTo>
                      <a:pt x="586" y="932"/>
                    </a:lnTo>
                    <a:lnTo>
                      <a:pt x="548" y="957"/>
                    </a:lnTo>
                    <a:lnTo>
                      <a:pt x="521" y="942"/>
                    </a:lnTo>
                    <a:lnTo>
                      <a:pt x="546" y="919"/>
                    </a:lnTo>
                    <a:lnTo>
                      <a:pt x="559" y="905"/>
                    </a:lnTo>
                    <a:lnTo>
                      <a:pt x="556" y="845"/>
                    </a:lnTo>
                    <a:lnTo>
                      <a:pt x="458" y="760"/>
                    </a:lnTo>
                    <a:lnTo>
                      <a:pt x="434" y="710"/>
                    </a:lnTo>
                    <a:lnTo>
                      <a:pt x="381" y="674"/>
                    </a:lnTo>
                    <a:lnTo>
                      <a:pt x="329" y="578"/>
                    </a:lnTo>
                    <a:lnTo>
                      <a:pt x="169" y="440"/>
                    </a:lnTo>
                    <a:lnTo>
                      <a:pt x="171" y="338"/>
                    </a:lnTo>
                    <a:lnTo>
                      <a:pt x="138" y="331"/>
                    </a:lnTo>
                    <a:lnTo>
                      <a:pt x="0" y="150"/>
                    </a:lnTo>
                    <a:lnTo>
                      <a:pt x="5" y="10"/>
                    </a:lnTo>
                    <a:lnTo>
                      <a:pt x="54" y="0"/>
                    </a:lnTo>
                    <a:lnTo>
                      <a:pt x="89" y="79"/>
                    </a:lnTo>
                    <a:lnTo>
                      <a:pt x="112" y="103"/>
                    </a:lnTo>
                    <a:lnTo>
                      <a:pt x="176" y="105"/>
                    </a:lnTo>
                    <a:lnTo>
                      <a:pt x="205" y="45"/>
                    </a:lnTo>
                    <a:lnTo>
                      <a:pt x="248" y="21"/>
                    </a:lnTo>
                    <a:lnTo>
                      <a:pt x="345" y="20"/>
                    </a:lnTo>
                    <a:lnTo>
                      <a:pt x="478" y="22"/>
                    </a:lnTo>
                    <a:lnTo>
                      <a:pt x="536" y="68"/>
                    </a:lnTo>
                    <a:lnTo>
                      <a:pt x="682" y="25"/>
                    </a:lnTo>
                    <a:lnTo>
                      <a:pt x="852" y="96"/>
                    </a:lnTo>
                    <a:lnTo>
                      <a:pt x="886" y="145"/>
                    </a:lnTo>
                    <a:lnTo>
                      <a:pt x="936" y="184"/>
                    </a:lnTo>
                    <a:lnTo>
                      <a:pt x="996" y="121"/>
                    </a:lnTo>
                    <a:lnTo>
                      <a:pt x="1059" y="154"/>
                    </a:lnTo>
                    <a:lnTo>
                      <a:pt x="1000" y="290"/>
                    </a:lnTo>
                    <a:lnTo>
                      <a:pt x="1112" y="396"/>
                    </a:lnTo>
                    <a:lnTo>
                      <a:pt x="1108" y="422"/>
                    </a:lnTo>
                    <a:lnTo>
                      <a:pt x="1165" y="438"/>
                    </a:lnTo>
                    <a:lnTo>
                      <a:pt x="1162" y="47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" name="Freeform 322">
                <a:extLst>
                  <a:ext uri="{FF2B5EF4-FFF2-40B4-BE49-F238E27FC236}">
                    <a16:creationId xmlns:a16="http://schemas.microsoft.com/office/drawing/2014/main" id="{D61C93EF-F7F0-AF46-80B7-E134F77DD3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9503072" y="5183116"/>
                <a:ext cx="228208" cy="325145"/>
              </a:xfrm>
              <a:custGeom>
                <a:avLst/>
                <a:gdLst>
                  <a:gd name="T0" fmla="*/ 539 w 564"/>
                  <a:gd name="T1" fmla="*/ 367 h 807"/>
                  <a:gd name="T2" fmla="*/ 500 w 564"/>
                  <a:gd name="T3" fmla="*/ 359 h 807"/>
                  <a:gd name="T4" fmla="*/ 471 w 564"/>
                  <a:gd name="T5" fmla="*/ 355 h 807"/>
                  <a:gd name="T6" fmla="*/ 461 w 564"/>
                  <a:gd name="T7" fmla="*/ 355 h 807"/>
                  <a:gd name="T8" fmla="*/ 456 w 564"/>
                  <a:gd name="T9" fmla="*/ 360 h 807"/>
                  <a:gd name="T10" fmla="*/ 458 w 564"/>
                  <a:gd name="T11" fmla="*/ 367 h 807"/>
                  <a:gd name="T12" fmla="*/ 464 w 564"/>
                  <a:gd name="T13" fmla="*/ 374 h 807"/>
                  <a:gd name="T14" fmla="*/ 477 w 564"/>
                  <a:gd name="T15" fmla="*/ 390 h 807"/>
                  <a:gd name="T16" fmla="*/ 492 w 564"/>
                  <a:gd name="T17" fmla="*/ 411 h 807"/>
                  <a:gd name="T18" fmla="*/ 500 w 564"/>
                  <a:gd name="T19" fmla="*/ 433 h 807"/>
                  <a:gd name="T20" fmla="*/ 502 w 564"/>
                  <a:gd name="T21" fmla="*/ 453 h 807"/>
                  <a:gd name="T22" fmla="*/ 492 w 564"/>
                  <a:gd name="T23" fmla="*/ 449 h 807"/>
                  <a:gd name="T24" fmla="*/ 465 w 564"/>
                  <a:gd name="T25" fmla="*/ 465 h 807"/>
                  <a:gd name="T26" fmla="*/ 378 w 564"/>
                  <a:gd name="T27" fmla="*/ 417 h 807"/>
                  <a:gd name="T28" fmla="*/ 315 w 564"/>
                  <a:gd name="T29" fmla="*/ 453 h 807"/>
                  <a:gd name="T30" fmla="*/ 253 w 564"/>
                  <a:gd name="T31" fmla="*/ 666 h 807"/>
                  <a:gd name="T32" fmla="*/ 249 w 564"/>
                  <a:gd name="T33" fmla="*/ 807 h 807"/>
                  <a:gd name="T34" fmla="*/ 232 w 564"/>
                  <a:gd name="T35" fmla="*/ 743 h 807"/>
                  <a:gd name="T36" fmla="*/ 103 w 564"/>
                  <a:gd name="T37" fmla="*/ 636 h 807"/>
                  <a:gd name="T38" fmla="*/ 28 w 564"/>
                  <a:gd name="T39" fmla="*/ 597 h 807"/>
                  <a:gd name="T40" fmla="*/ 37 w 564"/>
                  <a:gd name="T41" fmla="*/ 575 h 807"/>
                  <a:gd name="T42" fmla="*/ 57 w 564"/>
                  <a:gd name="T43" fmla="*/ 541 h 807"/>
                  <a:gd name="T44" fmla="*/ 8 w 564"/>
                  <a:gd name="T45" fmla="*/ 447 h 807"/>
                  <a:gd name="T46" fmla="*/ 24 w 564"/>
                  <a:gd name="T47" fmla="*/ 346 h 807"/>
                  <a:gd name="T48" fmla="*/ 83 w 564"/>
                  <a:gd name="T49" fmla="*/ 194 h 807"/>
                  <a:gd name="T50" fmla="*/ 110 w 564"/>
                  <a:gd name="T51" fmla="*/ 184 h 807"/>
                  <a:gd name="T52" fmla="*/ 98 w 564"/>
                  <a:gd name="T53" fmla="*/ 160 h 807"/>
                  <a:gd name="T54" fmla="*/ 88 w 564"/>
                  <a:gd name="T55" fmla="*/ 136 h 807"/>
                  <a:gd name="T56" fmla="*/ 88 w 564"/>
                  <a:gd name="T57" fmla="*/ 130 h 807"/>
                  <a:gd name="T58" fmla="*/ 96 w 564"/>
                  <a:gd name="T59" fmla="*/ 118 h 807"/>
                  <a:gd name="T60" fmla="*/ 129 w 564"/>
                  <a:gd name="T61" fmla="*/ 77 h 807"/>
                  <a:gd name="T62" fmla="*/ 212 w 564"/>
                  <a:gd name="T63" fmla="*/ 72 h 807"/>
                  <a:gd name="T64" fmla="*/ 164 w 564"/>
                  <a:gd name="T65" fmla="*/ 0 h 807"/>
                  <a:gd name="T66" fmla="*/ 237 w 564"/>
                  <a:gd name="T67" fmla="*/ 10 h 807"/>
                  <a:gd name="T68" fmla="*/ 266 w 564"/>
                  <a:gd name="T69" fmla="*/ 62 h 807"/>
                  <a:gd name="T70" fmla="*/ 274 w 564"/>
                  <a:gd name="T71" fmla="*/ 75 h 807"/>
                  <a:gd name="T72" fmla="*/ 293 w 564"/>
                  <a:gd name="T73" fmla="*/ 96 h 807"/>
                  <a:gd name="T74" fmla="*/ 302 w 564"/>
                  <a:gd name="T75" fmla="*/ 102 h 807"/>
                  <a:gd name="T76" fmla="*/ 349 w 564"/>
                  <a:gd name="T77" fmla="*/ 133 h 807"/>
                  <a:gd name="T78" fmla="*/ 371 w 564"/>
                  <a:gd name="T79" fmla="*/ 153 h 807"/>
                  <a:gd name="T80" fmla="*/ 383 w 564"/>
                  <a:gd name="T81" fmla="*/ 168 h 807"/>
                  <a:gd name="T82" fmla="*/ 386 w 564"/>
                  <a:gd name="T83" fmla="*/ 179 h 807"/>
                  <a:gd name="T84" fmla="*/ 386 w 564"/>
                  <a:gd name="T85" fmla="*/ 186 h 807"/>
                  <a:gd name="T86" fmla="*/ 390 w 564"/>
                  <a:gd name="T87" fmla="*/ 198 h 807"/>
                  <a:gd name="T88" fmla="*/ 403 w 564"/>
                  <a:gd name="T89" fmla="*/ 211 h 807"/>
                  <a:gd name="T90" fmla="*/ 422 w 564"/>
                  <a:gd name="T91" fmla="*/ 223 h 807"/>
                  <a:gd name="T92" fmla="*/ 469 w 564"/>
                  <a:gd name="T93" fmla="*/ 244 h 807"/>
                  <a:gd name="T94" fmla="*/ 539 w 564"/>
                  <a:gd name="T95" fmla="*/ 268 h 807"/>
                  <a:gd name="T96" fmla="*/ 546 w 564"/>
                  <a:gd name="T97" fmla="*/ 273 h 807"/>
                  <a:gd name="T98" fmla="*/ 558 w 564"/>
                  <a:gd name="T99" fmla="*/ 284 h 807"/>
                  <a:gd name="T100" fmla="*/ 563 w 564"/>
                  <a:gd name="T101" fmla="*/ 300 h 807"/>
                  <a:gd name="T102" fmla="*/ 564 w 564"/>
                  <a:gd name="T103" fmla="*/ 316 h 807"/>
                  <a:gd name="T104" fmla="*/ 561 w 564"/>
                  <a:gd name="T105" fmla="*/ 333 h 807"/>
                  <a:gd name="T106" fmla="*/ 556 w 564"/>
                  <a:gd name="T107" fmla="*/ 349 h 807"/>
                  <a:gd name="T108" fmla="*/ 550 w 564"/>
                  <a:gd name="T109" fmla="*/ 360 h 807"/>
                  <a:gd name="T110" fmla="*/ 542 w 564"/>
                  <a:gd name="T111" fmla="*/ 367 h 807"/>
                  <a:gd name="T112" fmla="*/ 539 w 564"/>
                  <a:gd name="T113" fmla="*/ 367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64" h="807">
                    <a:moveTo>
                      <a:pt x="539" y="367"/>
                    </a:moveTo>
                    <a:lnTo>
                      <a:pt x="539" y="367"/>
                    </a:lnTo>
                    <a:lnTo>
                      <a:pt x="515" y="362"/>
                    </a:lnTo>
                    <a:lnTo>
                      <a:pt x="500" y="359"/>
                    </a:lnTo>
                    <a:lnTo>
                      <a:pt x="485" y="357"/>
                    </a:lnTo>
                    <a:lnTo>
                      <a:pt x="471" y="355"/>
                    </a:lnTo>
                    <a:lnTo>
                      <a:pt x="465" y="355"/>
                    </a:lnTo>
                    <a:lnTo>
                      <a:pt x="461" y="355"/>
                    </a:lnTo>
                    <a:lnTo>
                      <a:pt x="457" y="358"/>
                    </a:lnTo>
                    <a:lnTo>
                      <a:pt x="456" y="360"/>
                    </a:lnTo>
                    <a:lnTo>
                      <a:pt x="456" y="362"/>
                    </a:lnTo>
                    <a:lnTo>
                      <a:pt x="458" y="367"/>
                    </a:lnTo>
                    <a:lnTo>
                      <a:pt x="458" y="367"/>
                    </a:lnTo>
                    <a:lnTo>
                      <a:pt x="464" y="374"/>
                    </a:lnTo>
                    <a:lnTo>
                      <a:pt x="471" y="381"/>
                    </a:lnTo>
                    <a:lnTo>
                      <a:pt x="477" y="390"/>
                    </a:lnTo>
                    <a:lnTo>
                      <a:pt x="485" y="399"/>
                    </a:lnTo>
                    <a:lnTo>
                      <a:pt x="492" y="411"/>
                    </a:lnTo>
                    <a:lnTo>
                      <a:pt x="497" y="426"/>
                    </a:lnTo>
                    <a:lnTo>
                      <a:pt x="500" y="433"/>
                    </a:lnTo>
                    <a:lnTo>
                      <a:pt x="501" y="443"/>
                    </a:lnTo>
                    <a:lnTo>
                      <a:pt x="502" y="453"/>
                    </a:lnTo>
                    <a:lnTo>
                      <a:pt x="502" y="465"/>
                    </a:lnTo>
                    <a:lnTo>
                      <a:pt x="492" y="449"/>
                    </a:lnTo>
                    <a:lnTo>
                      <a:pt x="472" y="466"/>
                    </a:lnTo>
                    <a:lnTo>
                      <a:pt x="465" y="465"/>
                    </a:lnTo>
                    <a:lnTo>
                      <a:pt x="385" y="453"/>
                    </a:lnTo>
                    <a:lnTo>
                      <a:pt x="378" y="417"/>
                    </a:lnTo>
                    <a:lnTo>
                      <a:pt x="355" y="400"/>
                    </a:lnTo>
                    <a:lnTo>
                      <a:pt x="315" y="453"/>
                    </a:lnTo>
                    <a:lnTo>
                      <a:pt x="306" y="530"/>
                    </a:lnTo>
                    <a:lnTo>
                      <a:pt x="253" y="666"/>
                    </a:lnTo>
                    <a:lnTo>
                      <a:pt x="279" y="807"/>
                    </a:lnTo>
                    <a:lnTo>
                      <a:pt x="249" y="807"/>
                    </a:lnTo>
                    <a:lnTo>
                      <a:pt x="237" y="783"/>
                    </a:lnTo>
                    <a:lnTo>
                      <a:pt x="232" y="743"/>
                    </a:lnTo>
                    <a:lnTo>
                      <a:pt x="176" y="675"/>
                    </a:lnTo>
                    <a:lnTo>
                      <a:pt x="103" y="636"/>
                    </a:lnTo>
                    <a:lnTo>
                      <a:pt x="73" y="603"/>
                    </a:lnTo>
                    <a:lnTo>
                      <a:pt x="28" y="597"/>
                    </a:lnTo>
                    <a:lnTo>
                      <a:pt x="15" y="568"/>
                    </a:lnTo>
                    <a:lnTo>
                      <a:pt x="37" y="575"/>
                    </a:lnTo>
                    <a:lnTo>
                      <a:pt x="55" y="569"/>
                    </a:lnTo>
                    <a:lnTo>
                      <a:pt x="57" y="541"/>
                    </a:lnTo>
                    <a:lnTo>
                      <a:pt x="25" y="524"/>
                    </a:lnTo>
                    <a:lnTo>
                      <a:pt x="8" y="447"/>
                    </a:lnTo>
                    <a:lnTo>
                      <a:pt x="28" y="393"/>
                    </a:lnTo>
                    <a:lnTo>
                      <a:pt x="24" y="346"/>
                    </a:lnTo>
                    <a:lnTo>
                      <a:pt x="0" y="301"/>
                    </a:lnTo>
                    <a:lnTo>
                      <a:pt x="83" y="194"/>
                    </a:lnTo>
                    <a:lnTo>
                      <a:pt x="110" y="184"/>
                    </a:lnTo>
                    <a:lnTo>
                      <a:pt x="110" y="184"/>
                    </a:lnTo>
                    <a:lnTo>
                      <a:pt x="106" y="176"/>
                    </a:lnTo>
                    <a:lnTo>
                      <a:pt x="98" y="160"/>
                    </a:lnTo>
                    <a:lnTo>
                      <a:pt x="91" y="143"/>
                    </a:lnTo>
                    <a:lnTo>
                      <a:pt x="88" y="136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92" y="125"/>
                    </a:lnTo>
                    <a:lnTo>
                      <a:pt x="96" y="118"/>
                    </a:lnTo>
                    <a:lnTo>
                      <a:pt x="110" y="100"/>
                    </a:lnTo>
                    <a:lnTo>
                      <a:pt x="129" y="77"/>
                    </a:lnTo>
                    <a:lnTo>
                      <a:pt x="185" y="116"/>
                    </a:lnTo>
                    <a:lnTo>
                      <a:pt x="212" y="72"/>
                    </a:lnTo>
                    <a:lnTo>
                      <a:pt x="159" y="47"/>
                    </a:lnTo>
                    <a:lnTo>
                      <a:pt x="164" y="0"/>
                    </a:lnTo>
                    <a:lnTo>
                      <a:pt x="214" y="30"/>
                    </a:lnTo>
                    <a:lnTo>
                      <a:pt x="237" y="10"/>
                    </a:lnTo>
                    <a:lnTo>
                      <a:pt x="239" y="8"/>
                    </a:lnTo>
                    <a:lnTo>
                      <a:pt x="266" y="62"/>
                    </a:lnTo>
                    <a:lnTo>
                      <a:pt x="266" y="62"/>
                    </a:lnTo>
                    <a:lnTo>
                      <a:pt x="274" y="75"/>
                    </a:lnTo>
                    <a:lnTo>
                      <a:pt x="283" y="86"/>
                    </a:lnTo>
                    <a:lnTo>
                      <a:pt x="293" y="96"/>
                    </a:lnTo>
                    <a:lnTo>
                      <a:pt x="302" y="102"/>
                    </a:lnTo>
                    <a:lnTo>
                      <a:pt x="302" y="102"/>
                    </a:lnTo>
                    <a:lnTo>
                      <a:pt x="335" y="123"/>
                    </a:lnTo>
                    <a:lnTo>
                      <a:pt x="349" y="133"/>
                    </a:lnTo>
                    <a:lnTo>
                      <a:pt x="361" y="143"/>
                    </a:lnTo>
                    <a:lnTo>
                      <a:pt x="371" y="153"/>
                    </a:lnTo>
                    <a:lnTo>
                      <a:pt x="379" y="163"/>
                    </a:lnTo>
                    <a:lnTo>
                      <a:pt x="383" y="168"/>
                    </a:lnTo>
                    <a:lnTo>
                      <a:pt x="384" y="174"/>
                    </a:lnTo>
                    <a:lnTo>
                      <a:pt x="386" y="179"/>
                    </a:lnTo>
                    <a:lnTo>
                      <a:pt x="386" y="186"/>
                    </a:lnTo>
                    <a:lnTo>
                      <a:pt x="386" y="186"/>
                    </a:lnTo>
                    <a:lnTo>
                      <a:pt x="387" y="192"/>
                    </a:lnTo>
                    <a:lnTo>
                      <a:pt x="390" y="198"/>
                    </a:lnTo>
                    <a:lnTo>
                      <a:pt x="396" y="205"/>
                    </a:lnTo>
                    <a:lnTo>
                      <a:pt x="403" y="211"/>
                    </a:lnTo>
                    <a:lnTo>
                      <a:pt x="412" y="216"/>
                    </a:lnTo>
                    <a:lnTo>
                      <a:pt x="422" y="223"/>
                    </a:lnTo>
                    <a:lnTo>
                      <a:pt x="444" y="234"/>
                    </a:lnTo>
                    <a:lnTo>
                      <a:pt x="469" y="244"/>
                    </a:lnTo>
                    <a:lnTo>
                      <a:pt x="494" y="254"/>
                    </a:lnTo>
                    <a:lnTo>
                      <a:pt x="539" y="268"/>
                    </a:lnTo>
                    <a:lnTo>
                      <a:pt x="539" y="268"/>
                    </a:lnTo>
                    <a:lnTo>
                      <a:pt x="546" y="273"/>
                    </a:lnTo>
                    <a:lnTo>
                      <a:pt x="552" y="279"/>
                    </a:lnTo>
                    <a:lnTo>
                      <a:pt x="558" y="284"/>
                    </a:lnTo>
                    <a:lnTo>
                      <a:pt x="561" y="292"/>
                    </a:lnTo>
                    <a:lnTo>
                      <a:pt x="563" y="300"/>
                    </a:lnTo>
                    <a:lnTo>
                      <a:pt x="564" y="309"/>
                    </a:lnTo>
                    <a:lnTo>
                      <a:pt x="564" y="316"/>
                    </a:lnTo>
                    <a:lnTo>
                      <a:pt x="563" y="325"/>
                    </a:lnTo>
                    <a:lnTo>
                      <a:pt x="561" y="333"/>
                    </a:lnTo>
                    <a:lnTo>
                      <a:pt x="559" y="342"/>
                    </a:lnTo>
                    <a:lnTo>
                      <a:pt x="556" y="349"/>
                    </a:lnTo>
                    <a:lnTo>
                      <a:pt x="553" y="355"/>
                    </a:lnTo>
                    <a:lnTo>
                      <a:pt x="550" y="360"/>
                    </a:lnTo>
                    <a:lnTo>
                      <a:pt x="545" y="364"/>
                    </a:lnTo>
                    <a:lnTo>
                      <a:pt x="542" y="367"/>
                    </a:lnTo>
                    <a:lnTo>
                      <a:pt x="539" y="367"/>
                    </a:lnTo>
                    <a:lnTo>
                      <a:pt x="539" y="36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" name="Freeform 323">
                <a:extLst>
                  <a:ext uri="{FF2B5EF4-FFF2-40B4-BE49-F238E27FC236}">
                    <a16:creationId xmlns:a16="http://schemas.microsoft.com/office/drawing/2014/main" id="{0415C245-8AD6-E046-AAAA-7E63EEF097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096150" y="5177058"/>
                <a:ext cx="785598" cy="414005"/>
              </a:xfrm>
              <a:custGeom>
                <a:avLst/>
                <a:gdLst>
                  <a:gd name="T0" fmla="*/ 1946 w 1946"/>
                  <a:gd name="T1" fmla="*/ 918 h 1024"/>
                  <a:gd name="T2" fmla="*/ 1898 w 1946"/>
                  <a:gd name="T3" fmla="*/ 958 h 1024"/>
                  <a:gd name="T4" fmla="*/ 1880 w 1946"/>
                  <a:gd name="T5" fmla="*/ 1024 h 1024"/>
                  <a:gd name="T6" fmla="*/ 1822 w 1946"/>
                  <a:gd name="T7" fmla="*/ 980 h 1024"/>
                  <a:gd name="T8" fmla="*/ 1733 w 1946"/>
                  <a:gd name="T9" fmla="*/ 954 h 1024"/>
                  <a:gd name="T10" fmla="*/ 1635 w 1946"/>
                  <a:gd name="T11" fmla="*/ 866 h 1024"/>
                  <a:gd name="T12" fmla="*/ 1573 w 1946"/>
                  <a:gd name="T13" fmla="*/ 912 h 1024"/>
                  <a:gd name="T14" fmla="*/ 1439 w 1946"/>
                  <a:gd name="T15" fmla="*/ 900 h 1024"/>
                  <a:gd name="T16" fmla="*/ 1283 w 1946"/>
                  <a:gd name="T17" fmla="*/ 856 h 1024"/>
                  <a:gd name="T18" fmla="*/ 1128 w 1946"/>
                  <a:gd name="T19" fmla="*/ 880 h 1024"/>
                  <a:gd name="T20" fmla="*/ 954 w 1946"/>
                  <a:gd name="T21" fmla="*/ 873 h 1024"/>
                  <a:gd name="T22" fmla="*/ 932 w 1946"/>
                  <a:gd name="T23" fmla="*/ 833 h 1024"/>
                  <a:gd name="T24" fmla="*/ 874 w 1946"/>
                  <a:gd name="T25" fmla="*/ 803 h 1024"/>
                  <a:gd name="T26" fmla="*/ 825 w 1946"/>
                  <a:gd name="T27" fmla="*/ 715 h 1024"/>
                  <a:gd name="T28" fmla="*/ 767 w 1946"/>
                  <a:gd name="T29" fmla="*/ 706 h 1024"/>
                  <a:gd name="T30" fmla="*/ 731 w 1946"/>
                  <a:gd name="T31" fmla="*/ 759 h 1024"/>
                  <a:gd name="T32" fmla="*/ 678 w 1946"/>
                  <a:gd name="T33" fmla="*/ 761 h 1024"/>
                  <a:gd name="T34" fmla="*/ 585 w 1946"/>
                  <a:gd name="T35" fmla="*/ 783 h 1024"/>
                  <a:gd name="T36" fmla="*/ 553 w 1946"/>
                  <a:gd name="T37" fmla="*/ 765 h 1024"/>
                  <a:gd name="T38" fmla="*/ 555 w 1946"/>
                  <a:gd name="T39" fmla="*/ 675 h 1024"/>
                  <a:gd name="T40" fmla="*/ 508 w 1946"/>
                  <a:gd name="T41" fmla="*/ 612 h 1024"/>
                  <a:gd name="T42" fmla="*/ 486 w 1946"/>
                  <a:gd name="T43" fmla="*/ 434 h 1024"/>
                  <a:gd name="T44" fmla="*/ 406 w 1946"/>
                  <a:gd name="T45" fmla="*/ 345 h 1024"/>
                  <a:gd name="T46" fmla="*/ 388 w 1946"/>
                  <a:gd name="T47" fmla="*/ 285 h 1024"/>
                  <a:gd name="T48" fmla="*/ 348 w 1946"/>
                  <a:gd name="T49" fmla="*/ 253 h 1024"/>
                  <a:gd name="T50" fmla="*/ 221 w 1946"/>
                  <a:gd name="T51" fmla="*/ 244 h 1024"/>
                  <a:gd name="T52" fmla="*/ 144 w 1946"/>
                  <a:gd name="T53" fmla="*/ 215 h 1024"/>
                  <a:gd name="T54" fmla="*/ 114 w 1946"/>
                  <a:gd name="T55" fmla="*/ 151 h 1024"/>
                  <a:gd name="T56" fmla="*/ 117 w 1946"/>
                  <a:gd name="T57" fmla="*/ 131 h 1024"/>
                  <a:gd name="T58" fmla="*/ 87 w 1946"/>
                  <a:gd name="T59" fmla="*/ 139 h 1024"/>
                  <a:gd name="T60" fmla="*/ 24 w 1946"/>
                  <a:gd name="T61" fmla="*/ 99 h 1024"/>
                  <a:gd name="T62" fmla="*/ 0 w 1946"/>
                  <a:gd name="T63" fmla="*/ 41 h 1024"/>
                  <a:gd name="T64" fmla="*/ 94 w 1946"/>
                  <a:gd name="T65" fmla="*/ 0 h 1024"/>
                  <a:gd name="T66" fmla="*/ 210 w 1946"/>
                  <a:gd name="T67" fmla="*/ 43 h 1024"/>
                  <a:gd name="T68" fmla="*/ 374 w 1946"/>
                  <a:gd name="T69" fmla="*/ 60 h 1024"/>
                  <a:gd name="T70" fmla="*/ 463 w 1946"/>
                  <a:gd name="T71" fmla="*/ 99 h 1024"/>
                  <a:gd name="T72" fmla="*/ 588 w 1946"/>
                  <a:gd name="T73" fmla="*/ 107 h 1024"/>
                  <a:gd name="T74" fmla="*/ 793 w 1946"/>
                  <a:gd name="T75" fmla="*/ 185 h 1024"/>
                  <a:gd name="T76" fmla="*/ 984 w 1946"/>
                  <a:gd name="T77" fmla="*/ 214 h 1024"/>
                  <a:gd name="T78" fmla="*/ 1078 w 1946"/>
                  <a:gd name="T79" fmla="*/ 253 h 1024"/>
                  <a:gd name="T80" fmla="*/ 1140 w 1946"/>
                  <a:gd name="T81" fmla="*/ 332 h 1024"/>
                  <a:gd name="T82" fmla="*/ 1235 w 1946"/>
                  <a:gd name="T83" fmla="*/ 366 h 1024"/>
                  <a:gd name="T84" fmla="*/ 1248 w 1946"/>
                  <a:gd name="T85" fmla="*/ 410 h 1024"/>
                  <a:gd name="T86" fmla="*/ 1302 w 1946"/>
                  <a:gd name="T87" fmla="*/ 419 h 1024"/>
                  <a:gd name="T88" fmla="*/ 1426 w 1946"/>
                  <a:gd name="T89" fmla="*/ 382 h 1024"/>
                  <a:gd name="T90" fmla="*/ 1488 w 1946"/>
                  <a:gd name="T91" fmla="*/ 346 h 1024"/>
                  <a:gd name="T92" fmla="*/ 1568 w 1946"/>
                  <a:gd name="T93" fmla="*/ 416 h 1024"/>
                  <a:gd name="T94" fmla="*/ 1693 w 1946"/>
                  <a:gd name="T95" fmla="*/ 437 h 1024"/>
                  <a:gd name="T96" fmla="*/ 1733 w 1946"/>
                  <a:gd name="T97" fmla="*/ 499 h 1024"/>
                  <a:gd name="T98" fmla="*/ 1725 w 1946"/>
                  <a:gd name="T99" fmla="*/ 543 h 1024"/>
                  <a:gd name="T100" fmla="*/ 1819 w 1946"/>
                  <a:gd name="T101" fmla="*/ 612 h 1024"/>
                  <a:gd name="T102" fmla="*/ 1877 w 1946"/>
                  <a:gd name="T103" fmla="*/ 630 h 1024"/>
                  <a:gd name="T104" fmla="*/ 1868 w 1946"/>
                  <a:gd name="T105" fmla="*/ 693 h 1024"/>
                  <a:gd name="T106" fmla="*/ 1789 w 1946"/>
                  <a:gd name="T107" fmla="*/ 746 h 1024"/>
                  <a:gd name="T108" fmla="*/ 1799 w 1946"/>
                  <a:gd name="T109" fmla="*/ 798 h 1024"/>
                  <a:gd name="T110" fmla="*/ 1866 w 1946"/>
                  <a:gd name="T111" fmla="*/ 839 h 1024"/>
                  <a:gd name="T112" fmla="*/ 1883 w 1946"/>
                  <a:gd name="T113" fmla="*/ 869 h 1024"/>
                  <a:gd name="T114" fmla="*/ 1946 w 1946"/>
                  <a:gd name="T115" fmla="*/ 918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6" h="1024">
                    <a:moveTo>
                      <a:pt x="1946" y="918"/>
                    </a:moveTo>
                    <a:lnTo>
                      <a:pt x="1898" y="958"/>
                    </a:lnTo>
                    <a:lnTo>
                      <a:pt x="1880" y="1024"/>
                    </a:lnTo>
                    <a:lnTo>
                      <a:pt x="1822" y="980"/>
                    </a:lnTo>
                    <a:lnTo>
                      <a:pt x="1733" y="954"/>
                    </a:lnTo>
                    <a:lnTo>
                      <a:pt x="1635" y="866"/>
                    </a:lnTo>
                    <a:lnTo>
                      <a:pt x="1573" y="912"/>
                    </a:lnTo>
                    <a:lnTo>
                      <a:pt x="1439" y="900"/>
                    </a:lnTo>
                    <a:lnTo>
                      <a:pt x="1283" y="856"/>
                    </a:lnTo>
                    <a:lnTo>
                      <a:pt x="1128" y="880"/>
                    </a:lnTo>
                    <a:lnTo>
                      <a:pt x="954" y="873"/>
                    </a:lnTo>
                    <a:lnTo>
                      <a:pt x="932" y="833"/>
                    </a:lnTo>
                    <a:lnTo>
                      <a:pt x="874" y="803"/>
                    </a:lnTo>
                    <a:lnTo>
                      <a:pt x="825" y="715"/>
                    </a:lnTo>
                    <a:lnTo>
                      <a:pt x="767" y="706"/>
                    </a:lnTo>
                    <a:lnTo>
                      <a:pt x="731" y="759"/>
                    </a:lnTo>
                    <a:lnTo>
                      <a:pt x="678" y="761"/>
                    </a:lnTo>
                    <a:lnTo>
                      <a:pt x="585" y="783"/>
                    </a:lnTo>
                    <a:lnTo>
                      <a:pt x="553" y="765"/>
                    </a:lnTo>
                    <a:lnTo>
                      <a:pt x="555" y="675"/>
                    </a:lnTo>
                    <a:lnTo>
                      <a:pt x="508" y="612"/>
                    </a:lnTo>
                    <a:lnTo>
                      <a:pt x="486" y="434"/>
                    </a:lnTo>
                    <a:lnTo>
                      <a:pt x="406" y="345"/>
                    </a:lnTo>
                    <a:lnTo>
                      <a:pt x="388" y="285"/>
                    </a:lnTo>
                    <a:lnTo>
                      <a:pt x="348" y="253"/>
                    </a:lnTo>
                    <a:lnTo>
                      <a:pt x="221" y="244"/>
                    </a:lnTo>
                    <a:lnTo>
                      <a:pt x="144" y="215"/>
                    </a:lnTo>
                    <a:lnTo>
                      <a:pt x="114" y="151"/>
                    </a:lnTo>
                    <a:lnTo>
                      <a:pt x="117" y="131"/>
                    </a:lnTo>
                    <a:lnTo>
                      <a:pt x="87" y="139"/>
                    </a:lnTo>
                    <a:lnTo>
                      <a:pt x="24" y="99"/>
                    </a:lnTo>
                    <a:lnTo>
                      <a:pt x="0" y="41"/>
                    </a:lnTo>
                    <a:lnTo>
                      <a:pt x="94" y="0"/>
                    </a:lnTo>
                    <a:lnTo>
                      <a:pt x="210" y="43"/>
                    </a:lnTo>
                    <a:lnTo>
                      <a:pt x="374" y="60"/>
                    </a:lnTo>
                    <a:lnTo>
                      <a:pt x="463" y="99"/>
                    </a:lnTo>
                    <a:lnTo>
                      <a:pt x="588" y="107"/>
                    </a:lnTo>
                    <a:lnTo>
                      <a:pt x="793" y="185"/>
                    </a:lnTo>
                    <a:lnTo>
                      <a:pt x="984" y="214"/>
                    </a:lnTo>
                    <a:lnTo>
                      <a:pt x="1078" y="253"/>
                    </a:lnTo>
                    <a:lnTo>
                      <a:pt x="1140" y="332"/>
                    </a:lnTo>
                    <a:lnTo>
                      <a:pt x="1235" y="366"/>
                    </a:lnTo>
                    <a:lnTo>
                      <a:pt x="1248" y="410"/>
                    </a:lnTo>
                    <a:lnTo>
                      <a:pt x="1302" y="419"/>
                    </a:lnTo>
                    <a:lnTo>
                      <a:pt x="1426" y="382"/>
                    </a:lnTo>
                    <a:lnTo>
                      <a:pt x="1488" y="346"/>
                    </a:lnTo>
                    <a:lnTo>
                      <a:pt x="1568" y="416"/>
                    </a:lnTo>
                    <a:lnTo>
                      <a:pt x="1693" y="437"/>
                    </a:lnTo>
                    <a:lnTo>
                      <a:pt x="1733" y="499"/>
                    </a:lnTo>
                    <a:lnTo>
                      <a:pt x="1725" y="543"/>
                    </a:lnTo>
                    <a:lnTo>
                      <a:pt x="1819" y="612"/>
                    </a:lnTo>
                    <a:lnTo>
                      <a:pt x="1877" y="630"/>
                    </a:lnTo>
                    <a:lnTo>
                      <a:pt x="1868" y="693"/>
                    </a:lnTo>
                    <a:lnTo>
                      <a:pt x="1789" y="746"/>
                    </a:lnTo>
                    <a:lnTo>
                      <a:pt x="1799" y="798"/>
                    </a:lnTo>
                    <a:lnTo>
                      <a:pt x="1866" y="839"/>
                    </a:lnTo>
                    <a:lnTo>
                      <a:pt x="1883" y="869"/>
                    </a:lnTo>
                    <a:lnTo>
                      <a:pt x="1946" y="9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" name="Freeform 324">
                <a:extLst>
                  <a:ext uri="{FF2B5EF4-FFF2-40B4-BE49-F238E27FC236}">
                    <a16:creationId xmlns:a16="http://schemas.microsoft.com/office/drawing/2014/main" id="{FB5B7C4B-0CFD-194A-9AF3-DF7A6921CD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479861" y="5522397"/>
                <a:ext cx="476609" cy="401887"/>
              </a:xfrm>
              <a:custGeom>
                <a:avLst/>
                <a:gdLst>
                  <a:gd name="T0" fmla="*/ 1149 w 1177"/>
                  <a:gd name="T1" fmla="*/ 768 h 992"/>
                  <a:gd name="T2" fmla="*/ 1096 w 1177"/>
                  <a:gd name="T3" fmla="*/ 746 h 992"/>
                  <a:gd name="T4" fmla="*/ 1109 w 1177"/>
                  <a:gd name="T5" fmla="*/ 701 h 992"/>
                  <a:gd name="T6" fmla="*/ 1087 w 1177"/>
                  <a:gd name="T7" fmla="*/ 676 h 992"/>
                  <a:gd name="T8" fmla="*/ 1029 w 1177"/>
                  <a:gd name="T9" fmla="*/ 667 h 992"/>
                  <a:gd name="T10" fmla="*/ 975 w 1177"/>
                  <a:gd name="T11" fmla="*/ 610 h 992"/>
                  <a:gd name="T12" fmla="*/ 965 w 1177"/>
                  <a:gd name="T13" fmla="*/ 517 h 992"/>
                  <a:gd name="T14" fmla="*/ 961 w 1177"/>
                  <a:gd name="T15" fmla="*/ 473 h 992"/>
                  <a:gd name="T16" fmla="*/ 781 w 1177"/>
                  <a:gd name="T17" fmla="*/ 350 h 992"/>
                  <a:gd name="T18" fmla="*/ 780 w 1177"/>
                  <a:gd name="T19" fmla="*/ 271 h 992"/>
                  <a:gd name="T20" fmla="*/ 740 w 1177"/>
                  <a:gd name="T21" fmla="*/ 223 h 992"/>
                  <a:gd name="T22" fmla="*/ 660 w 1177"/>
                  <a:gd name="T23" fmla="*/ 223 h 992"/>
                  <a:gd name="T24" fmla="*/ 663 w 1177"/>
                  <a:gd name="T25" fmla="*/ 113 h 992"/>
                  <a:gd name="T26" fmla="*/ 619 w 1177"/>
                  <a:gd name="T27" fmla="*/ 104 h 992"/>
                  <a:gd name="T28" fmla="*/ 619 w 1177"/>
                  <a:gd name="T29" fmla="*/ 56 h 992"/>
                  <a:gd name="T30" fmla="*/ 485 w 1177"/>
                  <a:gd name="T31" fmla="*/ 44 h 992"/>
                  <a:gd name="T32" fmla="*/ 329 w 1177"/>
                  <a:gd name="T33" fmla="*/ 0 h 992"/>
                  <a:gd name="T34" fmla="*/ 174 w 1177"/>
                  <a:gd name="T35" fmla="*/ 24 h 992"/>
                  <a:gd name="T36" fmla="*/ 0 w 1177"/>
                  <a:gd name="T37" fmla="*/ 17 h 992"/>
                  <a:gd name="T38" fmla="*/ 46 w 1177"/>
                  <a:gd name="T39" fmla="*/ 69 h 992"/>
                  <a:gd name="T40" fmla="*/ 144 w 1177"/>
                  <a:gd name="T41" fmla="*/ 122 h 992"/>
                  <a:gd name="T42" fmla="*/ 229 w 1177"/>
                  <a:gd name="T43" fmla="*/ 183 h 992"/>
                  <a:gd name="T44" fmla="*/ 239 w 1177"/>
                  <a:gd name="T45" fmla="*/ 316 h 992"/>
                  <a:gd name="T46" fmla="*/ 213 w 1177"/>
                  <a:gd name="T47" fmla="*/ 396 h 992"/>
                  <a:gd name="T48" fmla="*/ 254 w 1177"/>
                  <a:gd name="T49" fmla="*/ 529 h 992"/>
                  <a:gd name="T50" fmla="*/ 348 w 1177"/>
                  <a:gd name="T51" fmla="*/ 554 h 992"/>
                  <a:gd name="T52" fmla="*/ 431 w 1177"/>
                  <a:gd name="T53" fmla="*/ 522 h 992"/>
                  <a:gd name="T54" fmla="*/ 490 w 1177"/>
                  <a:gd name="T55" fmla="*/ 637 h 992"/>
                  <a:gd name="T56" fmla="*/ 557 w 1177"/>
                  <a:gd name="T57" fmla="*/ 667 h 992"/>
                  <a:gd name="T58" fmla="*/ 620 w 1177"/>
                  <a:gd name="T59" fmla="*/ 631 h 992"/>
                  <a:gd name="T60" fmla="*/ 704 w 1177"/>
                  <a:gd name="T61" fmla="*/ 706 h 992"/>
                  <a:gd name="T62" fmla="*/ 789 w 1177"/>
                  <a:gd name="T63" fmla="*/ 678 h 992"/>
                  <a:gd name="T64" fmla="*/ 883 w 1177"/>
                  <a:gd name="T65" fmla="*/ 752 h 992"/>
                  <a:gd name="T66" fmla="*/ 888 w 1177"/>
                  <a:gd name="T67" fmla="*/ 824 h 992"/>
                  <a:gd name="T68" fmla="*/ 928 w 1177"/>
                  <a:gd name="T69" fmla="*/ 881 h 992"/>
                  <a:gd name="T70" fmla="*/ 1026 w 1177"/>
                  <a:gd name="T71" fmla="*/ 915 h 992"/>
                  <a:gd name="T72" fmla="*/ 1043 w 1177"/>
                  <a:gd name="T73" fmla="*/ 992 h 992"/>
                  <a:gd name="T74" fmla="*/ 1093 w 1177"/>
                  <a:gd name="T75" fmla="*/ 932 h 992"/>
                  <a:gd name="T76" fmla="*/ 1177 w 1177"/>
                  <a:gd name="T77" fmla="*/ 865 h 992"/>
                  <a:gd name="T78" fmla="*/ 1123 w 1177"/>
                  <a:gd name="T79" fmla="*/ 804 h 992"/>
                  <a:gd name="T80" fmla="*/ 1149 w 1177"/>
                  <a:gd name="T81" fmla="*/ 768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77" h="992">
                    <a:moveTo>
                      <a:pt x="1149" y="768"/>
                    </a:moveTo>
                    <a:lnTo>
                      <a:pt x="1096" y="746"/>
                    </a:lnTo>
                    <a:lnTo>
                      <a:pt x="1109" y="701"/>
                    </a:lnTo>
                    <a:lnTo>
                      <a:pt x="1087" y="676"/>
                    </a:lnTo>
                    <a:lnTo>
                      <a:pt x="1029" y="667"/>
                    </a:lnTo>
                    <a:lnTo>
                      <a:pt x="975" y="610"/>
                    </a:lnTo>
                    <a:lnTo>
                      <a:pt x="965" y="517"/>
                    </a:lnTo>
                    <a:lnTo>
                      <a:pt x="961" y="473"/>
                    </a:lnTo>
                    <a:lnTo>
                      <a:pt x="781" y="350"/>
                    </a:lnTo>
                    <a:lnTo>
                      <a:pt x="780" y="271"/>
                    </a:lnTo>
                    <a:lnTo>
                      <a:pt x="740" y="223"/>
                    </a:lnTo>
                    <a:lnTo>
                      <a:pt x="660" y="223"/>
                    </a:lnTo>
                    <a:lnTo>
                      <a:pt x="663" y="113"/>
                    </a:lnTo>
                    <a:lnTo>
                      <a:pt x="619" y="104"/>
                    </a:lnTo>
                    <a:lnTo>
                      <a:pt x="619" y="56"/>
                    </a:lnTo>
                    <a:lnTo>
                      <a:pt x="485" y="44"/>
                    </a:lnTo>
                    <a:lnTo>
                      <a:pt x="329" y="0"/>
                    </a:lnTo>
                    <a:lnTo>
                      <a:pt x="174" y="24"/>
                    </a:lnTo>
                    <a:lnTo>
                      <a:pt x="0" y="17"/>
                    </a:lnTo>
                    <a:lnTo>
                      <a:pt x="46" y="69"/>
                    </a:lnTo>
                    <a:lnTo>
                      <a:pt x="144" y="122"/>
                    </a:lnTo>
                    <a:lnTo>
                      <a:pt x="229" y="183"/>
                    </a:lnTo>
                    <a:lnTo>
                      <a:pt x="239" y="316"/>
                    </a:lnTo>
                    <a:lnTo>
                      <a:pt x="213" y="396"/>
                    </a:lnTo>
                    <a:lnTo>
                      <a:pt x="254" y="529"/>
                    </a:lnTo>
                    <a:lnTo>
                      <a:pt x="348" y="554"/>
                    </a:lnTo>
                    <a:lnTo>
                      <a:pt x="431" y="522"/>
                    </a:lnTo>
                    <a:lnTo>
                      <a:pt x="490" y="637"/>
                    </a:lnTo>
                    <a:lnTo>
                      <a:pt x="557" y="667"/>
                    </a:lnTo>
                    <a:lnTo>
                      <a:pt x="620" y="631"/>
                    </a:lnTo>
                    <a:lnTo>
                      <a:pt x="704" y="706"/>
                    </a:lnTo>
                    <a:lnTo>
                      <a:pt x="789" y="678"/>
                    </a:lnTo>
                    <a:lnTo>
                      <a:pt x="883" y="752"/>
                    </a:lnTo>
                    <a:lnTo>
                      <a:pt x="888" y="824"/>
                    </a:lnTo>
                    <a:lnTo>
                      <a:pt x="928" y="881"/>
                    </a:lnTo>
                    <a:lnTo>
                      <a:pt x="1026" y="915"/>
                    </a:lnTo>
                    <a:lnTo>
                      <a:pt x="1043" y="992"/>
                    </a:lnTo>
                    <a:lnTo>
                      <a:pt x="1093" y="932"/>
                    </a:lnTo>
                    <a:lnTo>
                      <a:pt x="1177" y="865"/>
                    </a:lnTo>
                    <a:lnTo>
                      <a:pt x="1123" y="804"/>
                    </a:lnTo>
                    <a:lnTo>
                      <a:pt x="1149" y="7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Freeform 325">
                <a:extLst>
                  <a:ext uri="{FF2B5EF4-FFF2-40B4-BE49-F238E27FC236}">
                    <a16:creationId xmlns:a16="http://schemas.microsoft.com/office/drawing/2014/main" id="{0FB5A4E5-92C2-594C-AD9F-27B146322D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87361" y="6427147"/>
                <a:ext cx="288794" cy="173680"/>
              </a:xfrm>
              <a:custGeom>
                <a:avLst/>
                <a:gdLst>
                  <a:gd name="T0" fmla="*/ 701 w 714"/>
                  <a:gd name="T1" fmla="*/ 30 h 432"/>
                  <a:gd name="T2" fmla="*/ 657 w 714"/>
                  <a:gd name="T3" fmla="*/ 43 h 432"/>
                  <a:gd name="T4" fmla="*/ 660 w 714"/>
                  <a:gd name="T5" fmla="*/ 70 h 432"/>
                  <a:gd name="T6" fmla="*/ 611 w 714"/>
                  <a:gd name="T7" fmla="*/ 103 h 432"/>
                  <a:gd name="T8" fmla="*/ 578 w 714"/>
                  <a:gd name="T9" fmla="*/ 123 h 432"/>
                  <a:gd name="T10" fmla="*/ 545 w 714"/>
                  <a:gd name="T11" fmla="*/ 163 h 432"/>
                  <a:gd name="T12" fmla="*/ 499 w 714"/>
                  <a:gd name="T13" fmla="*/ 201 h 432"/>
                  <a:gd name="T14" fmla="*/ 500 w 714"/>
                  <a:gd name="T15" fmla="*/ 205 h 432"/>
                  <a:gd name="T16" fmla="*/ 509 w 714"/>
                  <a:gd name="T17" fmla="*/ 234 h 432"/>
                  <a:gd name="T18" fmla="*/ 519 w 714"/>
                  <a:gd name="T19" fmla="*/ 246 h 432"/>
                  <a:gd name="T20" fmla="*/ 539 w 714"/>
                  <a:gd name="T21" fmla="*/ 270 h 432"/>
                  <a:gd name="T22" fmla="*/ 546 w 714"/>
                  <a:gd name="T23" fmla="*/ 300 h 432"/>
                  <a:gd name="T24" fmla="*/ 523 w 714"/>
                  <a:gd name="T25" fmla="*/ 304 h 432"/>
                  <a:gd name="T26" fmla="*/ 516 w 714"/>
                  <a:gd name="T27" fmla="*/ 284 h 432"/>
                  <a:gd name="T28" fmla="*/ 489 w 714"/>
                  <a:gd name="T29" fmla="*/ 284 h 432"/>
                  <a:gd name="T30" fmla="*/ 467 w 714"/>
                  <a:gd name="T31" fmla="*/ 290 h 432"/>
                  <a:gd name="T32" fmla="*/ 447 w 714"/>
                  <a:gd name="T33" fmla="*/ 310 h 432"/>
                  <a:gd name="T34" fmla="*/ 413 w 714"/>
                  <a:gd name="T35" fmla="*/ 347 h 432"/>
                  <a:gd name="T36" fmla="*/ 347 w 714"/>
                  <a:gd name="T37" fmla="*/ 385 h 432"/>
                  <a:gd name="T38" fmla="*/ 284 w 714"/>
                  <a:gd name="T39" fmla="*/ 392 h 432"/>
                  <a:gd name="T40" fmla="*/ 234 w 714"/>
                  <a:gd name="T41" fmla="*/ 386 h 432"/>
                  <a:gd name="T42" fmla="*/ 207 w 714"/>
                  <a:gd name="T43" fmla="*/ 410 h 432"/>
                  <a:gd name="T44" fmla="*/ 214 w 714"/>
                  <a:gd name="T45" fmla="*/ 432 h 432"/>
                  <a:gd name="T46" fmla="*/ 190 w 714"/>
                  <a:gd name="T47" fmla="*/ 426 h 432"/>
                  <a:gd name="T48" fmla="*/ 143 w 714"/>
                  <a:gd name="T49" fmla="*/ 416 h 432"/>
                  <a:gd name="T50" fmla="*/ 64 w 714"/>
                  <a:gd name="T51" fmla="*/ 411 h 432"/>
                  <a:gd name="T52" fmla="*/ 50 w 714"/>
                  <a:gd name="T53" fmla="*/ 384 h 432"/>
                  <a:gd name="T54" fmla="*/ 40 w 714"/>
                  <a:gd name="T55" fmla="*/ 354 h 432"/>
                  <a:gd name="T56" fmla="*/ 10 w 714"/>
                  <a:gd name="T57" fmla="*/ 328 h 432"/>
                  <a:gd name="T58" fmla="*/ 6 w 714"/>
                  <a:gd name="T59" fmla="*/ 295 h 432"/>
                  <a:gd name="T60" fmla="*/ 0 w 714"/>
                  <a:gd name="T61" fmla="*/ 268 h 432"/>
                  <a:gd name="T62" fmla="*/ 36 w 714"/>
                  <a:gd name="T63" fmla="*/ 275 h 432"/>
                  <a:gd name="T64" fmla="*/ 57 w 714"/>
                  <a:gd name="T65" fmla="*/ 285 h 432"/>
                  <a:gd name="T66" fmla="*/ 89 w 714"/>
                  <a:gd name="T67" fmla="*/ 231 h 432"/>
                  <a:gd name="T68" fmla="*/ 113 w 714"/>
                  <a:gd name="T69" fmla="*/ 221 h 432"/>
                  <a:gd name="T70" fmla="*/ 142 w 714"/>
                  <a:gd name="T71" fmla="*/ 210 h 432"/>
                  <a:gd name="T72" fmla="*/ 206 w 714"/>
                  <a:gd name="T73" fmla="*/ 217 h 432"/>
                  <a:gd name="T74" fmla="*/ 208 w 714"/>
                  <a:gd name="T75" fmla="*/ 193 h 432"/>
                  <a:gd name="T76" fmla="*/ 208 w 714"/>
                  <a:gd name="T77" fmla="*/ 187 h 432"/>
                  <a:gd name="T78" fmla="*/ 205 w 714"/>
                  <a:gd name="T79" fmla="*/ 150 h 432"/>
                  <a:gd name="T80" fmla="*/ 241 w 714"/>
                  <a:gd name="T81" fmla="*/ 153 h 432"/>
                  <a:gd name="T82" fmla="*/ 265 w 714"/>
                  <a:gd name="T83" fmla="*/ 173 h 432"/>
                  <a:gd name="T84" fmla="*/ 325 w 714"/>
                  <a:gd name="T85" fmla="*/ 179 h 432"/>
                  <a:gd name="T86" fmla="*/ 382 w 714"/>
                  <a:gd name="T87" fmla="*/ 156 h 432"/>
                  <a:gd name="T88" fmla="*/ 484 w 714"/>
                  <a:gd name="T89" fmla="*/ 121 h 432"/>
                  <a:gd name="T90" fmla="*/ 561 w 714"/>
                  <a:gd name="T91" fmla="*/ 91 h 432"/>
                  <a:gd name="T92" fmla="*/ 617 w 714"/>
                  <a:gd name="T93" fmla="*/ 44 h 432"/>
                  <a:gd name="T94" fmla="*/ 660 w 714"/>
                  <a:gd name="T95" fmla="*/ 30 h 432"/>
                  <a:gd name="T96" fmla="*/ 687 w 714"/>
                  <a:gd name="T97" fmla="*/ 0 h 432"/>
                  <a:gd name="T98" fmla="*/ 714 w 714"/>
                  <a:gd name="T99" fmla="*/ 0 h 432"/>
                  <a:gd name="T100" fmla="*/ 701 w 714"/>
                  <a:gd name="T101" fmla="*/ 3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4" h="432">
                    <a:moveTo>
                      <a:pt x="701" y="30"/>
                    </a:moveTo>
                    <a:lnTo>
                      <a:pt x="657" y="43"/>
                    </a:lnTo>
                    <a:lnTo>
                      <a:pt x="660" y="70"/>
                    </a:lnTo>
                    <a:lnTo>
                      <a:pt x="611" y="103"/>
                    </a:lnTo>
                    <a:lnTo>
                      <a:pt x="578" y="123"/>
                    </a:lnTo>
                    <a:lnTo>
                      <a:pt x="545" y="163"/>
                    </a:lnTo>
                    <a:lnTo>
                      <a:pt x="499" y="201"/>
                    </a:lnTo>
                    <a:lnTo>
                      <a:pt x="500" y="205"/>
                    </a:lnTo>
                    <a:lnTo>
                      <a:pt x="509" y="234"/>
                    </a:lnTo>
                    <a:lnTo>
                      <a:pt x="519" y="246"/>
                    </a:lnTo>
                    <a:lnTo>
                      <a:pt x="539" y="270"/>
                    </a:lnTo>
                    <a:lnTo>
                      <a:pt x="546" y="300"/>
                    </a:lnTo>
                    <a:lnTo>
                      <a:pt x="523" y="304"/>
                    </a:lnTo>
                    <a:lnTo>
                      <a:pt x="516" y="284"/>
                    </a:lnTo>
                    <a:lnTo>
                      <a:pt x="489" y="284"/>
                    </a:lnTo>
                    <a:lnTo>
                      <a:pt x="467" y="290"/>
                    </a:lnTo>
                    <a:lnTo>
                      <a:pt x="447" y="310"/>
                    </a:lnTo>
                    <a:lnTo>
                      <a:pt x="413" y="347"/>
                    </a:lnTo>
                    <a:lnTo>
                      <a:pt x="347" y="385"/>
                    </a:lnTo>
                    <a:lnTo>
                      <a:pt x="284" y="392"/>
                    </a:lnTo>
                    <a:lnTo>
                      <a:pt x="234" y="386"/>
                    </a:lnTo>
                    <a:lnTo>
                      <a:pt x="207" y="410"/>
                    </a:lnTo>
                    <a:lnTo>
                      <a:pt x="214" y="432"/>
                    </a:lnTo>
                    <a:lnTo>
                      <a:pt x="190" y="426"/>
                    </a:lnTo>
                    <a:lnTo>
                      <a:pt x="143" y="416"/>
                    </a:lnTo>
                    <a:lnTo>
                      <a:pt x="64" y="411"/>
                    </a:lnTo>
                    <a:lnTo>
                      <a:pt x="50" y="384"/>
                    </a:lnTo>
                    <a:lnTo>
                      <a:pt x="40" y="354"/>
                    </a:lnTo>
                    <a:lnTo>
                      <a:pt x="10" y="328"/>
                    </a:lnTo>
                    <a:lnTo>
                      <a:pt x="6" y="295"/>
                    </a:lnTo>
                    <a:lnTo>
                      <a:pt x="0" y="268"/>
                    </a:lnTo>
                    <a:lnTo>
                      <a:pt x="36" y="275"/>
                    </a:lnTo>
                    <a:lnTo>
                      <a:pt x="57" y="285"/>
                    </a:lnTo>
                    <a:lnTo>
                      <a:pt x="89" y="231"/>
                    </a:lnTo>
                    <a:lnTo>
                      <a:pt x="113" y="221"/>
                    </a:lnTo>
                    <a:lnTo>
                      <a:pt x="142" y="210"/>
                    </a:lnTo>
                    <a:lnTo>
                      <a:pt x="206" y="217"/>
                    </a:lnTo>
                    <a:lnTo>
                      <a:pt x="208" y="193"/>
                    </a:lnTo>
                    <a:lnTo>
                      <a:pt x="208" y="187"/>
                    </a:lnTo>
                    <a:lnTo>
                      <a:pt x="205" y="150"/>
                    </a:lnTo>
                    <a:lnTo>
                      <a:pt x="241" y="153"/>
                    </a:lnTo>
                    <a:lnTo>
                      <a:pt x="265" y="173"/>
                    </a:lnTo>
                    <a:lnTo>
                      <a:pt x="325" y="179"/>
                    </a:lnTo>
                    <a:lnTo>
                      <a:pt x="382" y="156"/>
                    </a:lnTo>
                    <a:lnTo>
                      <a:pt x="484" y="121"/>
                    </a:lnTo>
                    <a:lnTo>
                      <a:pt x="561" y="91"/>
                    </a:lnTo>
                    <a:lnTo>
                      <a:pt x="617" y="44"/>
                    </a:lnTo>
                    <a:lnTo>
                      <a:pt x="660" y="30"/>
                    </a:lnTo>
                    <a:lnTo>
                      <a:pt x="687" y="0"/>
                    </a:lnTo>
                    <a:lnTo>
                      <a:pt x="714" y="0"/>
                    </a:lnTo>
                    <a:lnTo>
                      <a:pt x="701" y="3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" name="Freeform 326">
                <a:extLst>
                  <a:ext uri="{FF2B5EF4-FFF2-40B4-BE49-F238E27FC236}">
                    <a16:creationId xmlns:a16="http://schemas.microsoft.com/office/drawing/2014/main" id="{F6E7CE71-81A8-0549-8D2E-4410E541CD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901944" y="3088862"/>
                <a:ext cx="2445653" cy="2546630"/>
              </a:xfrm>
              <a:custGeom>
                <a:avLst/>
                <a:gdLst>
                  <a:gd name="T0" fmla="*/ 4431 w 6054"/>
                  <a:gd name="T1" fmla="*/ 586 h 6306"/>
                  <a:gd name="T2" fmla="*/ 4311 w 6054"/>
                  <a:gd name="T3" fmla="*/ 1680 h 6306"/>
                  <a:gd name="T4" fmla="*/ 3549 w 6054"/>
                  <a:gd name="T5" fmla="*/ 1859 h 6306"/>
                  <a:gd name="T6" fmla="*/ 2750 w 6054"/>
                  <a:gd name="T7" fmla="*/ 2066 h 6306"/>
                  <a:gd name="T8" fmla="*/ 1898 w 6054"/>
                  <a:gd name="T9" fmla="*/ 1618 h 6306"/>
                  <a:gd name="T10" fmla="*/ 1139 w 6054"/>
                  <a:gd name="T11" fmla="*/ 1673 h 6306"/>
                  <a:gd name="T12" fmla="*/ 171 w 6054"/>
                  <a:gd name="T13" fmla="*/ 2288 h 6306"/>
                  <a:gd name="T14" fmla="*/ 382 w 6054"/>
                  <a:gd name="T15" fmla="*/ 3481 h 6306"/>
                  <a:gd name="T16" fmla="*/ 797 w 6054"/>
                  <a:gd name="T17" fmla="*/ 3933 h 6306"/>
                  <a:gd name="T18" fmla="*/ 1123 w 6054"/>
                  <a:gd name="T19" fmla="*/ 3835 h 6306"/>
                  <a:gd name="T20" fmla="*/ 1620 w 6054"/>
                  <a:gd name="T21" fmla="*/ 3698 h 6306"/>
                  <a:gd name="T22" fmla="*/ 2121 w 6054"/>
                  <a:gd name="T23" fmla="*/ 3940 h 6306"/>
                  <a:gd name="T24" fmla="*/ 1998 w 6054"/>
                  <a:gd name="T25" fmla="*/ 4402 h 6306"/>
                  <a:gd name="T26" fmla="*/ 1954 w 6054"/>
                  <a:gd name="T27" fmla="*/ 4431 h 6306"/>
                  <a:gd name="T28" fmla="*/ 1684 w 6054"/>
                  <a:gd name="T29" fmla="*/ 4447 h 6306"/>
                  <a:gd name="T30" fmla="*/ 1449 w 6054"/>
                  <a:gd name="T31" fmla="*/ 4510 h 6306"/>
                  <a:gd name="T32" fmla="*/ 1470 w 6054"/>
                  <a:gd name="T33" fmla="*/ 4714 h 6306"/>
                  <a:gd name="T34" fmla="*/ 1190 w 6054"/>
                  <a:gd name="T35" fmla="*/ 4845 h 6306"/>
                  <a:gd name="T36" fmla="*/ 1423 w 6054"/>
                  <a:gd name="T37" fmla="*/ 5370 h 6306"/>
                  <a:gd name="T38" fmla="*/ 1878 w 6054"/>
                  <a:gd name="T39" fmla="*/ 5574 h 6306"/>
                  <a:gd name="T40" fmla="*/ 1785 w 6054"/>
                  <a:gd name="T41" fmla="*/ 5950 h 6306"/>
                  <a:gd name="T42" fmla="*/ 1868 w 6054"/>
                  <a:gd name="T43" fmla="*/ 5864 h 6306"/>
                  <a:gd name="T44" fmla="*/ 1909 w 6054"/>
                  <a:gd name="T45" fmla="*/ 5820 h 6306"/>
                  <a:gd name="T46" fmla="*/ 2128 w 6054"/>
                  <a:gd name="T47" fmla="*/ 5799 h 6306"/>
                  <a:gd name="T48" fmla="*/ 2254 w 6054"/>
                  <a:gd name="T49" fmla="*/ 5769 h 6306"/>
                  <a:gd name="T50" fmla="*/ 2315 w 6054"/>
                  <a:gd name="T51" fmla="*/ 5830 h 6306"/>
                  <a:gd name="T52" fmla="*/ 2502 w 6054"/>
                  <a:gd name="T53" fmla="*/ 5929 h 6306"/>
                  <a:gd name="T54" fmla="*/ 2502 w 6054"/>
                  <a:gd name="T55" fmla="*/ 6002 h 6306"/>
                  <a:gd name="T56" fmla="*/ 2590 w 6054"/>
                  <a:gd name="T57" fmla="*/ 6078 h 6306"/>
                  <a:gd name="T58" fmla="*/ 2644 w 6054"/>
                  <a:gd name="T59" fmla="*/ 6224 h 6306"/>
                  <a:gd name="T60" fmla="*/ 2726 w 6054"/>
                  <a:gd name="T61" fmla="*/ 6288 h 6306"/>
                  <a:gd name="T62" fmla="*/ 2801 w 6054"/>
                  <a:gd name="T63" fmla="*/ 6296 h 6306"/>
                  <a:gd name="T64" fmla="*/ 2882 w 6054"/>
                  <a:gd name="T65" fmla="*/ 6276 h 6306"/>
                  <a:gd name="T66" fmla="*/ 2885 w 6054"/>
                  <a:gd name="T67" fmla="*/ 6170 h 6306"/>
                  <a:gd name="T68" fmla="*/ 2891 w 6054"/>
                  <a:gd name="T69" fmla="*/ 5513 h 6306"/>
                  <a:gd name="T70" fmla="*/ 2922 w 6054"/>
                  <a:gd name="T71" fmla="*/ 5163 h 6306"/>
                  <a:gd name="T72" fmla="*/ 2908 w 6054"/>
                  <a:gd name="T73" fmla="*/ 4927 h 6306"/>
                  <a:gd name="T74" fmla="*/ 2888 w 6054"/>
                  <a:gd name="T75" fmla="*/ 4635 h 6306"/>
                  <a:gd name="T76" fmla="*/ 2943 w 6054"/>
                  <a:gd name="T77" fmla="*/ 4600 h 6306"/>
                  <a:gd name="T78" fmla="*/ 3288 w 6054"/>
                  <a:gd name="T79" fmla="*/ 4492 h 6306"/>
                  <a:gd name="T80" fmla="*/ 3677 w 6054"/>
                  <a:gd name="T81" fmla="*/ 4342 h 6306"/>
                  <a:gd name="T82" fmla="*/ 3741 w 6054"/>
                  <a:gd name="T83" fmla="*/ 4342 h 6306"/>
                  <a:gd name="T84" fmla="*/ 3810 w 6054"/>
                  <a:gd name="T85" fmla="*/ 4394 h 6306"/>
                  <a:gd name="T86" fmla="*/ 3905 w 6054"/>
                  <a:gd name="T87" fmla="*/ 4435 h 6306"/>
                  <a:gd name="T88" fmla="*/ 3963 w 6054"/>
                  <a:gd name="T89" fmla="*/ 4463 h 6306"/>
                  <a:gd name="T90" fmla="*/ 4139 w 6054"/>
                  <a:gd name="T91" fmla="*/ 4630 h 6306"/>
                  <a:gd name="T92" fmla="*/ 4227 w 6054"/>
                  <a:gd name="T93" fmla="*/ 4643 h 6306"/>
                  <a:gd name="T94" fmla="*/ 4473 w 6054"/>
                  <a:gd name="T95" fmla="*/ 4780 h 6306"/>
                  <a:gd name="T96" fmla="*/ 4587 w 6054"/>
                  <a:gd name="T97" fmla="*/ 4861 h 6306"/>
                  <a:gd name="T98" fmla="*/ 4618 w 6054"/>
                  <a:gd name="T99" fmla="*/ 4922 h 6306"/>
                  <a:gd name="T100" fmla="*/ 4675 w 6054"/>
                  <a:gd name="T101" fmla="*/ 4986 h 6306"/>
                  <a:gd name="T102" fmla="*/ 4837 w 6054"/>
                  <a:gd name="T103" fmla="*/ 5122 h 6306"/>
                  <a:gd name="T104" fmla="*/ 4904 w 6054"/>
                  <a:gd name="T105" fmla="*/ 5201 h 6306"/>
                  <a:gd name="T106" fmla="*/ 5039 w 6054"/>
                  <a:gd name="T107" fmla="*/ 5213 h 6306"/>
                  <a:gd name="T108" fmla="*/ 5078 w 6054"/>
                  <a:gd name="T109" fmla="*/ 5171 h 6306"/>
                  <a:gd name="T110" fmla="*/ 5147 w 6054"/>
                  <a:gd name="T111" fmla="*/ 5164 h 6306"/>
                  <a:gd name="T112" fmla="*/ 5331 w 6054"/>
                  <a:gd name="T113" fmla="*/ 5108 h 6306"/>
                  <a:gd name="T114" fmla="*/ 5801 w 6054"/>
                  <a:gd name="T115" fmla="*/ 5072 h 6306"/>
                  <a:gd name="T116" fmla="*/ 5963 w 6054"/>
                  <a:gd name="T117" fmla="*/ 5092 h 6306"/>
                  <a:gd name="T118" fmla="*/ 6014 w 6054"/>
                  <a:gd name="T119" fmla="*/ 5153 h 6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054" h="6306">
                    <a:moveTo>
                      <a:pt x="5853" y="26"/>
                    </a:moveTo>
                    <a:lnTo>
                      <a:pt x="5604" y="159"/>
                    </a:lnTo>
                    <a:lnTo>
                      <a:pt x="4828" y="339"/>
                    </a:lnTo>
                    <a:lnTo>
                      <a:pt x="4534" y="293"/>
                    </a:lnTo>
                    <a:lnTo>
                      <a:pt x="4463" y="232"/>
                    </a:lnTo>
                    <a:lnTo>
                      <a:pt x="4427" y="312"/>
                    </a:lnTo>
                    <a:lnTo>
                      <a:pt x="4468" y="360"/>
                    </a:lnTo>
                    <a:lnTo>
                      <a:pt x="4406" y="427"/>
                    </a:lnTo>
                    <a:lnTo>
                      <a:pt x="4452" y="501"/>
                    </a:lnTo>
                    <a:lnTo>
                      <a:pt x="4447" y="559"/>
                    </a:lnTo>
                    <a:lnTo>
                      <a:pt x="4431" y="586"/>
                    </a:lnTo>
                    <a:lnTo>
                      <a:pt x="4418" y="687"/>
                    </a:lnTo>
                    <a:lnTo>
                      <a:pt x="4570" y="783"/>
                    </a:lnTo>
                    <a:lnTo>
                      <a:pt x="4544" y="846"/>
                    </a:lnTo>
                    <a:lnTo>
                      <a:pt x="4330" y="879"/>
                    </a:lnTo>
                    <a:lnTo>
                      <a:pt x="4261" y="1004"/>
                    </a:lnTo>
                    <a:lnTo>
                      <a:pt x="4316" y="1238"/>
                    </a:lnTo>
                    <a:lnTo>
                      <a:pt x="4119" y="1478"/>
                    </a:lnTo>
                    <a:lnTo>
                      <a:pt x="4088" y="1611"/>
                    </a:lnTo>
                    <a:lnTo>
                      <a:pt x="4129" y="1654"/>
                    </a:lnTo>
                    <a:lnTo>
                      <a:pt x="4267" y="1649"/>
                    </a:lnTo>
                    <a:lnTo>
                      <a:pt x="4311" y="1680"/>
                    </a:lnTo>
                    <a:lnTo>
                      <a:pt x="4432" y="1697"/>
                    </a:lnTo>
                    <a:lnTo>
                      <a:pt x="4481" y="1700"/>
                    </a:lnTo>
                    <a:lnTo>
                      <a:pt x="4498" y="1754"/>
                    </a:lnTo>
                    <a:lnTo>
                      <a:pt x="4467" y="1789"/>
                    </a:lnTo>
                    <a:lnTo>
                      <a:pt x="4425" y="2011"/>
                    </a:lnTo>
                    <a:lnTo>
                      <a:pt x="4350" y="2056"/>
                    </a:lnTo>
                    <a:lnTo>
                      <a:pt x="4075" y="2134"/>
                    </a:lnTo>
                    <a:lnTo>
                      <a:pt x="4004" y="2046"/>
                    </a:lnTo>
                    <a:lnTo>
                      <a:pt x="3885" y="2153"/>
                    </a:lnTo>
                    <a:lnTo>
                      <a:pt x="3616" y="1988"/>
                    </a:lnTo>
                    <a:lnTo>
                      <a:pt x="3549" y="1859"/>
                    </a:lnTo>
                    <a:lnTo>
                      <a:pt x="3456" y="1856"/>
                    </a:lnTo>
                    <a:lnTo>
                      <a:pt x="3394" y="1941"/>
                    </a:lnTo>
                    <a:lnTo>
                      <a:pt x="3323" y="1945"/>
                    </a:lnTo>
                    <a:lnTo>
                      <a:pt x="3122" y="1898"/>
                    </a:lnTo>
                    <a:lnTo>
                      <a:pt x="3047" y="1851"/>
                    </a:lnTo>
                    <a:lnTo>
                      <a:pt x="3015" y="1873"/>
                    </a:lnTo>
                    <a:lnTo>
                      <a:pt x="2953" y="1883"/>
                    </a:lnTo>
                    <a:lnTo>
                      <a:pt x="2896" y="1936"/>
                    </a:lnTo>
                    <a:lnTo>
                      <a:pt x="2874" y="1927"/>
                    </a:lnTo>
                    <a:lnTo>
                      <a:pt x="2799" y="2066"/>
                    </a:lnTo>
                    <a:lnTo>
                      <a:pt x="2750" y="2066"/>
                    </a:lnTo>
                    <a:lnTo>
                      <a:pt x="2608" y="1988"/>
                    </a:lnTo>
                    <a:lnTo>
                      <a:pt x="2553" y="1886"/>
                    </a:lnTo>
                    <a:lnTo>
                      <a:pt x="2452" y="1887"/>
                    </a:lnTo>
                    <a:lnTo>
                      <a:pt x="2395" y="2007"/>
                    </a:lnTo>
                    <a:lnTo>
                      <a:pt x="2404" y="2064"/>
                    </a:lnTo>
                    <a:lnTo>
                      <a:pt x="2355" y="2051"/>
                    </a:lnTo>
                    <a:lnTo>
                      <a:pt x="2328" y="1994"/>
                    </a:lnTo>
                    <a:lnTo>
                      <a:pt x="2336" y="1835"/>
                    </a:lnTo>
                    <a:lnTo>
                      <a:pt x="2156" y="1703"/>
                    </a:lnTo>
                    <a:lnTo>
                      <a:pt x="2054" y="1603"/>
                    </a:lnTo>
                    <a:lnTo>
                      <a:pt x="1898" y="1618"/>
                    </a:lnTo>
                    <a:lnTo>
                      <a:pt x="1782" y="1588"/>
                    </a:lnTo>
                    <a:lnTo>
                      <a:pt x="1712" y="1641"/>
                    </a:lnTo>
                    <a:lnTo>
                      <a:pt x="1587" y="1568"/>
                    </a:lnTo>
                    <a:lnTo>
                      <a:pt x="1467" y="1595"/>
                    </a:lnTo>
                    <a:lnTo>
                      <a:pt x="1414" y="1692"/>
                    </a:lnTo>
                    <a:lnTo>
                      <a:pt x="1254" y="1601"/>
                    </a:lnTo>
                    <a:lnTo>
                      <a:pt x="1235" y="1562"/>
                    </a:lnTo>
                    <a:lnTo>
                      <a:pt x="1165" y="1553"/>
                    </a:lnTo>
                    <a:lnTo>
                      <a:pt x="1169" y="1615"/>
                    </a:lnTo>
                    <a:lnTo>
                      <a:pt x="1138" y="1607"/>
                    </a:lnTo>
                    <a:lnTo>
                      <a:pt x="1139" y="1673"/>
                    </a:lnTo>
                    <a:lnTo>
                      <a:pt x="1050" y="1714"/>
                    </a:lnTo>
                    <a:lnTo>
                      <a:pt x="846" y="1795"/>
                    </a:lnTo>
                    <a:lnTo>
                      <a:pt x="631" y="2037"/>
                    </a:lnTo>
                    <a:lnTo>
                      <a:pt x="577" y="2032"/>
                    </a:lnTo>
                    <a:lnTo>
                      <a:pt x="516" y="2081"/>
                    </a:lnTo>
                    <a:lnTo>
                      <a:pt x="480" y="2082"/>
                    </a:lnTo>
                    <a:lnTo>
                      <a:pt x="651" y="2306"/>
                    </a:lnTo>
                    <a:lnTo>
                      <a:pt x="550" y="2400"/>
                    </a:lnTo>
                    <a:lnTo>
                      <a:pt x="478" y="2392"/>
                    </a:lnTo>
                    <a:lnTo>
                      <a:pt x="228" y="2181"/>
                    </a:lnTo>
                    <a:lnTo>
                      <a:pt x="171" y="2288"/>
                    </a:lnTo>
                    <a:lnTo>
                      <a:pt x="185" y="2354"/>
                    </a:lnTo>
                    <a:lnTo>
                      <a:pt x="106" y="2479"/>
                    </a:lnTo>
                    <a:lnTo>
                      <a:pt x="116" y="2563"/>
                    </a:lnTo>
                    <a:lnTo>
                      <a:pt x="104" y="2661"/>
                    </a:lnTo>
                    <a:lnTo>
                      <a:pt x="140" y="2726"/>
                    </a:lnTo>
                    <a:lnTo>
                      <a:pt x="78" y="2793"/>
                    </a:lnTo>
                    <a:lnTo>
                      <a:pt x="0" y="3042"/>
                    </a:lnTo>
                    <a:lnTo>
                      <a:pt x="165" y="3151"/>
                    </a:lnTo>
                    <a:lnTo>
                      <a:pt x="193" y="3274"/>
                    </a:lnTo>
                    <a:lnTo>
                      <a:pt x="194" y="3346"/>
                    </a:lnTo>
                    <a:lnTo>
                      <a:pt x="382" y="3481"/>
                    </a:lnTo>
                    <a:lnTo>
                      <a:pt x="472" y="3521"/>
                    </a:lnTo>
                    <a:lnTo>
                      <a:pt x="736" y="3836"/>
                    </a:lnTo>
                    <a:lnTo>
                      <a:pt x="728" y="3849"/>
                    </a:lnTo>
                    <a:lnTo>
                      <a:pt x="608" y="3864"/>
                    </a:lnTo>
                    <a:lnTo>
                      <a:pt x="604" y="3922"/>
                    </a:lnTo>
                    <a:lnTo>
                      <a:pt x="756" y="4004"/>
                    </a:lnTo>
                    <a:lnTo>
                      <a:pt x="753" y="3964"/>
                    </a:lnTo>
                    <a:lnTo>
                      <a:pt x="737" y="3931"/>
                    </a:lnTo>
                    <a:lnTo>
                      <a:pt x="753" y="3932"/>
                    </a:lnTo>
                    <a:lnTo>
                      <a:pt x="787" y="3959"/>
                    </a:lnTo>
                    <a:lnTo>
                      <a:pt x="797" y="3933"/>
                    </a:lnTo>
                    <a:lnTo>
                      <a:pt x="755" y="3902"/>
                    </a:lnTo>
                    <a:lnTo>
                      <a:pt x="788" y="3883"/>
                    </a:lnTo>
                    <a:lnTo>
                      <a:pt x="805" y="3893"/>
                    </a:lnTo>
                    <a:lnTo>
                      <a:pt x="863" y="3852"/>
                    </a:lnTo>
                    <a:lnTo>
                      <a:pt x="913" y="3836"/>
                    </a:lnTo>
                    <a:lnTo>
                      <a:pt x="936" y="3846"/>
                    </a:lnTo>
                    <a:lnTo>
                      <a:pt x="1013" y="3828"/>
                    </a:lnTo>
                    <a:lnTo>
                      <a:pt x="1040" y="3836"/>
                    </a:lnTo>
                    <a:lnTo>
                      <a:pt x="1070" y="3824"/>
                    </a:lnTo>
                    <a:lnTo>
                      <a:pt x="1103" y="3825"/>
                    </a:lnTo>
                    <a:lnTo>
                      <a:pt x="1123" y="3835"/>
                    </a:lnTo>
                    <a:lnTo>
                      <a:pt x="1177" y="3803"/>
                    </a:lnTo>
                    <a:lnTo>
                      <a:pt x="1178" y="3764"/>
                    </a:lnTo>
                    <a:lnTo>
                      <a:pt x="1236" y="3715"/>
                    </a:lnTo>
                    <a:lnTo>
                      <a:pt x="1318" y="3648"/>
                    </a:lnTo>
                    <a:lnTo>
                      <a:pt x="1362" y="3622"/>
                    </a:lnTo>
                    <a:lnTo>
                      <a:pt x="1429" y="3633"/>
                    </a:lnTo>
                    <a:lnTo>
                      <a:pt x="1526" y="3629"/>
                    </a:lnTo>
                    <a:lnTo>
                      <a:pt x="1571" y="3634"/>
                    </a:lnTo>
                    <a:lnTo>
                      <a:pt x="1595" y="3648"/>
                    </a:lnTo>
                    <a:lnTo>
                      <a:pt x="1587" y="3694"/>
                    </a:lnTo>
                    <a:lnTo>
                      <a:pt x="1620" y="3698"/>
                    </a:lnTo>
                    <a:lnTo>
                      <a:pt x="1643" y="3716"/>
                    </a:lnTo>
                    <a:lnTo>
                      <a:pt x="1681" y="3700"/>
                    </a:lnTo>
                    <a:lnTo>
                      <a:pt x="1741" y="3668"/>
                    </a:lnTo>
                    <a:lnTo>
                      <a:pt x="1789" y="3640"/>
                    </a:lnTo>
                    <a:lnTo>
                      <a:pt x="1871" y="3654"/>
                    </a:lnTo>
                    <a:lnTo>
                      <a:pt x="1873" y="3698"/>
                    </a:lnTo>
                    <a:lnTo>
                      <a:pt x="1913" y="3709"/>
                    </a:lnTo>
                    <a:lnTo>
                      <a:pt x="1967" y="3690"/>
                    </a:lnTo>
                    <a:lnTo>
                      <a:pt x="2042" y="3772"/>
                    </a:lnTo>
                    <a:lnTo>
                      <a:pt x="2061" y="3826"/>
                    </a:lnTo>
                    <a:lnTo>
                      <a:pt x="2121" y="3940"/>
                    </a:lnTo>
                    <a:lnTo>
                      <a:pt x="2123" y="3970"/>
                    </a:lnTo>
                    <a:lnTo>
                      <a:pt x="2106" y="3963"/>
                    </a:lnTo>
                    <a:lnTo>
                      <a:pt x="2096" y="3993"/>
                    </a:lnTo>
                    <a:lnTo>
                      <a:pt x="2112" y="4026"/>
                    </a:lnTo>
                    <a:lnTo>
                      <a:pt x="2073" y="4111"/>
                    </a:lnTo>
                    <a:lnTo>
                      <a:pt x="2034" y="4184"/>
                    </a:lnTo>
                    <a:lnTo>
                      <a:pt x="1995" y="4282"/>
                    </a:lnTo>
                    <a:lnTo>
                      <a:pt x="1965" y="4302"/>
                    </a:lnTo>
                    <a:lnTo>
                      <a:pt x="1954" y="4334"/>
                    </a:lnTo>
                    <a:lnTo>
                      <a:pt x="1972" y="4377"/>
                    </a:lnTo>
                    <a:lnTo>
                      <a:pt x="1998" y="4402"/>
                    </a:lnTo>
                    <a:lnTo>
                      <a:pt x="1995" y="4429"/>
                    </a:lnTo>
                    <a:lnTo>
                      <a:pt x="2024" y="4455"/>
                    </a:lnTo>
                    <a:lnTo>
                      <a:pt x="2006" y="4504"/>
                    </a:lnTo>
                    <a:lnTo>
                      <a:pt x="1984" y="4468"/>
                    </a:lnTo>
                    <a:lnTo>
                      <a:pt x="1978" y="4434"/>
                    </a:lnTo>
                    <a:lnTo>
                      <a:pt x="1978" y="4434"/>
                    </a:lnTo>
                    <a:lnTo>
                      <a:pt x="1975" y="4435"/>
                    </a:lnTo>
                    <a:lnTo>
                      <a:pt x="1967" y="4435"/>
                    </a:lnTo>
                    <a:lnTo>
                      <a:pt x="1962" y="4435"/>
                    </a:lnTo>
                    <a:lnTo>
                      <a:pt x="1958" y="4434"/>
                    </a:lnTo>
                    <a:lnTo>
                      <a:pt x="1954" y="4431"/>
                    </a:lnTo>
                    <a:lnTo>
                      <a:pt x="1951" y="4428"/>
                    </a:lnTo>
                    <a:lnTo>
                      <a:pt x="1951" y="4428"/>
                    </a:lnTo>
                    <a:lnTo>
                      <a:pt x="1938" y="4400"/>
                    </a:lnTo>
                    <a:lnTo>
                      <a:pt x="1929" y="4383"/>
                    </a:lnTo>
                    <a:lnTo>
                      <a:pt x="1889" y="4369"/>
                    </a:lnTo>
                    <a:lnTo>
                      <a:pt x="1845" y="4374"/>
                    </a:lnTo>
                    <a:lnTo>
                      <a:pt x="1792" y="4396"/>
                    </a:lnTo>
                    <a:lnTo>
                      <a:pt x="1743" y="4375"/>
                    </a:lnTo>
                    <a:lnTo>
                      <a:pt x="1708" y="4391"/>
                    </a:lnTo>
                    <a:lnTo>
                      <a:pt x="1701" y="4434"/>
                    </a:lnTo>
                    <a:lnTo>
                      <a:pt x="1684" y="4447"/>
                    </a:lnTo>
                    <a:lnTo>
                      <a:pt x="1665" y="4423"/>
                    </a:lnTo>
                    <a:lnTo>
                      <a:pt x="1665" y="4390"/>
                    </a:lnTo>
                    <a:lnTo>
                      <a:pt x="1632" y="4392"/>
                    </a:lnTo>
                    <a:lnTo>
                      <a:pt x="1617" y="4435"/>
                    </a:lnTo>
                    <a:lnTo>
                      <a:pt x="1617" y="4474"/>
                    </a:lnTo>
                    <a:lnTo>
                      <a:pt x="1593" y="4504"/>
                    </a:lnTo>
                    <a:lnTo>
                      <a:pt x="1556" y="4490"/>
                    </a:lnTo>
                    <a:lnTo>
                      <a:pt x="1543" y="4470"/>
                    </a:lnTo>
                    <a:lnTo>
                      <a:pt x="1550" y="4453"/>
                    </a:lnTo>
                    <a:lnTo>
                      <a:pt x="1493" y="4465"/>
                    </a:lnTo>
                    <a:lnTo>
                      <a:pt x="1449" y="4510"/>
                    </a:lnTo>
                    <a:lnTo>
                      <a:pt x="1444" y="4547"/>
                    </a:lnTo>
                    <a:lnTo>
                      <a:pt x="1464" y="4570"/>
                    </a:lnTo>
                    <a:lnTo>
                      <a:pt x="1452" y="4627"/>
                    </a:lnTo>
                    <a:lnTo>
                      <a:pt x="1435" y="4646"/>
                    </a:lnTo>
                    <a:lnTo>
                      <a:pt x="1434" y="4679"/>
                    </a:lnTo>
                    <a:lnTo>
                      <a:pt x="1451" y="4693"/>
                    </a:lnTo>
                    <a:lnTo>
                      <a:pt x="1474" y="4697"/>
                    </a:lnTo>
                    <a:lnTo>
                      <a:pt x="1503" y="4717"/>
                    </a:lnTo>
                    <a:lnTo>
                      <a:pt x="1510" y="4741"/>
                    </a:lnTo>
                    <a:lnTo>
                      <a:pt x="1492" y="4747"/>
                    </a:lnTo>
                    <a:lnTo>
                      <a:pt x="1470" y="4714"/>
                    </a:lnTo>
                    <a:lnTo>
                      <a:pt x="1447" y="4743"/>
                    </a:lnTo>
                    <a:lnTo>
                      <a:pt x="1412" y="4758"/>
                    </a:lnTo>
                    <a:lnTo>
                      <a:pt x="1360" y="4747"/>
                    </a:lnTo>
                    <a:lnTo>
                      <a:pt x="1313" y="4740"/>
                    </a:lnTo>
                    <a:lnTo>
                      <a:pt x="1289" y="4725"/>
                    </a:lnTo>
                    <a:lnTo>
                      <a:pt x="1253" y="4734"/>
                    </a:lnTo>
                    <a:lnTo>
                      <a:pt x="1217" y="4707"/>
                    </a:lnTo>
                    <a:lnTo>
                      <a:pt x="1184" y="4733"/>
                    </a:lnTo>
                    <a:lnTo>
                      <a:pt x="1149" y="4745"/>
                    </a:lnTo>
                    <a:lnTo>
                      <a:pt x="1141" y="4804"/>
                    </a:lnTo>
                    <a:lnTo>
                      <a:pt x="1190" y="4845"/>
                    </a:lnTo>
                    <a:lnTo>
                      <a:pt x="1193" y="4879"/>
                    </a:lnTo>
                    <a:lnTo>
                      <a:pt x="1219" y="4890"/>
                    </a:lnTo>
                    <a:lnTo>
                      <a:pt x="1246" y="4873"/>
                    </a:lnTo>
                    <a:lnTo>
                      <a:pt x="1279" y="4881"/>
                    </a:lnTo>
                    <a:lnTo>
                      <a:pt x="1311" y="4968"/>
                    </a:lnTo>
                    <a:lnTo>
                      <a:pt x="1365" y="5023"/>
                    </a:lnTo>
                    <a:lnTo>
                      <a:pt x="1391" y="5089"/>
                    </a:lnTo>
                    <a:lnTo>
                      <a:pt x="1471" y="5215"/>
                    </a:lnTo>
                    <a:lnTo>
                      <a:pt x="1465" y="5271"/>
                    </a:lnTo>
                    <a:lnTo>
                      <a:pt x="1421" y="5337"/>
                    </a:lnTo>
                    <a:lnTo>
                      <a:pt x="1423" y="5370"/>
                    </a:lnTo>
                    <a:lnTo>
                      <a:pt x="1490" y="5358"/>
                    </a:lnTo>
                    <a:lnTo>
                      <a:pt x="1521" y="5326"/>
                    </a:lnTo>
                    <a:lnTo>
                      <a:pt x="1547" y="5347"/>
                    </a:lnTo>
                    <a:lnTo>
                      <a:pt x="1559" y="5406"/>
                    </a:lnTo>
                    <a:lnTo>
                      <a:pt x="1568" y="5446"/>
                    </a:lnTo>
                    <a:lnTo>
                      <a:pt x="1630" y="5502"/>
                    </a:lnTo>
                    <a:lnTo>
                      <a:pt x="1677" y="5496"/>
                    </a:lnTo>
                    <a:lnTo>
                      <a:pt x="1717" y="5490"/>
                    </a:lnTo>
                    <a:lnTo>
                      <a:pt x="1803" y="5493"/>
                    </a:lnTo>
                    <a:lnTo>
                      <a:pt x="1860" y="5521"/>
                    </a:lnTo>
                    <a:lnTo>
                      <a:pt x="1878" y="5574"/>
                    </a:lnTo>
                    <a:lnTo>
                      <a:pt x="1878" y="5604"/>
                    </a:lnTo>
                    <a:lnTo>
                      <a:pt x="1858" y="5566"/>
                    </a:lnTo>
                    <a:lnTo>
                      <a:pt x="1851" y="5593"/>
                    </a:lnTo>
                    <a:lnTo>
                      <a:pt x="1863" y="5636"/>
                    </a:lnTo>
                    <a:lnTo>
                      <a:pt x="1799" y="5688"/>
                    </a:lnTo>
                    <a:lnTo>
                      <a:pt x="1736" y="5750"/>
                    </a:lnTo>
                    <a:lnTo>
                      <a:pt x="1753" y="5780"/>
                    </a:lnTo>
                    <a:lnTo>
                      <a:pt x="1799" y="5821"/>
                    </a:lnTo>
                    <a:lnTo>
                      <a:pt x="1801" y="5850"/>
                    </a:lnTo>
                    <a:lnTo>
                      <a:pt x="1786" y="5907"/>
                    </a:lnTo>
                    <a:lnTo>
                      <a:pt x="1785" y="5950"/>
                    </a:lnTo>
                    <a:lnTo>
                      <a:pt x="1785" y="5950"/>
                    </a:lnTo>
                    <a:lnTo>
                      <a:pt x="1786" y="5935"/>
                    </a:lnTo>
                    <a:lnTo>
                      <a:pt x="1788" y="5921"/>
                    </a:lnTo>
                    <a:lnTo>
                      <a:pt x="1791" y="5908"/>
                    </a:lnTo>
                    <a:lnTo>
                      <a:pt x="1793" y="5898"/>
                    </a:lnTo>
                    <a:lnTo>
                      <a:pt x="1799" y="5884"/>
                    </a:lnTo>
                    <a:lnTo>
                      <a:pt x="1801" y="5879"/>
                    </a:lnTo>
                    <a:lnTo>
                      <a:pt x="1870" y="5879"/>
                    </a:lnTo>
                    <a:lnTo>
                      <a:pt x="1870" y="5879"/>
                    </a:lnTo>
                    <a:lnTo>
                      <a:pt x="1868" y="5872"/>
                    </a:lnTo>
                    <a:lnTo>
                      <a:pt x="1868" y="5864"/>
                    </a:lnTo>
                    <a:lnTo>
                      <a:pt x="1868" y="5855"/>
                    </a:lnTo>
                    <a:lnTo>
                      <a:pt x="1869" y="5850"/>
                    </a:lnTo>
                    <a:lnTo>
                      <a:pt x="1870" y="5845"/>
                    </a:lnTo>
                    <a:lnTo>
                      <a:pt x="1873" y="5840"/>
                    </a:lnTo>
                    <a:lnTo>
                      <a:pt x="1877" y="5836"/>
                    </a:lnTo>
                    <a:lnTo>
                      <a:pt x="1880" y="5831"/>
                    </a:lnTo>
                    <a:lnTo>
                      <a:pt x="1886" y="5828"/>
                    </a:lnTo>
                    <a:lnTo>
                      <a:pt x="1892" y="5825"/>
                    </a:lnTo>
                    <a:lnTo>
                      <a:pt x="1900" y="5821"/>
                    </a:lnTo>
                    <a:lnTo>
                      <a:pt x="1900" y="5821"/>
                    </a:lnTo>
                    <a:lnTo>
                      <a:pt x="1909" y="5820"/>
                    </a:lnTo>
                    <a:lnTo>
                      <a:pt x="1918" y="5819"/>
                    </a:lnTo>
                    <a:lnTo>
                      <a:pt x="1927" y="5819"/>
                    </a:lnTo>
                    <a:lnTo>
                      <a:pt x="1936" y="5820"/>
                    </a:lnTo>
                    <a:lnTo>
                      <a:pt x="1954" y="5825"/>
                    </a:lnTo>
                    <a:lnTo>
                      <a:pt x="1970" y="5829"/>
                    </a:lnTo>
                    <a:lnTo>
                      <a:pt x="1984" y="5835"/>
                    </a:lnTo>
                    <a:lnTo>
                      <a:pt x="1995" y="5840"/>
                    </a:lnTo>
                    <a:lnTo>
                      <a:pt x="2005" y="5846"/>
                    </a:lnTo>
                    <a:lnTo>
                      <a:pt x="2052" y="5800"/>
                    </a:lnTo>
                    <a:lnTo>
                      <a:pt x="2127" y="5800"/>
                    </a:lnTo>
                    <a:lnTo>
                      <a:pt x="2128" y="5799"/>
                    </a:lnTo>
                    <a:lnTo>
                      <a:pt x="2130" y="5800"/>
                    </a:lnTo>
                    <a:lnTo>
                      <a:pt x="2167" y="5800"/>
                    </a:lnTo>
                    <a:lnTo>
                      <a:pt x="2167" y="5800"/>
                    </a:lnTo>
                    <a:lnTo>
                      <a:pt x="2178" y="5795"/>
                    </a:lnTo>
                    <a:lnTo>
                      <a:pt x="2201" y="5782"/>
                    </a:lnTo>
                    <a:lnTo>
                      <a:pt x="2229" y="5771"/>
                    </a:lnTo>
                    <a:lnTo>
                      <a:pt x="2240" y="5767"/>
                    </a:lnTo>
                    <a:lnTo>
                      <a:pt x="2248" y="5766"/>
                    </a:lnTo>
                    <a:lnTo>
                      <a:pt x="2248" y="5766"/>
                    </a:lnTo>
                    <a:lnTo>
                      <a:pt x="2251" y="5767"/>
                    </a:lnTo>
                    <a:lnTo>
                      <a:pt x="2254" y="5769"/>
                    </a:lnTo>
                    <a:lnTo>
                      <a:pt x="2258" y="5772"/>
                    </a:lnTo>
                    <a:lnTo>
                      <a:pt x="2261" y="5777"/>
                    </a:lnTo>
                    <a:lnTo>
                      <a:pt x="2267" y="5787"/>
                    </a:lnTo>
                    <a:lnTo>
                      <a:pt x="2272" y="5799"/>
                    </a:lnTo>
                    <a:lnTo>
                      <a:pt x="2280" y="5823"/>
                    </a:lnTo>
                    <a:lnTo>
                      <a:pt x="2282" y="5834"/>
                    </a:lnTo>
                    <a:lnTo>
                      <a:pt x="2282" y="5834"/>
                    </a:lnTo>
                    <a:lnTo>
                      <a:pt x="2287" y="5833"/>
                    </a:lnTo>
                    <a:lnTo>
                      <a:pt x="2298" y="5830"/>
                    </a:lnTo>
                    <a:lnTo>
                      <a:pt x="2306" y="5830"/>
                    </a:lnTo>
                    <a:lnTo>
                      <a:pt x="2315" y="5830"/>
                    </a:lnTo>
                    <a:lnTo>
                      <a:pt x="2325" y="5831"/>
                    </a:lnTo>
                    <a:lnTo>
                      <a:pt x="2335" y="5834"/>
                    </a:lnTo>
                    <a:lnTo>
                      <a:pt x="2335" y="5834"/>
                    </a:lnTo>
                    <a:lnTo>
                      <a:pt x="2340" y="5835"/>
                    </a:lnTo>
                    <a:lnTo>
                      <a:pt x="2346" y="5838"/>
                    </a:lnTo>
                    <a:lnTo>
                      <a:pt x="2357" y="5845"/>
                    </a:lnTo>
                    <a:lnTo>
                      <a:pt x="2367" y="5854"/>
                    </a:lnTo>
                    <a:lnTo>
                      <a:pt x="2377" y="5863"/>
                    </a:lnTo>
                    <a:lnTo>
                      <a:pt x="2393" y="5879"/>
                    </a:lnTo>
                    <a:lnTo>
                      <a:pt x="2398" y="5887"/>
                    </a:lnTo>
                    <a:lnTo>
                      <a:pt x="2502" y="5929"/>
                    </a:lnTo>
                    <a:lnTo>
                      <a:pt x="2502" y="5929"/>
                    </a:lnTo>
                    <a:lnTo>
                      <a:pt x="2498" y="5938"/>
                    </a:lnTo>
                    <a:lnTo>
                      <a:pt x="2496" y="5947"/>
                    </a:lnTo>
                    <a:lnTo>
                      <a:pt x="2493" y="5960"/>
                    </a:lnTo>
                    <a:lnTo>
                      <a:pt x="2492" y="5972"/>
                    </a:lnTo>
                    <a:lnTo>
                      <a:pt x="2492" y="5983"/>
                    </a:lnTo>
                    <a:lnTo>
                      <a:pt x="2493" y="5989"/>
                    </a:lnTo>
                    <a:lnTo>
                      <a:pt x="2495" y="5994"/>
                    </a:lnTo>
                    <a:lnTo>
                      <a:pt x="2498" y="5999"/>
                    </a:lnTo>
                    <a:lnTo>
                      <a:pt x="2502" y="6002"/>
                    </a:lnTo>
                    <a:lnTo>
                      <a:pt x="2502" y="6002"/>
                    </a:lnTo>
                    <a:lnTo>
                      <a:pt x="2512" y="6009"/>
                    </a:lnTo>
                    <a:lnTo>
                      <a:pt x="2525" y="6015"/>
                    </a:lnTo>
                    <a:lnTo>
                      <a:pt x="2554" y="6030"/>
                    </a:lnTo>
                    <a:lnTo>
                      <a:pt x="2567" y="6038"/>
                    </a:lnTo>
                    <a:lnTo>
                      <a:pt x="2578" y="6045"/>
                    </a:lnTo>
                    <a:lnTo>
                      <a:pt x="2582" y="6051"/>
                    </a:lnTo>
                    <a:lnTo>
                      <a:pt x="2585" y="6055"/>
                    </a:lnTo>
                    <a:lnTo>
                      <a:pt x="2588" y="6060"/>
                    </a:lnTo>
                    <a:lnTo>
                      <a:pt x="2589" y="6065"/>
                    </a:lnTo>
                    <a:lnTo>
                      <a:pt x="2589" y="6065"/>
                    </a:lnTo>
                    <a:lnTo>
                      <a:pt x="2590" y="6078"/>
                    </a:lnTo>
                    <a:lnTo>
                      <a:pt x="2593" y="6092"/>
                    </a:lnTo>
                    <a:lnTo>
                      <a:pt x="2599" y="6108"/>
                    </a:lnTo>
                    <a:lnTo>
                      <a:pt x="2605" y="6122"/>
                    </a:lnTo>
                    <a:lnTo>
                      <a:pt x="2618" y="6148"/>
                    </a:lnTo>
                    <a:lnTo>
                      <a:pt x="2623" y="6158"/>
                    </a:lnTo>
                    <a:lnTo>
                      <a:pt x="2623" y="6158"/>
                    </a:lnTo>
                    <a:lnTo>
                      <a:pt x="2625" y="6169"/>
                    </a:lnTo>
                    <a:lnTo>
                      <a:pt x="2628" y="6181"/>
                    </a:lnTo>
                    <a:lnTo>
                      <a:pt x="2632" y="6196"/>
                    </a:lnTo>
                    <a:lnTo>
                      <a:pt x="2638" y="6210"/>
                    </a:lnTo>
                    <a:lnTo>
                      <a:pt x="2644" y="6224"/>
                    </a:lnTo>
                    <a:lnTo>
                      <a:pt x="2649" y="6229"/>
                    </a:lnTo>
                    <a:lnTo>
                      <a:pt x="2653" y="6234"/>
                    </a:lnTo>
                    <a:lnTo>
                      <a:pt x="2658" y="6237"/>
                    </a:lnTo>
                    <a:lnTo>
                      <a:pt x="2663" y="6238"/>
                    </a:lnTo>
                    <a:lnTo>
                      <a:pt x="2663" y="6238"/>
                    </a:lnTo>
                    <a:lnTo>
                      <a:pt x="2669" y="6240"/>
                    </a:lnTo>
                    <a:lnTo>
                      <a:pt x="2674" y="6243"/>
                    </a:lnTo>
                    <a:lnTo>
                      <a:pt x="2686" y="6250"/>
                    </a:lnTo>
                    <a:lnTo>
                      <a:pt x="2698" y="6259"/>
                    </a:lnTo>
                    <a:lnTo>
                      <a:pt x="2709" y="6269"/>
                    </a:lnTo>
                    <a:lnTo>
                      <a:pt x="2726" y="6288"/>
                    </a:lnTo>
                    <a:lnTo>
                      <a:pt x="2732" y="6296"/>
                    </a:lnTo>
                    <a:lnTo>
                      <a:pt x="2732" y="6296"/>
                    </a:lnTo>
                    <a:lnTo>
                      <a:pt x="2739" y="6299"/>
                    </a:lnTo>
                    <a:lnTo>
                      <a:pt x="2747" y="6302"/>
                    </a:lnTo>
                    <a:lnTo>
                      <a:pt x="2756" y="6305"/>
                    </a:lnTo>
                    <a:lnTo>
                      <a:pt x="2767" y="6306"/>
                    </a:lnTo>
                    <a:lnTo>
                      <a:pt x="2778" y="6306"/>
                    </a:lnTo>
                    <a:lnTo>
                      <a:pt x="2785" y="6305"/>
                    </a:lnTo>
                    <a:lnTo>
                      <a:pt x="2790" y="6303"/>
                    </a:lnTo>
                    <a:lnTo>
                      <a:pt x="2796" y="6299"/>
                    </a:lnTo>
                    <a:lnTo>
                      <a:pt x="2801" y="6296"/>
                    </a:lnTo>
                    <a:lnTo>
                      <a:pt x="2801" y="6296"/>
                    </a:lnTo>
                    <a:lnTo>
                      <a:pt x="2813" y="6288"/>
                    </a:lnTo>
                    <a:lnTo>
                      <a:pt x="2823" y="6284"/>
                    </a:lnTo>
                    <a:lnTo>
                      <a:pt x="2834" y="6280"/>
                    </a:lnTo>
                    <a:lnTo>
                      <a:pt x="2844" y="6279"/>
                    </a:lnTo>
                    <a:lnTo>
                      <a:pt x="2853" y="6278"/>
                    </a:lnTo>
                    <a:lnTo>
                      <a:pt x="2862" y="6278"/>
                    </a:lnTo>
                    <a:lnTo>
                      <a:pt x="2876" y="6279"/>
                    </a:lnTo>
                    <a:lnTo>
                      <a:pt x="2876" y="6279"/>
                    </a:lnTo>
                    <a:lnTo>
                      <a:pt x="2879" y="6278"/>
                    </a:lnTo>
                    <a:lnTo>
                      <a:pt x="2882" y="6276"/>
                    </a:lnTo>
                    <a:lnTo>
                      <a:pt x="2883" y="6272"/>
                    </a:lnTo>
                    <a:lnTo>
                      <a:pt x="2883" y="6267"/>
                    </a:lnTo>
                    <a:lnTo>
                      <a:pt x="2883" y="6254"/>
                    </a:lnTo>
                    <a:lnTo>
                      <a:pt x="2881" y="6239"/>
                    </a:lnTo>
                    <a:lnTo>
                      <a:pt x="2876" y="6210"/>
                    </a:lnTo>
                    <a:lnTo>
                      <a:pt x="2875" y="6200"/>
                    </a:lnTo>
                    <a:lnTo>
                      <a:pt x="2876" y="6196"/>
                    </a:lnTo>
                    <a:lnTo>
                      <a:pt x="2876" y="6194"/>
                    </a:lnTo>
                    <a:lnTo>
                      <a:pt x="2876" y="6194"/>
                    </a:lnTo>
                    <a:lnTo>
                      <a:pt x="2879" y="6186"/>
                    </a:lnTo>
                    <a:lnTo>
                      <a:pt x="2885" y="6170"/>
                    </a:lnTo>
                    <a:lnTo>
                      <a:pt x="2898" y="6124"/>
                    </a:lnTo>
                    <a:lnTo>
                      <a:pt x="2917" y="6060"/>
                    </a:lnTo>
                    <a:lnTo>
                      <a:pt x="2876" y="5869"/>
                    </a:lnTo>
                    <a:lnTo>
                      <a:pt x="2876" y="5869"/>
                    </a:lnTo>
                    <a:lnTo>
                      <a:pt x="2877" y="5733"/>
                    </a:lnTo>
                    <a:lnTo>
                      <a:pt x="2878" y="5629"/>
                    </a:lnTo>
                    <a:lnTo>
                      <a:pt x="2881" y="5586"/>
                    </a:lnTo>
                    <a:lnTo>
                      <a:pt x="2882" y="5558"/>
                    </a:lnTo>
                    <a:lnTo>
                      <a:pt x="2882" y="5558"/>
                    </a:lnTo>
                    <a:lnTo>
                      <a:pt x="2885" y="5537"/>
                    </a:lnTo>
                    <a:lnTo>
                      <a:pt x="2891" y="5513"/>
                    </a:lnTo>
                    <a:lnTo>
                      <a:pt x="2904" y="5459"/>
                    </a:lnTo>
                    <a:lnTo>
                      <a:pt x="2910" y="5430"/>
                    </a:lnTo>
                    <a:lnTo>
                      <a:pt x="2915" y="5402"/>
                    </a:lnTo>
                    <a:lnTo>
                      <a:pt x="2917" y="5376"/>
                    </a:lnTo>
                    <a:lnTo>
                      <a:pt x="2917" y="5363"/>
                    </a:lnTo>
                    <a:lnTo>
                      <a:pt x="2917" y="5351"/>
                    </a:lnTo>
                    <a:lnTo>
                      <a:pt x="2917" y="5351"/>
                    </a:lnTo>
                    <a:lnTo>
                      <a:pt x="2916" y="5337"/>
                    </a:lnTo>
                    <a:lnTo>
                      <a:pt x="2916" y="5319"/>
                    </a:lnTo>
                    <a:lnTo>
                      <a:pt x="2917" y="5273"/>
                    </a:lnTo>
                    <a:lnTo>
                      <a:pt x="2922" y="5163"/>
                    </a:lnTo>
                    <a:lnTo>
                      <a:pt x="2924" y="5106"/>
                    </a:lnTo>
                    <a:lnTo>
                      <a:pt x="2924" y="5055"/>
                    </a:lnTo>
                    <a:lnTo>
                      <a:pt x="2924" y="5033"/>
                    </a:lnTo>
                    <a:lnTo>
                      <a:pt x="2922" y="5014"/>
                    </a:lnTo>
                    <a:lnTo>
                      <a:pt x="2921" y="4999"/>
                    </a:lnTo>
                    <a:lnTo>
                      <a:pt x="2917" y="4988"/>
                    </a:lnTo>
                    <a:lnTo>
                      <a:pt x="2917" y="4988"/>
                    </a:lnTo>
                    <a:lnTo>
                      <a:pt x="2914" y="4977"/>
                    </a:lnTo>
                    <a:lnTo>
                      <a:pt x="2912" y="4963"/>
                    </a:lnTo>
                    <a:lnTo>
                      <a:pt x="2911" y="4947"/>
                    </a:lnTo>
                    <a:lnTo>
                      <a:pt x="2908" y="4927"/>
                    </a:lnTo>
                    <a:lnTo>
                      <a:pt x="2907" y="4883"/>
                    </a:lnTo>
                    <a:lnTo>
                      <a:pt x="2906" y="4836"/>
                    </a:lnTo>
                    <a:lnTo>
                      <a:pt x="2905" y="4747"/>
                    </a:lnTo>
                    <a:lnTo>
                      <a:pt x="2903" y="4714"/>
                    </a:lnTo>
                    <a:lnTo>
                      <a:pt x="2902" y="4702"/>
                    </a:lnTo>
                    <a:lnTo>
                      <a:pt x="2900" y="4694"/>
                    </a:lnTo>
                    <a:lnTo>
                      <a:pt x="2900" y="4694"/>
                    </a:lnTo>
                    <a:lnTo>
                      <a:pt x="2895" y="4679"/>
                    </a:lnTo>
                    <a:lnTo>
                      <a:pt x="2892" y="4665"/>
                    </a:lnTo>
                    <a:lnTo>
                      <a:pt x="2890" y="4649"/>
                    </a:lnTo>
                    <a:lnTo>
                      <a:pt x="2888" y="4635"/>
                    </a:lnTo>
                    <a:lnTo>
                      <a:pt x="2890" y="4628"/>
                    </a:lnTo>
                    <a:lnTo>
                      <a:pt x="2892" y="4621"/>
                    </a:lnTo>
                    <a:lnTo>
                      <a:pt x="2894" y="4616"/>
                    </a:lnTo>
                    <a:lnTo>
                      <a:pt x="2897" y="4611"/>
                    </a:lnTo>
                    <a:lnTo>
                      <a:pt x="2902" y="4607"/>
                    </a:lnTo>
                    <a:lnTo>
                      <a:pt x="2908" y="4604"/>
                    </a:lnTo>
                    <a:lnTo>
                      <a:pt x="2915" y="4603"/>
                    </a:lnTo>
                    <a:lnTo>
                      <a:pt x="2924" y="4601"/>
                    </a:lnTo>
                    <a:lnTo>
                      <a:pt x="2924" y="4601"/>
                    </a:lnTo>
                    <a:lnTo>
                      <a:pt x="2934" y="4601"/>
                    </a:lnTo>
                    <a:lnTo>
                      <a:pt x="2943" y="4600"/>
                    </a:lnTo>
                    <a:lnTo>
                      <a:pt x="2952" y="4598"/>
                    </a:lnTo>
                    <a:lnTo>
                      <a:pt x="2961" y="4595"/>
                    </a:lnTo>
                    <a:lnTo>
                      <a:pt x="2976" y="4589"/>
                    </a:lnTo>
                    <a:lnTo>
                      <a:pt x="2991" y="4581"/>
                    </a:lnTo>
                    <a:lnTo>
                      <a:pt x="3003" y="4574"/>
                    </a:lnTo>
                    <a:lnTo>
                      <a:pt x="3012" y="4568"/>
                    </a:lnTo>
                    <a:lnTo>
                      <a:pt x="3021" y="4561"/>
                    </a:lnTo>
                    <a:lnTo>
                      <a:pt x="3078" y="4561"/>
                    </a:lnTo>
                    <a:lnTo>
                      <a:pt x="3078" y="4561"/>
                    </a:lnTo>
                    <a:lnTo>
                      <a:pt x="3144" y="4540"/>
                    </a:lnTo>
                    <a:lnTo>
                      <a:pt x="3288" y="4492"/>
                    </a:lnTo>
                    <a:lnTo>
                      <a:pt x="3368" y="4467"/>
                    </a:lnTo>
                    <a:lnTo>
                      <a:pt x="3438" y="4442"/>
                    </a:lnTo>
                    <a:lnTo>
                      <a:pt x="3491" y="4423"/>
                    </a:lnTo>
                    <a:lnTo>
                      <a:pt x="3508" y="4415"/>
                    </a:lnTo>
                    <a:lnTo>
                      <a:pt x="3517" y="4411"/>
                    </a:lnTo>
                    <a:lnTo>
                      <a:pt x="3517" y="4411"/>
                    </a:lnTo>
                    <a:lnTo>
                      <a:pt x="3530" y="4403"/>
                    </a:lnTo>
                    <a:lnTo>
                      <a:pt x="3551" y="4393"/>
                    </a:lnTo>
                    <a:lnTo>
                      <a:pt x="3606" y="4370"/>
                    </a:lnTo>
                    <a:lnTo>
                      <a:pt x="3656" y="4351"/>
                    </a:lnTo>
                    <a:lnTo>
                      <a:pt x="3677" y="4342"/>
                    </a:lnTo>
                    <a:lnTo>
                      <a:pt x="3677" y="4342"/>
                    </a:lnTo>
                    <a:lnTo>
                      <a:pt x="3686" y="4337"/>
                    </a:lnTo>
                    <a:lnTo>
                      <a:pt x="3695" y="4333"/>
                    </a:lnTo>
                    <a:lnTo>
                      <a:pt x="3705" y="4330"/>
                    </a:lnTo>
                    <a:lnTo>
                      <a:pt x="3716" y="4327"/>
                    </a:lnTo>
                    <a:lnTo>
                      <a:pt x="3722" y="4327"/>
                    </a:lnTo>
                    <a:lnTo>
                      <a:pt x="3726" y="4327"/>
                    </a:lnTo>
                    <a:lnTo>
                      <a:pt x="3731" y="4330"/>
                    </a:lnTo>
                    <a:lnTo>
                      <a:pt x="3735" y="4332"/>
                    </a:lnTo>
                    <a:lnTo>
                      <a:pt x="3739" y="4336"/>
                    </a:lnTo>
                    <a:lnTo>
                      <a:pt x="3741" y="4342"/>
                    </a:lnTo>
                    <a:lnTo>
                      <a:pt x="3741" y="4342"/>
                    </a:lnTo>
                    <a:lnTo>
                      <a:pt x="3744" y="4348"/>
                    </a:lnTo>
                    <a:lnTo>
                      <a:pt x="3747" y="4354"/>
                    </a:lnTo>
                    <a:lnTo>
                      <a:pt x="3752" y="4360"/>
                    </a:lnTo>
                    <a:lnTo>
                      <a:pt x="3756" y="4365"/>
                    </a:lnTo>
                    <a:lnTo>
                      <a:pt x="3768" y="4374"/>
                    </a:lnTo>
                    <a:lnTo>
                      <a:pt x="3780" y="4381"/>
                    </a:lnTo>
                    <a:lnTo>
                      <a:pt x="3791" y="4386"/>
                    </a:lnTo>
                    <a:lnTo>
                      <a:pt x="3801" y="4391"/>
                    </a:lnTo>
                    <a:lnTo>
                      <a:pt x="3810" y="4394"/>
                    </a:lnTo>
                    <a:lnTo>
                      <a:pt x="3810" y="4394"/>
                    </a:lnTo>
                    <a:lnTo>
                      <a:pt x="3819" y="4392"/>
                    </a:lnTo>
                    <a:lnTo>
                      <a:pt x="3839" y="4391"/>
                    </a:lnTo>
                    <a:lnTo>
                      <a:pt x="3850" y="4391"/>
                    </a:lnTo>
                    <a:lnTo>
                      <a:pt x="3861" y="4392"/>
                    </a:lnTo>
                    <a:lnTo>
                      <a:pt x="3871" y="4394"/>
                    </a:lnTo>
                    <a:lnTo>
                      <a:pt x="3876" y="4396"/>
                    </a:lnTo>
                    <a:lnTo>
                      <a:pt x="3879" y="4400"/>
                    </a:lnTo>
                    <a:lnTo>
                      <a:pt x="3879" y="4400"/>
                    </a:lnTo>
                    <a:lnTo>
                      <a:pt x="3886" y="4408"/>
                    </a:lnTo>
                    <a:lnTo>
                      <a:pt x="3892" y="4416"/>
                    </a:lnTo>
                    <a:lnTo>
                      <a:pt x="3905" y="4435"/>
                    </a:lnTo>
                    <a:lnTo>
                      <a:pt x="3912" y="4443"/>
                    </a:lnTo>
                    <a:lnTo>
                      <a:pt x="3921" y="4451"/>
                    </a:lnTo>
                    <a:lnTo>
                      <a:pt x="3926" y="4453"/>
                    </a:lnTo>
                    <a:lnTo>
                      <a:pt x="3931" y="4455"/>
                    </a:lnTo>
                    <a:lnTo>
                      <a:pt x="3937" y="4457"/>
                    </a:lnTo>
                    <a:lnTo>
                      <a:pt x="3942" y="4458"/>
                    </a:lnTo>
                    <a:lnTo>
                      <a:pt x="3942" y="4458"/>
                    </a:lnTo>
                    <a:lnTo>
                      <a:pt x="3949" y="4458"/>
                    </a:lnTo>
                    <a:lnTo>
                      <a:pt x="3954" y="4459"/>
                    </a:lnTo>
                    <a:lnTo>
                      <a:pt x="3958" y="4461"/>
                    </a:lnTo>
                    <a:lnTo>
                      <a:pt x="3963" y="4463"/>
                    </a:lnTo>
                    <a:lnTo>
                      <a:pt x="3968" y="4469"/>
                    </a:lnTo>
                    <a:lnTo>
                      <a:pt x="3974" y="4477"/>
                    </a:lnTo>
                    <a:lnTo>
                      <a:pt x="3981" y="4491"/>
                    </a:lnTo>
                    <a:lnTo>
                      <a:pt x="3987" y="4498"/>
                    </a:lnTo>
                    <a:lnTo>
                      <a:pt x="3990" y="4501"/>
                    </a:lnTo>
                    <a:lnTo>
                      <a:pt x="3995" y="4503"/>
                    </a:lnTo>
                    <a:lnTo>
                      <a:pt x="3995" y="4503"/>
                    </a:lnTo>
                    <a:lnTo>
                      <a:pt x="4019" y="4514"/>
                    </a:lnTo>
                    <a:lnTo>
                      <a:pt x="4049" y="4528"/>
                    </a:lnTo>
                    <a:lnTo>
                      <a:pt x="4087" y="4543"/>
                    </a:lnTo>
                    <a:lnTo>
                      <a:pt x="4139" y="4630"/>
                    </a:lnTo>
                    <a:lnTo>
                      <a:pt x="4139" y="4630"/>
                    </a:lnTo>
                    <a:lnTo>
                      <a:pt x="4155" y="4625"/>
                    </a:lnTo>
                    <a:lnTo>
                      <a:pt x="4171" y="4620"/>
                    </a:lnTo>
                    <a:lnTo>
                      <a:pt x="4178" y="4619"/>
                    </a:lnTo>
                    <a:lnTo>
                      <a:pt x="4185" y="4619"/>
                    </a:lnTo>
                    <a:lnTo>
                      <a:pt x="4185" y="4619"/>
                    </a:lnTo>
                    <a:lnTo>
                      <a:pt x="4192" y="4620"/>
                    </a:lnTo>
                    <a:lnTo>
                      <a:pt x="4200" y="4624"/>
                    </a:lnTo>
                    <a:lnTo>
                      <a:pt x="4208" y="4628"/>
                    </a:lnTo>
                    <a:lnTo>
                      <a:pt x="4214" y="4634"/>
                    </a:lnTo>
                    <a:lnTo>
                      <a:pt x="4227" y="4643"/>
                    </a:lnTo>
                    <a:lnTo>
                      <a:pt x="4231" y="4647"/>
                    </a:lnTo>
                    <a:lnTo>
                      <a:pt x="4231" y="4647"/>
                    </a:lnTo>
                    <a:lnTo>
                      <a:pt x="4251" y="4659"/>
                    </a:lnTo>
                    <a:lnTo>
                      <a:pt x="4270" y="4669"/>
                    </a:lnTo>
                    <a:lnTo>
                      <a:pt x="4280" y="4674"/>
                    </a:lnTo>
                    <a:lnTo>
                      <a:pt x="4289" y="4676"/>
                    </a:lnTo>
                    <a:lnTo>
                      <a:pt x="4289" y="4676"/>
                    </a:lnTo>
                    <a:lnTo>
                      <a:pt x="4364" y="4694"/>
                    </a:lnTo>
                    <a:lnTo>
                      <a:pt x="4409" y="4740"/>
                    </a:lnTo>
                    <a:lnTo>
                      <a:pt x="4473" y="4745"/>
                    </a:lnTo>
                    <a:lnTo>
                      <a:pt x="4473" y="4780"/>
                    </a:lnTo>
                    <a:lnTo>
                      <a:pt x="4473" y="4780"/>
                    </a:lnTo>
                    <a:lnTo>
                      <a:pt x="4494" y="4787"/>
                    </a:lnTo>
                    <a:lnTo>
                      <a:pt x="4512" y="4793"/>
                    </a:lnTo>
                    <a:lnTo>
                      <a:pt x="4526" y="4797"/>
                    </a:lnTo>
                    <a:lnTo>
                      <a:pt x="4526" y="4797"/>
                    </a:lnTo>
                    <a:lnTo>
                      <a:pt x="4535" y="4808"/>
                    </a:lnTo>
                    <a:lnTo>
                      <a:pt x="4546" y="4820"/>
                    </a:lnTo>
                    <a:lnTo>
                      <a:pt x="4560" y="4834"/>
                    </a:lnTo>
                    <a:lnTo>
                      <a:pt x="4560" y="4834"/>
                    </a:lnTo>
                    <a:lnTo>
                      <a:pt x="4587" y="4861"/>
                    </a:lnTo>
                    <a:lnTo>
                      <a:pt x="4587" y="4861"/>
                    </a:lnTo>
                    <a:lnTo>
                      <a:pt x="4590" y="4865"/>
                    </a:lnTo>
                    <a:lnTo>
                      <a:pt x="4592" y="4870"/>
                    </a:lnTo>
                    <a:lnTo>
                      <a:pt x="4592" y="4875"/>
                    </a:lnTo>
                    <a:lnTo>
                      <a:pt x="4591" y="4880"/>
                    </a:lnTo>
                    <a:lnTo>
                      <a:pt x="4589" y="4889"/>
                    </a:lnTo>
                    <a:lnTo>
                      <a:pt x="4587" y="4891"/>
                    </a:lnTo>
                    <a:lnTo>
                      <a:pt x="4592" y="4911"/>
                    </a:lnTo>
                    <a:lnTo>
                      <a:pt x="4592" y="4911"/>
                    </a:lnTo>
                    <a:lnTo>
                      <a:pt x="4601" y="4913"/>
                    </a:lnTo>
                    <a:lnTo>
                      <a:pt x="4609" y="4917"/>
                    </a:lnTo>
                    <a:lnTo>
                      <a:pt x="4618" y="4922"/>
                    </a:lnTo>
                    <a:lnTo>
                      <a:pt x="4618" y="4922"/>
                    </a:lnTo>
                    <a:lnTo>
                      <a:pt x="4622" y="4926"/>
                    </a:lnTo>
                    <a:lnTo>
                      <a:pt x="4627" y="4931"/>
                    </a:lnTo>
                    <a:lnTo>
                      <a:pt x="4637" y="4945"/>
                    </a:lnTo>
                    <a:lnTo>
                      <a:pt x="4646" y="4959"/>
                    </a:lnTo>
                    <a:lnTo>
                      <a:pt x="4652" y="4972"/>
                    </a:lnTo>
                    <a:lnTo>
                      <a:pt x="4652" y="4972"/>
                    </a:lnTo>
                    <a:lnTo>
                      <a:pt x="4654" y="4975"/>
                    </a:lnTo>
                    <a:lnTo>
                      <a:pt x="4657" y="4978"/>
                    </a:lnTo>
                    <a:lnTo>
                      <a:pt x="4666" y="4982"/>
                    </a:lnTo>
                    <a:lnTo>
                      <a:pt x="4675" y="4986"/>
                    </a:lnTo>
                    <a:lnTo>
                      <a:pt x="4686" y="4989"/>
                    </a:lnTo>
                    <a:lnTo>
                      <a:pt x="4706" y="4994"/>
                    </a:lnTo>
                    <a:lnTo>
                      <a:pt x="4714" y="4996"/>
                    </a:lnTo>
                    <a:lnTo>
                      <a:pt x="4714" y="5023"/>
                    </a:lnTo>
                    <a:lnTo>
                      <a:pt x="4764" y="5068"/>
                    </a:lnTo>
                    <a:lnTo>
                      <a:pt x="4764" y="5068"/>
                    </a:lnTo>
                    <a:lnTo>
                      <a:pt x="4796" y="5094"/>
                    </a:lnTo>
                    <a:lnTo>
                      <a:pt x="4821" y="5112"/>
                    </a:lnTo>
                    <a:lnTo>
                      <a:pt x="4831" y="5118"/>
                    </a:lnTo>
                    <a:lnTo>
                      <a:pt x="4837" y="5122"/>
                    </a:lnTo>
                    <a:lnTo>
                      <a:pt x="4837" y="5122"/>
                    </a:lnTo>
                    <a:lnTo>
                      <a:pt x="4842" y="5125"/>
                    </a:lnTo>
                    <a:lnTo>
                      <a:pt x="4847" y="5132"/>
                    </a:lnTo>
                    <a:lnTo>
                      <a:pt x="4861" y="5147"/>
                    </a:lnTo>
                    <a:lnTo>
                      <a:pt x="4871" y="5163"/>
                    </a:lnTo>
                    <a:lnTo>
                      <a:pt x="4875" y="5170"/>
                    </a:lnTo>
                    <a:lnTo>
                      <a:pt x="4875" y="5170"/>
                    </a:lnTo>
                    <a:lnTo>
                      <a:pt x="4878" y="5175"/>
                    </a:lnTo>
                    <a:lnTo>
                      <a:pt x="4886" y="5186"/>
                    </a:lnTo>
                    <a:lnTo>
                      <a:pt x="4892" y="5192"/>
                    </a:lnTo>
                    <a:lnTo>
                      <a:pt x="4897" y="5197"/>
                    </a:lnTo>
                    <a:lnTo>
                      <a:pt x="4904" y="5201"/>
                    </a:lnTo>
                    <a:lnTo>
                      <a:pt x="4910" y="5202"/>
                    </a:lnTo>
                    <a:lnTo>
                      <a:pt x="4910" y="5202"/>
                    </a:lnTo>
                    <a:lnTo>
                      <a:pt x="4968" y="5202"/>
                    </a:lnTo>
                    <a:lnTo>
                      <a:pt x="4968" y="5202"/>
                    </a:lnTo>
                    <a:lnTo>
                      <a:pt x="4980" y="5206"/>
                    </a:lnTo>
                    <a:lnTo>
                      <a:pt x="4992" y="5211"/>
                    </a:lnTo>
                    <a:lnTo>
                      <a:pt x="5007" y="5214"/>
                    </a:lnTo>
                    <a:lnTo>
                      <a:pt x="5021" y="5215"/>
                    </a:lnTo>
                    <a:lnTo>
                      <a:pt x="5028" y="5215"/>
                    </a:lnTo>
                    <a:lnTo>
                      <a:pt x="5033" y="5215"/>
                    </a:lnTo>
                    <a:lnTo>
                      <a:pt x="5039" y="5213"/>
                    </a:lnTo>
                    <a:lnTo>
                      <a:pt x="5043" y="5211"/>
                    </a:lnTo>
                    <a:lnTo>
                      <a:pt x="5047" y="5207"/>
                    </a:lnTo>
                    <a:lnTo>
                      <a:pt x="5048" y="5202"/>
                    </a:lnTo>
                    <a:lnTo>
                      <a:pt x="5048" y="5202"/>
                    </a:lnTo>
                    <a:lnTo>
                      <a:pt x="5049" y="5197"/>
                    </a:lnTo>
                    <a:lnTo>
                      <a:pt x="5051" y="5192"/>
                    </a:lnTo>
                    <a:lnTo>
                      <a:pt x="5056" y="5184"/>
                    </a:lnTo>
                    <a:lnTo>
                      <a:pt x="5061" y="5179"/>
                    </a:lnTo>
                    <a:lnTo>
                      <a:pt x="5067" y="5175"/>
                    </a:lnTo>
                    <a:lnTo>
                      <a:pt x="5072" y="5172"/>
                    </a:lnTo>
                    <a:lnTo>
                      <a:pt x="5078" y="5171"/>
                    </a:lnTo>
                    <a:lnTo>
                      <a:pt x="5082" y="5170"/>
                    </a:lnTo>
                    <a:lnTo>
                      <a:pt x="5082" y="5170"/>
                    </a:lnTo>
                    <a:lnTo>
                      <a:pt x="5085" y="5173"/>
                    </a:lnTo>
                    <a:lnTo>
                      <a:pt x="5088" y="5175"/>
                    </a:lnTo>
                    <a:lnTo>
                      <a:pt x="5094" y="5176"/>
                    </a:lnTo>
                    <a:lnTo>
                      <a:pt x="5100" y="5177"/>
                    </a:lnTo>
                    <a:lnTo>
                      <a:pt x="5109" y="5177"/>
                    </a:lnTo>
                    <a:lnTo>
                      <a:pt x="5119" y="5175"/>
                    </a:lnTo>
                    <a:lnTo>
                      <a:pt x="5133" y="5170"/>
                    </a:lnTo>
                    <a:lnTo>
                      <a:pt x="5133" y="5170"/>
                    </a:lnTo>
                    <a:lnTo>
                      <a:pt x="5147" y="5164"/>
                    </a:lnTo>
                    <a:lnTo>
                      <a:pt x="5163" y="5160"/>
                    </a:lnTo>
                    <a:lnTo>
                      <a:pt x="5176" y="5157"/>
                    </a:lnTo>
                    <a:lnTo>
                      <a:pt x="5189" y="5155"/>
                    </a:lnTo>
                    <a:lnTo>
                      <a:pt x="5209" y="5153"/>
                    </a:lnTo>
                    <a:lnTo>
                      <a:pt x="5217" y="5153"/>
                    </a:lnTo>
                    <a:lnTo>
                      <a:pt x="5263" y="5114"/>
                    </a:lnTo>
                    <a:lnTo>
                      <a:pt x="5263" y="5114"/>
                    </a:lnTo>
                    <a:lnTo>
                      <a:pt x="5286" y="5113"/>
                    </a:lnTo>
                    <a:lnTo>
                      <a:pt x="5317" y="5111"/>
                    </a:lnTo>
                    <a:lnTo>
                      <a:pt x="5317" y="5111"/>
                    </a:lnTo>
                    <a:lnTo>
                      <a:pt x="5331" y="5108"/>
                    </a:lnTo>
                    <a:lnTo>
                      <a:pt x="5349" y="5105"/>
                    </a:lnTo>
                    <a:lnTo>
                      <a:pt x="5371" y="5099"/>
                    </a:lnTo>
                    <a:lnTo>
                      <a:pt x="5371" y="5126"/>
                    </a:lnTo>
                    <a:lnTo>
                      <a:pt x="5451" y="5118"/>
                    </a:lnTo>
                    <a:lnTo>
                      <a:pt x="5514" y="5103"/>
                    </a:lnTo>
                    <a:lnTo>
                      <a:pt x="5514" y="5126"/>
                    </a:lnTo>
                    <a:lnTo>
                      <a:pt x="5597" y="5118"/>
                    </a:lnTo>
                    <a:lnTo>
                      <a:pt x="5652" y="5130"/>
                    </a:lnTo>
                    <a:lnTo>
                      <a:pt x="5709" y="5122"/>
                    </a:lnTo>
                    <a:lnTo>
                      <a:pt x="5763" y="5107"/>
                    </a:lnTo>
                    <a:lnTo>
                      <a:pt x="5801" y="5072"/>
                    </a:lnTo>
                    <a:lnTo>
                      <a:pt x="5851" y="5057"/>
                    </a:lnTo>
                    <a:lnTo>
                      <a:pt x="5866" y="5036"/>
                    </a:lnTo>
                    <a:lnTo>
                      <a:pt x="5875" y="5023"/>
                    </a:lnTo>
                    <a:lnTo>
                      <a:pt x="5917" y="5060"/>
                    </a:lnTo>
                    <a:lnTo>
                      <a:pt x="5917" y="5060"/>
                    </a:lnTo>
                    <a:lnTo>
                      <a:pt x="5920" y="5064"/>
                    </a:lnTo>
                    <a:lnTo>
                      <a:pt x="5929" y="5073"/>
                    </a:lnTo>
                    <a:lnTo>
                      <a:pt x="5936" y="5078"/>
                    </a:lnTo>
                    <a:lnTo>
                      <a:pt x="5944" y="5084"/>
                    </a:lnTo>
                    <a:lnTo>
                      <a:pt x="5953" y="5088"/>
                    </a:lnTo>
                    <a:lnTo>
                      <a:pt x="5963" y="5092"/>
                    </a:lnTo>
                    <a:lnTo>
                      <a:pt x="5963" y="5092"/>
                    </a:lnTo>
                    <a:lnTo>
                      <a:pt x="5968" y="5093"/>
                    </a:lnTo>
                    <a:lnTo>
                      <a:pt x="5973" y="5096"/>
                    </a:lnTo>
                    <a:lnTo>
                      <a:pt x="5982" y="5104"/>
                    </a:lnTo>
                    <a:lnTo>
                      <a:pt x="5989" y="5113"/>
                    </a:lnTo>
                    <a:lnTo>
                      <a:pt x="5996" y="5123"/>
                    </a:lnTo>
                    <a:lnTo>
                      <a:pt x="6002" y="5133"/>
                    </a:lnTo>
                    <a:lnTo>
                      <a:pt x="6005" y="5141"/>
                    </a:lnTo>
                    <a:lnTo>
                      <a:pt x="6009" y="5148"/>
                    </a:lnTo>
                    <a:lnTo>
                      <a:pt x="6009" y="5148"/>
                    </a:lnTo>
                    <a:lnTo>
                      <a:pt x="6014" y="5153"/>
                    </a:lnTo>
                    <a:lnTo>
                      <a:pt x="6025" y="5162"/>
                    </a:lnTo>
                    <a:lnTo>
                      <a:pt x="6032" y="5166"/>
                    </a:lnTo>
                    <a:lnTo>
                      <a:pt x="6040" y="5170"/>
                    </a:lnTo>
                    <a:lnTo>
                      <a:pt x="6047" y="5171"/>
                    </a:lnTo>
                    <a:lnTo>
                      <a:pt x="6051" y="5171"/>
                    </a:lnTo>
                    <a:lnTo>
                      <a:pt x="6054" y="5170"/>
                    </a:lnTo>
                    <a:lnTo>
                      <a:pt x="6054" y="5170"/>
                    </a:lnTo>
                    <a:lnTo>
                      <a:pt x="6054" y="0"/>
                    </a:lnTo>
                    <a:lnTo>
                      <a:pt x="6017" y="10"/>
                    </a:lnTo>
                    <a:lnTo>
                      <a:pt x="5853" y="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77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" name="object 10">
                <a:extLst>
                  <a:ext uri="{FF2B5EF4-FFF2-40B4-BE49-F238E27FC236}">
                    <a16:creationId xmlns:a16="http://schemas.microsoft.com/office/drawing/2014/main" id="{E02C2740-CD2C-6E44-BE75-5645B8C5DD92}"/>
                  </a:ext>
                </a:extLst>
              </p:cNvPr>
              <p:cNvSpPr txBox="1"/>
              <p:nvPr userDrawn="1"/>
            </p:nvSpPr>
            <p:spPr>
              <a:xfrm>
                <a:off x="11773902" y="97973"/>
                <a:ext cx="229859" cy="142812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1503" marR="0" indent="0" algn="l" defTabSz="828234" rtl="0" eaLnBrk="1" fontAlgn="auto" latinLnBrk="0" hangingPunct="1">
                  <a:lnSpc>
                    <a:spcPct val="100000"/>
                  </a:lnSpc>
                  <a:spcBef>
                    <a:spcPts val="91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B6F15528-21DE-4FAA-801E-634DDDAF4B2B}" type="slidenum">
                  <a:rPr lang="it-IT" sz="1087" b="0" i="0" kern="1200" spc="45" smtClean="0">
                    <a:solidFill>
                      <a:srgbClr val="FF59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pPr marL="11503" marR="0" indent="0" algn="l" defTabSz="828234" rtl="0" eaLnBrk="1" fontAlgn="auto" latinLnBrk="0" hangingPunct="1">
                    <a:lnSpc>
                      <a:spcPct val="100000"/>
                    </a:lnSpc>
                    <a:spcBef>
                      <a:spcPts val="91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‹#›</a:t>
                </a:fld>
                <a:endParaRPr sz="1087" b="0" i="0" kern="1200" spc="45" dirty="0">
                  <a:solidFill>
                    <a:srgbClr val="FF59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6091027-D2B0-5145-8E66-DBEC8314564B}"/>
                </a:ext>
              </a:extLst>
            </p:cNvPr>
            <p:cNvGrpSpPr/>
            <p:nvPr/>
          </p:nvGrpSpPr>
          <p:grpSpPr>
            <a:xfrm>
              <a:off x="4164968" y="5921110"/>
              <a:ext cx="424630" cy="379117"/>
              <a:chOff x="3705612" y="5571721"/>
              <a:chExt cx="955741" cy="853303"/>
            </a:xfrm>
            <a:solidFill>
              <a:schemeClr val="bg2">
                <a:lumMod val="90000"/>
              </a:schemeClr>
            </a:solidFill>
          </p:grpSpPr>
          <p:sp>
            <p:nvSpPr>
              <p:cNvPr id="32" name="Figura a mano libera: forma 1428">
                <a:extLst>
                  <a:ext uri="{FF2B5EF4-FFF2-40B4-BE49-F238E27FC236}">
                    <a16:creationId xmlns:a16="http://schemas.microsoft.com/office/drawing/2014/main" id="{4E94629D-0DF5-0049-B2A1-51BB6DCB2AC8}"/>
                  </a:ext>
                </a:extLst>
              </p:cNvPr>
              <p:cNvSpPr/>
              <p:nvPr/>
            </p:nvSpPr>
            <p:spPr>
              <a:xfrm>
                <a:off x="3705612" y="5827839"/>
                <a:ext cx="459731" cy="218826"/>
              </a:xfrm>
              <a:custGeom>
                <a:avLst/>
                <a:gdLst>
                  <a:gd name="connsiteX0" fmla="*/ 277740 w 459731"/>
                  <a:gd name="connsiteY0" fmla="*/ 209138 h 218826"/>
                  <a:gd name="connsiteX1" fmla="*/ 267446 w 459731"/>
                  <a:gd name="connsiteY1" fmla="*/ 204495 h 218826"/>
                  <a:gd name="connsiteX2" fmla="*/ 254528 w 459731"/>
                  <a:gd name="connsiteY2" fmla="*/ 209138 h 218826"/>
                  <a:gd name="connsiteX3" fmla="*/ 250693 w 459731"/>
                  <a:gd name="connsiteY3" fmla="*/ 214386 h 218826"/>
                  <a:gd name="connsiteX4" fmla="*/ 238582 w 459731"/>
                  <a:gd name="connsiteY4" fmla="*/ 218827 h 218826"/>
                  <a:gd name="connsiteX5" fmla="*/ 230105 w 459731"/>
                  <a:gd name="connsiteY5" fmla="*/ 216203 h 218826"/>
                  <a:gd name="connsiteX6" fmla="*/ 223444 w 459731"/>
                  <a:gd name="connsiteY6" fmla="*/ 209743 h 218826"/>
                  <a:gd name="connsiteX7" fmla="*/ 213351 w 459731"/>
                  <a:gd name="connsiteY7" fmla="*/ 204495 h 218826"/>
                  <a:gd name="connsiteX8" fmla="*/ 200030 w 459731"/>
                  <a:gd name="connsiteY8" fmla="*/ 204495 h 218826"/>
                  <a:gd name="connsiteX9" fmla="*/ 195589 w 459731"/>
                  <a:gd name="connsiteY9" fmla="*/ 201064 h 218826"/>
                  <a:gd name="connsiteX10" fmla="*/ 184689 w 459731"/>
                  <a:gd name="connsiteY10" fmla="*/ 198440 h 218826"/>
                  <a:gd name="connsiteX11" fmla="*/ 164505 w 459731"/>
                  <a:gd name="connsiteY11" fmla="*/ 192788 h 218826"/>
                  <a:gd name="connsiteX12" fmla="*/ 152596 w 459731"/>
                  <a:gd name="connsiteY12" fmla="*/ 187338 h 218826"/>
                  <a:gd name="connsiteX13" fmla="*/ 136448 w 459731"/>
                  <a:gd name="connsiteY13" fmla="*/ 178861 h 218826"/>
                  <a:gd name="connsiteX14" fmla="*/ 128374 w 459731"/>
                  <a:gd name="connsiteY14" fmla="*/ 173815 h 218826"/>
                  <a:gd name="connsiteX15" fmla="*/ 114850 w 459731"/>
                  <a:gd name="connsiteY15" fmla="*/ 173815 h 218826"/>
                  <a:gd name="connsiteX16" fmla="*/ 107988 w 459731"/>
                  <a:gd name="connsiteY16" fmla="*/ 169576 h 218826"/>
                  <a:gd name="connsiteX17" fmla="*/ 93858 w 459731"/>
                  <a:gd name="connsiteY17" fmla="*/ 159484 h 218826"/>
                  <a:gd name="connsiteX18" fmla="*/ 81748 w 459731"/>
                  <a:gd name="connsiteY18" fmla="*/ 148584 h 218826"/>
                  <a:gd name="connsiteX19" fmla="*/ 58334 w 459731"/>
                  <a:gd name="connsiteY19" fmla="*/ 135464 h 218826"/>
                  <a:gd name="connsiteX20" fmla="*/ 43195 w 459731"/>
                  <a:gd name="connsiteY20" fmla="*/ 125977 h 218826"/>
                  <a:gd name="connsiteX21" fmla="*/ 29671 w 459731"/>
                  <a:gd name="connsiteY21" fmla="*/ 114876 h 218826"/>
                  <a:gd name="connsiteX22" fmla="*/ 13726 w 459731"/>
                  <a:gd name="connsiteY22" fmla="*/ 86819 h 218826"/>
                  <a:gd name="connsiteX23" fmla="*/ 5854 w 459731"/>
                  <a:gd name="connsiteY23" fmla="*/ 68048 h 218826"/>
                  <a:gd name="connsiteX24" fmla="*/ 0 w 459731"/>
                  <a:gd name="connsiteY24" fmla="*/ 53716 h 218826"/>
                  <a:gd name="connsiteX25" fmla="*/ 2624 w 459731"/>
                  <a:gd name="connsiteY25" fmla="*/ 45441 h 218826"/>
                  <a:gd name="connsiteX26" fmla="*/ 9083 w 459731"/>
                  <a:gd name="connsiteY26" fmla="*/ 39991 h 218826"/>
                  <a:gd name="connsiteX27" fmla="*/ 25836 w 459731"/>
                  <a:gd name="connsiteY27" fmla="*/ 27476 h 218826"/>
                  <a:gd name="connsiteX28" fmla="*/ 31892 w 459731"/>
                  <a:gd name="connsiteY28" fmla="*/ 16577 h 218826"/>
                  <a:gd name="connsiteX29" fmla="*/ 39158 w 459731"/>
                  <a:gd name="connsiteY29" fmla="*/ 5273 h 218826"/>
                  <a:gd name="connsiteX30" fmla="*/ 50058 w 459731"/>
                  <a:gd name="connsiteY30" fmla="*/ 833 h 218826"/>
                  <a:gd name="connsiteX31" fmla="*/ 65398 w 459731"/>
                  <a:gd name="connsiteY31" fmla="*/ 833 h 218826"/>
                  <a:gd name="connsiteX32" fmla="*/ 72059 w 459731"/>
                  <a:gd name="connsiteY32" fmla="*/ 6888 h 218826"/>
                  <a:gd name="connsiteX33" fmla="*/ 86996 w 459731"/>
                  <a:gd name="connsiteY33" fmla="*/ 22027 h 218826"/>
                  <a:gd name="connsiteX34" fmla="*/ 96482 w 459731"/>
                  <a:gd name="connsiteY34" fmla="*/ 36559 h 218826"/>
                  <a:gd name="connsiteX35" fmla="*/ 112025 w 459731"/>
                  <a:gd name="connsiteY35" fmla="*/ 44230 h 218826"/>
                  <a:gd name="connsiteX36" fmla="*/ 119089 w 459731"/>
                  <a:gd name="connsiteY36" fmla="*/ 45643 h 218826"/>
                  <a:gd name="connsiteX37" fmla="*/ 131200 w 459731"/>
                  <a:gd name="connsiteY37" fmla="*/ 50487 h 218826"/>
                  <a:gd name="connsiteX38" fmla="*/ 145531 w 459731"/>
                  <a:gd name="connsiteY38" fmla="*/ 54120 h 218826"/>
                  <a:gd name="connsiteX39" fmla="*/ 157440 w 459731"/>
                  <a:gd name="connsiteY39" fmla="*/ 56340 h 218826"/>
                  <a:gd name="connsiteX40" fmla="*/ 170156 w 459731"/>
                  <a:gd name="connsiteY40" fmla="*/ 54726 h 218826"/>
                  <a:gd name="connsiteX41" fmla="*/ 187919 w 459731"/>
                  <a:gd name="connsiteY41" fmla="*/ 50689 h 218826"/>
                  <a:gd name="connsiteX42" fmla="*/ 196396 w 459731"/>
                  <a:gd name="connsiteY42" fmla="*/ 43826 h 218826"/>
                  <a:gd name="connsiteX43" fmla="*/ 203259 w 459731"/>
                  <a:gd name="connsiteY43" fmla="*/ 40798 h 218826"/>
                  <a:gd name="connsiteX44" fmla="*/ 214966 w 459731"/>
                  <a:gd name="connsiteY44" fmla="*/ 44230 h 218826"/>
                  <a:gd name="connsiteX45" fmla="*/ 226270 w 459731"/>
                  <a:gd name="connsiteY45" fmla="*/ 44230 h 218826"/>
                  <a:gd name="connsiteX46" fmla="*/ 239591 w 459731"/>
                  <a:gd name="connsiteY46" fmla="*/ 39587 h 218826"/>
                  <a:gd name="connsiteX47" fmla="*/ 251904 w 459731"/>
                  <a:gd name="connsiteY47" fmla="*/ 38174 h 218826"/>
                  <a:gd name="connsiteX48" fmla="*/ 267648 w 459731"/>
                  <a:gd name="connsiteY48" fmla="*/ 34743 h 218826"/>
                  <a:gd name="connsiteX49" fmla="*/ 277135 w 459731"/>
                  <a:gd name="connsiteY49" fmla="*/ 41807 h 218826"/>
                  <a:gd name="connsiteX50" fmla="*/ 285209 w 459731"/>
                  <a:gd name="connsiteY50" fmla="*/ 48670 h 218826"/>
                  <a:gd name="connsiteX51" fmla="*/ 299742 w 459731"/>
                  <a:gd name="connsiteY51" fmla="*/ 60781 h 218826"/>
                  <a:gd name="connsiteX52" fmla="*/ 305797 w 459731"/>
                  <a:gd name="connsiteY52" fmla="*/ 73094 h 218826"/>
                  <a:gd name="connsiteX53" fmla="*/ 315486 w 459731"/>
                  <a:gd name="connsiteY53" fmla="*/ 78543 h 218826"/>
                  <a:gd name="connsiteX54" fmla="*/ 324972 w 459731"/>
                  <a:gd name="connsiteY54" fmla="*/ 87223 h 218826"/>
                  <a:gd name="connsiteX55" fmla="*/ 330422 w 459731"/>
                  <a:gd name="connsiteY55" fmla="*/ 94086 h 218826"/>
                  <a:gd name="connsiteX56" fmla="*/ 335267 w 459731"/>
                  <a:gd name="connsiteY56" fmla="*/ 96911 h 218826"/>
                  <a:gd name="connsiteX57" fmla="*/ 345359 w 459731"/>
                  <a:gd name="connsiteY57" fmla="*/ 102563 h 218826"/>
                  <a:gd name="connsiteX58" fmla="*/ 355047 w 459731"/>
                  <a:gd name="connsiteY58" fmla="*/ 102563 h 218826"/>
                  <a:gd name="connsiteX59" fmla="*/ 363323 w 459731"/>
                  <a:gd name="connsiteY59" fmla="*/ 105994 h 218826"/>
                  <a:gd name="connsiteX60" fmla="*/ 372810 w 459731"/>
                  <a:gd name="connsiteY60" fmla="*/ 105994 h 218826"/>
                  <a:gd name="connsiteX61" fmla="*/ 383508 w 459731"/>
                  <a:gd name="connsiteY61" fmla="*/ 108215 h 218826"/>
                  <a:gd name="connsiteX62" fmla="*/ 396830 w 459731"/>
                  <a:gd name="connsiteY62" fmla="*/ 114068 h 218826"/>
                  <a:gd name="connsiteX63" fmla="*/ 405509 w 459731"/>
                  <a:gd name="connsiteY63" fmla="*/ 115279 h 218826"/>
                  <a:gd name="connsiteX64" fmla="*/ 413179 w 459731"/>
                  <a:gd name="connsiteY64" fmla="*/ 112454 h 218826"/>
                  <a:gd name="connsiteX65" fmla="*/ 424079 w 459731"/>
                  <a:gd name="connsiteY65" fmla="*/ 112454 h 218826"/>
                  <a:gd name="connsiteX66" fmla="*/ 433162 w 459731"/>
                  <a:gd name="connsiteY66" fmla="*/ 114674 h 218826"/>
                  <a:gd name="connsiteX67" fmla="*/ 439823 w 459731"/>
                  <a:gd name="connsiteY67" fmla="*/ 119115 h 218826"/>
                  <a:gd name="connsiteX68" fmla="*/ 447493 w 459731"/>
                  <a:gd name="connsiteY68" fmla="*/ 126785 h 218826"/>
                  <a:gd name="connsiteX69" fmla="*/ 459402 w 459731"/>
                  <a:gd name="connsiteY69" fmla="*/ 131831 h 218826"/>
                  <a:gd name="connsiteX70" fmla="*/ 456980 w 459731"/>
                  <a:gd name="connsiteY70" fmla="*/ 136473 h 218826"/>
                  <a:gd name="connsiteX71" fmla="*/ 450723 w 459731"/>
                  <a:gd name="connsiteY71" fmla="*/ 136473 h 218826"/>
                  <a:gd name="connsiteX72" fmla="*/ 442447 w 459731"/>
                  <a:gd name="connsiteY72" fmla="*/ 136473 h 218826"/>
                  <a:gd name="connsiteX73" fmla="*/ 436997 w 459731"/>
                  <a:gd name="connsiteY73" fmla="*/ 130822 h 218826"/>
                  <a:gd name="connsiteX74" fmla="*/ 432758 w 459731"/>
                  <a:gd name="connsiteY74" fmla="*/ 127592 h 218826"/>
                  <a:gd name="connsiteX75" fmla="*/ 429932 w 459731"/>
                  <a:gd name="connsiteY75" fmla="*/ 121335 h 218826"/>
                  <a:gd name="connsiteX76" fmla="*/ 427510 w 459731"/>
                  <a:gd name="connsiteY76" fmla="*/ 123757 h 218826"/>
                  <a:gd name="connsiteX77" fmla="*/ 417216 w 459731"/>
                  <a:gd name="connsiteY77" fmla="*/ 123757 h 218826"/>
                  <a:gd name="connsiteX78" fmla="*/ 409546 w 459731"/>
                  <a:gd name="connsiteY78" fmla="*/ 121537 h 218826"/>
                  <a:gd name="connsiteX79" fmla="*/ 404702 w 459731"/>
                  <a:gd name="connsiteY79" fmla="*/ 122748 h 218826"/>
                  <a:gd name="connsiteX80" fmla="*/ 391380 w 459731"/>
                  <a:gd name="connsiteY80" fmla="*/ 128399 h 218826"/>
                  <a:gd name="connsiteX81" fmla="*/ 384517 w 459731"/>
                  <a:gd name="connsiteY81" fmla="*/ 134657 h 218826"/>
                  <a:gd name="connsiteX82" fmla="*/ 380884 w 459731"/>
                  <a:gd name="connsiteY82" fmla="*/ 143134 h 218826"/>
                  <a:gd name="connsiteX83" fmla="*/ 375030 w 459731"/>
                  <a:gd name="connsiteY83" fmla="*/ 148786 h 218826"/>
                  <a:gd name="connsiteX84" fmla="*/ 372810 w 459731"/>
                  <a:gd name="connsiteY84" fmla="*/ 154236 h 218826"/>
                  <a:gd name="connsiteX85" fmla="*/ 369177 w 459731"/>
                  <a:gd name="connsiteY85" fmla="*/ 162511 h 218826"/>
                  <a:gd name="connsiteX86" fmla="*/ 362112 w 459731"/>
                  <a:gd name="connsiteY86" fmla="*/ 169172 h 218826"/>
                  <a:gd name="connsiteX87" fmla="*/ 351616 w 459731"/>
                  <a:gd name="connsiteY87" fmla="*/ 172402 h 218826"/>
                  <a:gd name="connsiteX88" fmla="*/ 342331 w 459731"/>
                  <a:gd name="connsiteY88" fmla="*/ 180072 h 218826"/>
                  <a:gd name="connsiteX89" fmla="*/ 342331 w 459731"/>
                  <a:gd name="connsiteY89" fmla="*/ 190972 h 218826"/>
                  <a:gd name="connsiteX90" fmla="*/ 337487 w 459731"/>
                  <a:gd name="connsiteY90" fmla="*/ 199046 h 218826"/>
                  <a:gd name="connsiteX91" fmla="*/ 332844 w 459731"/>
                  <a:gd name="connsiteY91" fmla="*/ 201871 h 218826"/>
                  <a:gd name="connsiteX92" fmla="*/ 323156 w 459731"/>
                  <a:gd name="connsiteY92" fmla="*/ 207523 h 218826"/>
                  <a:gd name="connsiteX93" fmla="*/ 320330 w 459731"/>
                  <a:gd name="connsiteY93" fmla="*/ 213175 h 218826"/>
                  <a:gd name="connsiteX94" fmla="*/ 311045 w 459731"/>
                  <a:gd name="connsiteY94" fmla="*/ 214992 h 218826"/>
                  <a:gd name="connsiteX95" fmla="*/ 301760 w 459731"/>
                  <a:gd name="connsiteY95" fmla="*/ 214992 h 218826"/>
                  <a:gd name="connsiteX96" fmla="*/ 294494 w 459731"/>
                  <a:gd name="connsiteY96" fmla="*/ 210349 h 218826"/>
                  <a:gd name="connsiteX97" fmla="*/ 288640 w 459731"/>
                  <a:gd name="connsiteY97" fmla="*/ 208532 h 218826"/>
                  <a:gd name="connsiteX98" fmla="*/ 277740 w 459731"/>
                  <a:gd name="connsiteY98" fmla="*/ 209138 h 21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459731" h="218826">
                    <a:moveTo>
                      <a:pt x="277740" y="209138"/>
                    </a:moveTo>
                    <a:cubicBezTo>
                      <a:pt x="274914" y="209138"/>
                      <a:pt x="270272" y="204495"/>
                      <a:pt x="267446" y="204495"/>
                    </a:cubicBezTo>
                    <a:cubicBezTo>
                      <a:pt x="262812" y="204899"/>
                      <a:pt x="258363" y="206514"/>
                      <a:pt x="254528" y="209138"/>
                    </a:cubicBezTo>
                    <a:cubicBezTo>
                      <a:pt x="253115" y="210147"/>
                      <a:pt x="251904" y="213377"/>
                      <a:pt x="250693" y="214386"/>
                    </a:cubicBezTo>
                    <a:cubicBezTo>
                      <a:pt x="247078" y="216828"/>
                      <a:pt x="242920" y="218362"/>
                      <a:pt x="238582" y="218827"/>
                    </a:cubicBezTo>
                    <a:cubicBezTo>
                      <a:pt x="235625" y="218443"/>
                      <a:pt x="232759" y="217555"/>
                      <a:pt x="230105" y="216203"/>
                    </a:cubicBezTo>
                    <a:cubicBezTo>
                      <a:pt x="228086" y="214992"/>
                      <a:pt x="225260" y="210955"/>
                      <a:pt x="223444" y="209743"/>
                    </a:cubicBezTo>
                    <a:cubicBezTo>
                      <a:pt x="220370" y="207483"/>
                      <a:pt x="216964" y="205706"/>
                      <a:pt x="213351" y="204495"/>
                    </a:cubicBezTo>
                    <a:cubicBezTo>
                      <a:pt x="210122" y="204495"/>
                      <a:pt x="203057" y="205505"/>
                      <a:pt x="200030" y="204495"/>
                    </a:cubicBezTo>
                    <a:cubicBezTo>
                      <a:pt x="197002" y="203486"/>
                      <a:pt x="196800" y="201670"/>
                      <a:pt x="195589" y="201064"/>
                    </a:cubicBezTo>
                    <a:cubicBezTo>
                      <a:pt x="192030" y="199913"/>
                      <a:pt x="188386" y="199025"/>
                      <a:pt x="184689" y="198440"/>
                    </a:cubicBezTo>
                    <a:cubicBezTo>
                      <a:pt x="179845" y="197027"/>
                      <a:pt x="169954" y="194605"/>
                      <a:pt x="164505" y="192788"/>
                    </a:cubicBezTo>
                    <a:lnTo>
                      <a:pt x="152596" y="187338"/>
                    </a:lnTo>
                    <a:cubicBezTo>
                      <a:pt x="148559" y="185320"/>
                      <a:pt x="140283" y="181081"/>
                      <a:pt x="136448" y="178861"/>
                    </a:cubicBezTo>
                    <a:cubicBezTo>
                      <a:pt x="133897" y="176964"/>
                      <a:pt x="131197" y="175268"/>
                      <a:pt x="128374" y="173815"/>
                    </a:cubicBezTo>
                    <a:cubicBezTo>
                      <a:pt x="124943" y="173815"/>
                      <a:pt x="118080" y="174824"/>
                      <a:pt x="114850" y="173815"/>
                    </a:cubicBezTo>
                    <a:cubicBezTo>
                      <a:pt x="112382" y="172725"/>
                      <a:pt x="110073" y="171292"/>
                      <a:pt x="107988" y="169576"/>
                    </a:cubicBezTo>
                    <a:lnTo>
                      <a:pt x="93858" y="159484"/>
                    </a:lnTo>
                    <a:cubicBezTo>
                      <a:pt x="90629" y="156860"/>
                      <a:pt x="84977" y="151006"/>
                      <a:pt x="81748" y="148584"/>
                    </a:cubicBezTo>
                    <a:cubicBezTo>
                      <a:pt x="78518" y="146162"/>
                      <a:pt x="63985" y="138895"/>
                      <a:pt x="58334" y="135464"/>
                    </a:cubicBezTo>
                    <a:cubicBezTo>
                      <a:pt x="52682" y="132033"/>
                      <a:pt x="46828" y="128601"/>
                      <a:pt x="43195" y="125977"/>
                    </a:cubicBezTo>
                    <a:cubicBezTo>
                      <a:pt x="38374" y="122667"/>
                      <a:pt x="33849" y="118953"/>
                      <a:pt x="29671" y="114876"/>
                    </a:cubicBezTo>
                    <a:cubicBezTo>
                      <a:pt x="23540" y="106015"/>
                      <a:pt x="18204" y="96629"/>
                      <a:pt x="13726" y="86819"/>
                    </a:cubicBezTo>
                    <a:cubicBezTo>
                      <a:pt x="11505" y="82177"/>
                      <a:pt x="7872" y="72690"/>
                      <a:pt x="5854" y="68048"/>
                    </a:cubicBezTo>
                    <a:cubicBezTo>
                      <a:pt x="3355" y="63506"/>
                      <a:pt x="1391" y="58702"/>
                      <a:pt x="0" y="53716"/>
                    </a:cubicBezTo>
                    <a:cubicBezTo>
                      <a:pt x="264" y="50810"/>
                      <a:pt x="1159" y="47984"/>
                      <a:pt x="2624" y="45441"/>
                    </a:cubicBezTo>
                    <a:cubicBezTo>
                      <a:pt x="4535" y="43362"/>
                      <a:pt x="6706" y="41525"/>
                      <a:pt x="9083" y="39991"/>
                    </a:cubicBezTo>
                    <a:cubicBezTo>
                      <a:pt x="14962" y="36237"/>
                      <a:pt x="20561" y="32038"/>
                      <a:pt x="25836" y="27476"/>
                    </a:cubicBezTo>
                    <a:cubicBezTo>
                      <a:pt x="28168" y="24025"/>
                      <a:pt x="30194" y="20371"/>
                      <a:pt x="31892" y="16577"/>
                    </a:cubicBezTo>
                    <a:cubicBezTo>
                      <a:pt x="33887" y="12560"/>
                      <a:pt x="36324" y="8765"/>
                      <a:pt x="39158" y="5273"/>
                    </a:cubicBezTo>
                    <a:cubicBezTo>
                      <a:pt x="42493" y="3154"/>
                      <a:pt x="46186" y="1640"/>
                      <a:pt x="50058" y="833"/>
                    </a:cubicBezTo>
                    <a:cubicBezTo>
                      <a:pt x="55111" y="-278"/>
                      <a:pt x="60345" y="-278"/>
                      <a:pt x="65398" y="833"/>
                    </a:cubicBezTo>
                    <a:cubicBezTo>
                      <a:pt x="67618" y="833"/>
                      <a:pt x="70444" y="5273"/>
                      <a:pt x="72059" y="6888"/>
                    </a:cubicBezTo>
                    <a:cubicBezTo>
                      <a:pt x="77338" y="11632"/>
                      <a:pt x="82326" y="16678"/>
                      <a:pt x="86996" y="22027"/>
                    </a:cubicBezTo>
                    <a:cubicBezTo>
                      <a:pt x="89822" y="25256"/>
                      <a:pt x="93253" y="33733"/>
                      <a:pt x="96482" y="36559"/>
                    </a:cubicBezTo>
                    <a:cubicBezTo>
                      <a:pt x="101278" y="39829"/>
                      <a:pt x="106510" y="42413"/>
                      <a:pt x="112025" y="44230"/>
                    </a:cubicBezTo>
                    <a:cubicBezTo>
                      <a:pt x="113841" y="44230"/>
                      <a:pt x="117273" y="44230"/>
                      <a:pt x="119089" y="45643"/>
                    </a:cubicBezTo>
                    <a:cubicBezTo>
                      <a:pt x="120906" y="47055"/>
                      <a:pt x="128172" y="49478"/>
                      <a:pt x="131200" y="50487"/>
                    </a:cubicBezTo>
                    <a:cubicBezTo>
                      <a:pt x="134228" y="51496"/>
                      <a:pt x="141898" y="53313"/>
                      <a:pt x="145531" y="54120"/>
                    </a:cubicBezTo>
                    <a:cubicBezTo>
                      <a:pt x="149441" y="55149"/>
                      <a:pt x="153421" y="55896"/>
                      <a:pt x="157440" y="56340"/>
                    </a:cubicBezTo>
                    <a:cubicBezTo>
                      <a:pt x="161720" y="56199"/>
                      <a:pt x="165977" y="55654"/>
                      <a:pt x="170156" y="54726"/>
                    </a:cubicBezTo>
                    <a:cubicBezTo>
                      <a:pt x="176218" y="54100"/>
                      <a:pt x="182182" y="52747"/>
                      <a:pt x="187919" y="50689"/>
                    </a:cubicBezTo>
                    <a:cubicBezTo>
                      <a:pt x="190341" y="49478"/>
                      <a:pt x="194176" y="45239"/>
                      <a:pt x="196396" y="43826"/>
                    </a:cubicBezTo>
                    <a:cubicBezTo>
                      <a:pt x="198504" y="42453"/>
                      <a:pt x="200821" y="41424"/>
                      <a:pt x="203259" y="40798"/>
                    </a:cubicBezTo>
                    <a:cubicBezTo>
                      <a:pt x="207237" y="41666"/>
                      <a:pt x="211151" y="42817"/>
                      <a:pt x="214966" y="44230"/>
                    </a:cubicBezTo>
                    <a:cubicBezTo>
                      <a:pt x="218723" y="44633"/>
                      <a:pt x="222513" y="44633"/>
                      <a:pt x="226270" y="44230"/>
                    </a:cubicBezTo>
                    <a:cubicBezTo>
                      <a:pt x="229701" y="44230"/>
                      <a:pt x="236160" y="40394"/>
                      <a:pt x="239591" y="39587"/>
                    </a:cubicBezTo>
                    <a:cubicBezTo>
                      <a:pt x="243023" y="38780"/>
                      <a:pt x="248876" y="38578"/>
                      <a:pt x="251904" y="38174"/>
                    </a:cubicBezTo>
                    <a:cubicBezTo>
                      <a:pt x="256976" y="36338"/>
                      <a:pt x="262271" y="35187"/>
                      <a:pt x="267648" y="34743"/>
                    </a:cubicBezTo>
                    <a:cubicBezTo>
                      <a:pt x="270474" y="34743"/>
                      <a:pt x="274713" y="39991"/>
                      <a:pt x="277135" y="41807"/>
                    </a:cubicBezTo>
                    <a:lnTo>
                      <a:pt x="285209" y="48670"/>
                    </a:lnTo>
                    <a:cubicBezTo>
                      <a:pt x="290406" y="52263"/>
                      <a:pt x="295271" y="56320"/>
                      <a:pt x="299742" y="60781"/>
                    </a:cubicBezTo>
                    <a:cubicBezTo>
                      <a:pt x="301962" y="63405"/>
                      <a:pt x="303375" y="70470"/>
                      <a:pt x="305797" y="73094"/>
                    </a:cubicBezTo>
                    <a:cubicBezTo>
                      <a:pt x="308913" y="75112"/>
                      <a:pt x="312149" y="76929"/>
                      <a:pt x="315486" y="78543"/>
                    </a:cubicBezTo>
                    <a:cubicBezTo>
                      <a:pt x="318885" y="81167"/>
                      <a:pt x="322058" y="84074"/>
                      <a:pt x="324972" y="87223"/>
                    </a:cubicBezTo>
                    <a:cubicBezTo>
                      <a:pt x="326385" y="88838"/>
                      <a:pt x="328807" y="92673"/>
                      <a:pt x="330422" y="94086"/>
                    </a:cubicBezTo>
                    <a:cubicBezTo>
                      <a:pt x="332037" y="95499"/>
                      <a:pt x="334055" y="96104"/>
                      <a:pt x="335267" y="96911"/>
                    </a:cubicBezTo>
                    <a:cubicBezTo>
                      <a:pt x="338498" y="99031"/>
                      <a:pt x="341869" y="100908"/>
                      <a:pt x="345359" y="102563"/>
                    </a:cubicBezTo>
                    <a:cubicBezTo>
                      <a:pt x="347781" y="102563"/>
                      <a:pt x="352827" y="102563"/>
                      <a:pt x="355047" y="102563"/>
                    </a:cubicBezTo>
                    <a:cubicBezTo>
                      <a:pt x="357268" y="102563"/>
                      <a:pt x="361103" y="105389"/>
                      <a:pt x="363323" y="105994"/>
                    </a:cubicBezTo>
                    <a:cubicBezTo>
                      <a:pt x="365543" y="106600"/>
                      <a:pt x="370590" y="105994"/>
                      <a:pt x="372810" y="105994"/>
                    </a:cubicBezTo>
                    <a:cubicBezTo>
                      <a:pt x="376417" y="106519"/>
                      <a:pt x="379990" y="107266"/>
                      <a:pt x="383508" y="108215"/>
                    </a:cubicBezTo>
                    <a:cubicBezTo>
                      <a:pt x="386939" y="109426"/>
                      <a:pt x="393196" y="113059"/>
                      <a:pt x="396830" y="114068"/>
                    </a:cubicBezTo>
                    <a:cubicBezTo>
                      <a:pt x="399651" y="114876"/>
                      <a:pt x="402574" y="115279"/>
                      <a:pt x="405509" y="115279"/>
                    </a:cubicBezTo>
                    <a:cubicBezTo>
                      <a:pt x="407527" y="115279"/>
                      <a:pt x="411161" y="112857"/>
                      <a:pt x="413179" y="112454"/>
                    </a:cubicBezTo>
                    <a:cubicBezTo>
                      <a:pt x="416800" y="112050"/>
                      <a:pt x="420458" y="112050"/>
                      <a:pt x="424079" y="112454"/>
                    </a:cubicBezTo>
                    <a:cubicBezTo>
                      <a:pt x="427191" y="112776"/>
                      <a:pt x="430247" y="113523"/>
                      <a:pt x="433162" y="114674"/>
                    </a:cubicBezTo>
                    <a:cubicBezTo>
                      <a:pt x="435503" y="115966"/>
                      <a:pt x="437730" y="117459"/>
                      <a:pt x="439823" y="119115"/>
                    </a:cubicBezTo>
                    <a:cubicBezTo>
                      <a:pt x="442174" y="121860"/>
                      <a:pt x="444738" y="124443"/>
                      <a:pt x="447493" y="126785"/>
                    </a:cubicBezTo>
                    <a:cubicBezTo>
                      <a:pt x="450117" y="128601"/>
                      <a:pt x="458191" y="128803"/>
                      <a:pt x="459402" y="131831"/>
                    </a:cubicBezTo>
                    <a:cubicBezTo>
                      <a:pt x="460613" y="134859"/>
                      <a:pt x="458191" y="135666"/>
                      <a:pt x="456980" y="136473"/>
                    </a:cubicBezTo>
                    <a:cubicBezTo>
                      <a:pt x="455769" y="137281"/>
                      <a:pt x="452337" y="136473"/>
                      <a:pt x="450723" y="136473"/>
                    </a:cubicBezTo>
                    <a:cubicBezTo>
                      <a:pt x="447979" y="136877"/>
                      <a:pt x="445190" y="136877"/>
                      <a:pt x="442447" y="136473"/>
                    </a:cubicBezTo>
                    <a:cubicBezTo>
                      <a:pt x="440630" y="136473"/>
                      <a:pt x="438410" y="132033"/>
                      <a:pt x="436997" y="130822"/>
                    </a:cubicBezTo>
                    <a:cubicBezTo>
                      <a:pt x="435501" y="129853"/>
                      <a:pt x="434082" y="128783"/>
                      <a:pt x="432758" y="127592"/>
                    </a:cubicBezTo>
                    <a:cubicBezTo>
                      <a:pt x="431749" y="126381"/>
                      <a:pt x="431547" y="121537"/>
                      <a:pt x="429932" y="121335"/>
                    </a:cubicBezTo>
                    <a:cubicBezTo>
                      <a:pt x="428318" y="121133"/>
                      <a:pt x="428318" y="123555"/>
                      <a:pt x="427510" y="123757"/>
                    </a:cubicBezTo>
                    <a:cubicBezTo>
                      <a:pt x="424127" y="124564"/>
                      <a:pt x="420599" y="124564"/>
                      <a:pt x="417216" y="123757"/>
                    </a:cubicBezTo>
                    <a:cubicBezTo>
                      <a:pt x="415198" y="123757"/>
                      <a:pt x="411564" y="121738"/>
                      <a:pt x="409546" y="121537"/>
                    </a:cubicBezTo>
                    <a:cubicBezTo>
                      <a:pt x="407889" y="121738"/>
                      <a:pt x="406264" y="122162"/>
                      <a:pt x="404702" y="122748"/>
                    </a:cubicBezTo>
                    <a:cubicBezTo>
                      <a:pt x="400063" y="124120"/>
                      <a:pt x="395594" y="126018"/>
                      <a:pt x="391380" y="128399"/>
                    </a:cubicBezTo>
                    <a:cubicBezTo>
                      <a:pt x="388814" y="130156"/>
                      <a:pt x="386505" y="132255"/>
                      <a:pt x="384517" y="134657"/>
                    </a:cubicBezTo>
                    <a:cubicBezTo>
                      <a:pt x="383306" y="136473"/>
                      <a:pt x="382095" y="141317"/>
                      <a:pt x="380884" y="143134"/>
                    </a:cubicBezTo>
                    <a:cubicBezTo>
                      <a:pt x="379673" y="144951"/>
                      <a:pt x="376039" y="147171"/>
                      <a:pt x="375030" y="148786"/>
                    </a:cubicBezTo>
                    <a:cubicBezTo>
                      <a:pt x="374168" y="150542"/>
                      <a:pt x="373428" y="152379"/>
                      <a:pt x="372810" y="154236"/>
                    </a:cubicBezTo>
                    <a:cubicBezTo>
                      <a:pt x="371807" y="157082"/>
                      <a:pt x="370592" y="159847"/>
                      <a:pt x="369177" y="162511"/>
                    </a:cubicBezTo>
                    <a:cubicBezTo>
                      <a:pt x="367233" y="165136"/>
                      <a:pt x="364841" y="167396"/>
                      <a:pt x="362112" y="169172"/>
                    </a:cubicBezTo>
                    <a:cubicBezTo>
                      <a:pt x="359690" y="170383"/>
                      <a:pt x="354038" y="171191"/>
                      <a:pt x="351616" y="172402"/>
                    </a:cubicBezTo>
                    <a:cubicBezTo>
                      <a:pt x="348013" y="174279"/>
                      <a:pt x="344848" y="176883"/>
                      <a:pt x="342331" y="180072"/>
                    </a:cubicBezTo>
                    <a:cubicBezTo>
                      <a:pt x="341120" y="182494"/>
                      <a:pt x="342331" y="188348"/>
                      <a:pt x="342331" y="190972"/>
                    </a:cubicBezTo>
                    <a:cubicBezTo>
                      <a:pt x="341156" y="193899"/>
                      <a:pt x="339521" y="196623"/>
                      <a:pt x="337487" y="199046"/>
                    </a:cubicBezTo>
                    <a:cubicBezTo>
                      <a:pt x="336062" y="200176"/>
                      <a:pt x="334504" y="201124"/>
                      <a:pt x="332844" y="201871"/>
                    </a:cubicBezTo>
                    <a:cubicBezTo>
                      <a:pt x="329417" y="203385"/>
                      <a:pt x="326167" y="205283"/>
                      <a:pt x="323156" y="207523"/>
                    </a:cubicBezTo>
                    <a:cubicBezTo>
                      <a:pt x="321945" y="208734"/>
                      <a:pt x="321541" y="212166"/>
                      <a:pt x="320330" y="213175"/>
                    </a:cubicBezTo>
                    <a:cubicBezTo>
                      <a:pt x="317387" y="214386"/>
                      <a:pt x="314230" y="215012"/>
                      <a:pt x="311045" y="214992"/>
                    </a:cubicBezTo>
                    <a:cubicBezTo>
                      <a:pt x="307963" y="215395"/>
                      <a:pt x="304842" y="215395"/>
                      <a:pt x="301760" y="214992"/>
                    </a:cubicBezTo>
                    <a:cubicBezTo>
                      <a:pt x="299742" y="214992"/>
                      <a:pt x="296512" y="211156"/>
                      <a:pt x="294494" y="210349"/>
                    </a:cubicBezTo>
                    <a:cubicBezTo>
                      <a:pt x="292614" y="209542"/>
                      <a:pt x="290650" y="208916"/>
                      <a:pt x="288640" y="208532"/>
                    </a:cubicBezTo>
                    <a:cubicBezTo>
                      <a:pt x="285612" y="207927"/>
                      <a:pt x="279961" y="209743"/>
                      <a:pt x="277740" y="2091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33" name="Figura a mano libera: forma 1429">
                <a:extLst>
                  <a:ext uri="{FF2B5EF4-FFF2-40B4-BE49-F238E27FC236}">
                    <a16:creationId xmlns:a16="http://schemas.microsoft.com/office/drawing/2014/main" id="{B8456B2E-3A1E-024C-B847-C384E2013575}"/>
                  </a:ext>
                </a:extLst>
              </p:cNvPr>
              <p:cNvSpPr/>
              <p:nvPr/>
            </p:nvSpPr>
            <p:spPr>
              <a:xfrm>
                <a:off x="4643165" y="6405008"/>
                <a:ext cx="18188" cy="20016"/>
              </a:xfrm>
              <a:custGeom>
                <a:avLst/>
                <a:gdLst>
                  <a:gd name="connsiteX0" fmla="*/ 11931 w 18188"/>
                  <a:gd name="connsiteY0" fmla="*/ 19917 h 20016"/>
                  <a:gd name="connsiteX1" fmla="*/ 18188 w 18188"/>
                  <a:gd name="connsiteY1" fmla="*/ 15476 h 20016"/>
                  <a:gd name="connsiteX2" fmla="*/ 16170 w 18188"/>
                  <a:gd name="connsiteY2" fmla="*/ 10229 h 20016"/>
                  <a:gd name="connsiteX3" fmla="*/ 11931 w 18188"/>
                  <a:gd name="connsiteY3" fmla="*/ 742 h 20016"/>
                  <a:gd name="connsiteX4" fmla="*/ 4463 w 18188"/>
                  <a:gd name="connsiteY4" fmla="*/ 742 h 20016"/>
                  <a:gd name="connsiteX5" fmla="*/ 2243 w 18188"/>
                  <a:gd name="connsiteY5" fmla="*/ 5384 h 20016"/>
                  <a:gd name="connsiteX6" fmla="*/ 22 w 18188"/>
                  <a:gd name="connsiteY6" fmla="*/ 9017 h 20016"/>
                  <a:gd name="connsiteX7" fmla="*/ 1233 w 18188"/>
                  <a:gd name="connsiteY7" fmla="*/ 15073 h 20016"/>
                  <a:gd name="connsiteX8" fmla="*/ 11931 w 18188"/>
                  <a:gd name="connsiteY8" fmla="*/ 19917 h 2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88" h="20016">
                    <a:moveTo>
                      <a:pt x="11931" y="19917"/>
                    </a:moveTo>
                    <a:cubicBezTo>
                      <a:pt x="14487" y="19251"/>
                      <a:pt x="16709" y="17656"/>
                      <a:pt x="18188" y="15476"/>
                    </a:cubicBezTo>
                    <a:cubicBezTo>
                      <a:pt x="18188" y="14064"/>
                      <a:pt x="16776" y="11641"/>
                      <a:pt x="16170" y="10229"/>
                    </a:cubicBezTo>
                    <a:cubicBezTo>
                      <a:pt x="15564" y="8815"/>
                      <a:pt x="14152" y="2155"/>
                      <a:pt x="11931" y="742"/>
                    </a:cubicBezTo>
                    <a:cubicBezTo>
                      <a:pt x="9541" y="-247"/>
                      <a:pt x="6853" y="-247"/>
                      <a:pt x="4463" y="742"/>
                    </a:cubicBezTo>
                    <a:cubicBezTo>
                      <a:pt x="4463" y="742"/>
                      <a:pt x="2848" y="4173"/>
                      <a:pt x="2243" y="5384"/>
                    </a:cubicBezTo>
                    <a:cubicBezTo>
                      <a:pt x="1637" y="6595"/>
                      <a:pt x="224" y="8008"/>
                      <a:pt x="22" y="9017"/>
                    </a:cubicBezTo>
                    <a:cubicBezTo>
                      <a:pt x="-105" y="11117"/>
                      <a:pt x="313" y="13196"/>
                      <a:pt x="1233" y="15073"/>
                    </a:cubicBezTo>
                    <a:cubicBezTo>
                      <a:pt x="3583" y="18605"/>
                      <a:pt x="7733" y="20482"/>
                      <a:pt x="11931" y="19917"/>
                    </a:cubicBezTo>
                    <a:close/>
                  </a:path>
                </a:pathLst>
              </a:custGeom>
              <a:grpFill/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34" name="Figura a mano libera: forma 1430">
                <a:extLst>
                  <a:ext uri="{FF2B5EF4-FFF2-40B4-BE49-F238E27FC236}">
                    <a16:creationId xmlns:a16="http://schemas.microsoft.com/office/drawing/2014/main" id="{13F9873B-5061-ED4F-9D5C-FA28F31414DF}"/>
                  </a:ext>
                </a:extLst>
              </p:cNvPr>
              <p:cNvSpPr/>
              <p:nvPr/>
            </p:nvSpPr>
            <p:spPr>
              <a:xfrm>
                <a:off x="4281428" y="6236148"/>
                <a:ext cx="28766" cy="58964"/>
              </a:xfrm>
              <a:custGeom>
                <a:avLst/>
                <a:gdLst>
                  <a:gd name="connsiteX0" fmla="*/ 24878 w 28766"/>
                  <a:gd name="connsiteY0" fmla="*/ 58586 h 58964"/>
                  <a:gd name="connsiteX1" fmla="*/ 18822 w 28766"/>
                  <a:gd name="connsiteY1" fmla="*/ 58586 h 58964"/>
                  <a:gd name="connsiteX2" fmla="*/ 13574 w 28766"/>
                  <a:gd name="connsiteY2" fmla="*/ 51723 h 58964"/>
                  <a:gd name="connsiteX3" fmla="*/ 8730 w 28766"/>
                  <a:gd name="connsiteY3" fmla="*/ 49301 h 58964"/>
                  <a:gd name="connsiteX4" fmla="*/ 5702 w 28766"/>
                  <a:gd name="connsiteY4" fmla="*/ 45062 h 58964"/>
                  <a:gd name="connsiteX5" fmla="*/ 5702 w 28766"/>
                  <a:gd name="connsiteY5" fmla="*/ 37796 h 58964"/>
                  <a:gd name="connsiteX6" fmla="*/ 1262 w 28766"/>
                  <a:gd name="connsiteY6" fmla="*/ 31135 h 58964"/>
                  <a:gd name="connsiteX7" fmla="*/ 252 w 28766"/>
                  <a:gd name="connsiteY7" fmla="*/ 20841 h 58964"/>
                  <a:gd name="connsiteX8" fmla="*/ 252 w 28766"/>
                  <a:gd name="connsiteY8" fmla="*/ 11556 h 58964"/>
                  <a:gd name="connsiteX9" fmla="*/ 1262 w 28766"/>
                  <a:gd name="connsiteY9" fmla="*/ 454 h 58964"/>
                  <a:gd name="connsiteX10" fmla="*/ 5097 w 28766"/>
                  <a:gd name="connsiteY10" fmla="*/ 454 h 58964"/>
                  <a:gd name="connsiteX11" fmla="*/ 6913 w 28766"/>
                  <a:gd name="connsiteY11" fmla="*/ 6308 h 58964"/>
                  <a:gd name="connsiteX12" fmla="*/ 8528 w 28766"/>
                  <a:gd name="connsiteY12" fmla="*/ 15996 h 58964"/>
                  <a:gd name="connsiteX13" fmla="*/ 8528 w 28766"/>
                  <a:gd name="connsiteY13" fmla="*/ 22254 h 58964"/>
                  <a:gd name="connsiteX14" fmla="*/ 10748 w 28766"/>
                  <a:gd name="connsiteY14" fmla="*/ 31539 h 58964"/>
                  <a:gd name="connsiteX15" fmla="*/ 16602 w 28766"/>
                  <a:gd name="connsiteY15" fmla="*/ 35777 h 58964"/>
                  <a:gd name="connsiteX16" fmla="*/ 22859 w 28766"/>
                  <a:gd name="connsiteY16" fmla="*/ 43649 h 58964"/>
                  <a:gd name="connsiteX17" fmla="*/ 22859 w 28766"/>
                  <a:gd name="connsiteY17" fmla="*/ 49907 h 58964"/>
                  <a:gd name="connsiteX18" fmla="*/ 28309 w 28766"/>
                  <a:gd name="connsiteY18" fmla="*/ 52733 h 58964"/>
                  <a:gd name="connsiteX19" fmla="*/ 28309 w 28766"/>
                  <a:gd name="connsiteY19" fmla="*/ 56366 h 58964"/>
                  <a:gd name="connsiteX20" fmla="*/ 24878 w 28766"/>
                  <a:gd name="connsiteY20" fmla="*/ 58586 h 5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766" h="58964">
                    <a:moveTo>
                      <a:pt x="24878" y="58586"/>
                    </a:moveTo>
                    <a:cubicBezTo>
                      <a:pt x="22891" y="59090"/>
                      <a:pt x="20808" y="59090"/>
                      <a:pt x="18822" y="58586"/>
                    </a:cubicBezTo>
                    <a:cubicBezTo>
                      <a:pt x="17006" y="58586"/>
                      <a:pt x="15189" y="53136"/>
                      <a:pt x="13574" y="51723"/>
                    </a:cubicBezTo>
                    <a:cubicBezTo>
                      <a:pt x="11959" y="50310"/>
                      <a:pt x="9739" y="50108"/>
                      <a:pt x="8730" y="49301"/>
                    </a:cubicBezTo>
                    <a:cubicBezTo>
                      <a:pt x="7434" y="48110"/>
                      <a:pt x="6403" y="46677"/>
                      <a:pt x="5702" y="45062"/>
                    </a:cubicBezTo>
                    <a:cubicBezTo>
                      <a:pt x="5702" y="43447"/>
                      <a:pt x="5702" y="39411"/>
                      <a:pt x="5702" y="37796"/>
                    </a:cubicBezTo>
                    <a:cubicBezTo>
                      <a:pt x="5702" y="36181"/>
                      <a:pt x="1867" y="32951"/>
                      <a:pt x="1262" y="31135"/>
                    </a:cubicBezTo>
                    <a:cubicBezTo>
                      <a:pt x="517" y="27764"/>
                      <a:pt x="178" y="24292"/>
                      <a:pt x="252" y="20841"/>
                    </a:cubicBezTo>
                    <a:lnTo>
                      <a:pt x="252" y="11556"/>
                    </a:lnTo>
                    <a:cubicBezTo>
                      <a:pt x="252" y="8730"/>
                      <a:pt x="-757" y="2271"/>
                      <a:pt x="1262" y="454"/>
                    </a:cubicBezTo>
                    <a:cubicBezTo>
                      <a:pt x="2467" y="-151"/>
                      <a:pt x="3892" y="-151"/>
                      <a:pt x="5097" y="454"/>
                    </a:cubicBezTo>
                    <a:cubicBezTo>
                      <a:pt x="6308" y="454"/>
                      <a:pt x="6510" y="4895"/>
                      <a:pt x="6913" y="6308"/>
                    </a:cubicBezTo>
                    <a:cubicBezTo>
                      <a:pt x="7648" y="9497"/>
                      <a:pt x="8187" y="12747"/>
                      <a:pt x="8528" y="15996"/>
                    </a:cubicBezTo>
                    <a:cubicBezTo>
                      <a:pt x="8528" y="17611"/>
                      <a:pt x="8528" y="20841"/>
                      <a:pt x="8528" y="22254"/>
                    </a:cubicBezTo>
                    <a:cubicBezTo>
                      <a:pt x="8645" y="25463"/>
                      <a:pt x="9400" y="28612"/>
                      <a:pt x="10748" y="31539"/>
                    </a:cubicBezTo>
                    <a:cubicBezTo>
                      <a:pt x="12579" y="33113"/>
                      <a:pt x="14537" y="34526"/>
                      <a:pt x="16602" y="35777"/>
                    </a:cubicBezTo>
                    <a:cubicBezTo>
                      <a:pt x="19129" y="38018"/>
                      <a:pt x="21246" y="40682"/>
                      <a:pt x="22859" y="43649"/>
                    </a:cubicBezTo>
                    <a:cubicBezTo>
                      <a:pt x="22859" y="45062"/>
                      <a:pt x="22859" y="48494"/>
                      <a:pt x="22859" y="49907"/>
                    </a:cubicBezTo>
                    <a:cubicBezTo>
                      <a:pt x="22859" y="51319"/>
                      <a:pt x="27502" y="51319"/>
                      <a:pt x="28309" y="52733"/>
                    </a:cubicBezTo>
                    <a:cubicBezTo>
                      <a:pt x="28918" y="53863"/>
                      <a:pt x="28918" y="55235"/>
                      <a:pt x="28309" y="56366"/>
                    </a:cubicBezTo>
                    <a:cubicBezTo>
                      <a:pt x="27469" y="57496"/>
                      <a:pt x="26250" y="58283"/>
                      <a:pt x="24878" y="58586"/>
                    </a:cubicBezTo>
                    <a:close/>
                  </a:path>
                </a:pathLst>
              </a:custGeom>
              <a:grpFill/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 dirty="0"/>
              </a:p>
            </p:txBody>
          </p:sp>
          <p:sp>
            <p:nvSpPr>
              <p:cNvPr id="35" name="Figura a mano libera: forma 1431">
                <a:extLst>
                  <a:ext uri="{FF2B5EF4-FFF2-40B4-BE49-F238E27FC236}">
                    <a16:creationId xmlns:a16="http://schemas.microsoft.com/office/drawing/2014/main" id="{533E0C8A-8449-9440-9D52-36FDEAB48EF9}"/>
                  </a:ext>
                </a:extLst>
              </p:cNvPr>
              <p:cNvSpPr/>
              <p:nvPr/>
            </p:nvSpPr>
            <p:spPr>
              <a:xfrm>
                <a:off x="4372244" y="5571721"/>
                <a:ext cx="104218" cy="103966"/>
              </a:xfrm>
              <a:custGeom>
                <a:avLst/>
                <a:gdLst>
                  <a:gd name="connsiteX0" fmla="*/ 14801 w 104218"/>
                  <a:gd name="connsiteY0" fmla="*/ 70848 h 103966"/>
                  <a:gd name="connsiteX1" fmla="*/ 14801 w 104218"/>
                  <a:gd name="connsiteY1" fmla="*/ 65802 h 103966"/>
                  <a:gd name="connsiteX2" fmla="*/ 10158 w 104218"/>
                  <a:gd name="connsiteY2" fmla="*/ 65802 h 103966"/>
                  <a:gd name="connsiteX3" fmla="*/ 6727 w 104218"/>
                  <a:gd name="connsiteY3" fmla="*/ 68224 h 103966"/>
                  <a:gd name="connsiteX4" fmla="*/ 3296 w 104218"/>
                  <a:gd name="connsiteY4" fmla="*/ 68224 h 103966"/>
                  <a:gd name="connsiteX5" fmla="*/ 66 w 104218"/>
                  <a:gd name="connsiteY5" fmla="*/ 63178 h 103966"/>
                  <a:gd name="connsiteX6" fmla="*/ 1075 w 104218"/>
                  <a:gd name="connsiteY6" fmla="*/ 58536 h 103966"/>
                  <a:gd name="connsiteX7" fmla="*/ 8544 w 104218"/>
                  <a:gd name="connsiteY7" fmla="*/ 58536 h 103966"/>
                  <a:gd name="connsiteX8" fmla="*/ 14801 w 104218"/>
                  <a:gd name="connsiteY8" fmla="*/ 57325 h 103966"/>
                  <a:gd name="connsiteX9" fmla="*/ 20251 w 104218"/>
                  <a:gd name="connsiteY9" fmla="*/ 53288 h 103966"/>
                  <a:gd name="connsiteX10" fmla="*/ 23682 w 104218"/>
                  <a:gd name="connsiteY10" fmla="*/ 46021 h 103966"/>
                  <a:gd name="connsiteX11" fmla="*/ 26710 w 104218"/>
                  <a:gd name="connsiteY11" fmla="*/ 37342 h 103966"/>
                  <a:gd name="connsiteX12" fmla="*/ 27921 w 104218"/>
                  <a:gd name="connsiteY12" fmla="*/ 29671 h 103966"/>
                  <a:gd name="connsiteX13" fmla="*/ 32563 w 104218"/>
                  <a:gd name="connsiteY13" fmla="*/ 23212 h 103966"/>
                  <a:gd name="connsiteX14" fmla="*/ 37206 w 104218"/>
                  <a:gd name="connsiteY14" fmla="*/ 21396 h 103966"/>
                  <a:gd name="connsiteX15" fmla="*/ 44876 w 104218"/>
                  <a:gd name="connsiteY15" fmla="*/ 18368 h 103966"/>
                  <a:gd name="connsiteX16" fmla="*/ 48106 w 104218"/>
                  <a:gd name="connsiteY16" fmla="*/ 13726 h 103966"/>
                  <a:gd name="connsiteX17" fmla="*/ 52950 w 104218"/>
                  <a:gd name="connsiteY17" fmla="*/ 10698 h 103966"/>
                  <a:gd name="connsiteX18" fmla="*/ 58803 w 104218"/>
                  <a:gd name="connsiteY18" fmla="*/ 6257 h 103966"/>
                  <a:gd name="connsiteX19" fmla="*/ 62437 w 104218"/>
                  <a:gd name="connsiteY19" fmla="*/ 4643 h 103966"/>
                  <a:gd name="connsiteX20" fmla="*/ 68694 w 104218"/>
                  <a:gd name="connsiteY20" fmla="*/ 0 h 103966"/>
                  <a:gd name="connsiteX21" fmla="*/ 73336 w 104218"/>
                  <a:gd name="connsiteY21" fmla="*/ 2019 h 103966"/>
                  <a:gd name="connsiteX22" fmla="*/ 76364 w 104218"/>
                  <a:gd name="connsiteY22" fmla="*/ 7469 h 103966"/>
                  <a:gd name="connsiteX23" fmla="*/ 82016 w 104218"/>
                  <a:gd name="connsiteY23" fmla="*/ 9083 h 103966"/>
                  <a:gd name="connsiteX24" fmla="*/ 90493 w 104218"/>
                  <a:gd name="connsiteY24" fmla="*/ 9083 h 103966"/>
                  <a:gd name="connsiteX25" fmla="*/ 92310 w 104218"/>
                  <a:gd name="connsiteY25" fmla="*/ 15138 h 103966"/>
                  <a:gd name="connsiteX26" fmla="*/ 87264 w 104218"/>
                  <a:gd name="connsiteY26" fmla="*/ 17763 h 103966"/>
                  <a:gd name="connsiteX27" fmla="*/ 87264 w 104218"/>
                  <a:gd name="connsiteY27" fmla="*/ 23011 h 103966"/>
                  <a:gd name="connsiteX28" fmla="*/ 90493 w 104218"/>
                  <a:gd name="connsiteY28" fmla="*/ 26442 h 103966"/>
                  <a:gd name="connsiteX29" fmla="*/ 92310 w 104218"/>
                  <a:gd name="connsiteY29" fmla="*/ 32296 h 103966"/>
                  <a:gd name="connsiteX30" fmla="*/ 87466 w 104218"/>
                  <a:gd name="connsiteY30" fmla="*/ 36332 h 103966"/>
                  <a:gd name="connsiteX31" fmla="*/ 90897 w 104218"/>
                  <a:gd name="connsiteY31" fmla="*/ 41581 h 103966"/>
                  <a:gd name="connsiteX32" fmla="*/ 97356 w 104218"/>
                  <a:gd name="connsiteY32" fmla="*/ 43801 h 103966"/>
                  <a:gd name="connsiteX33" fmla="*/ 102604 w 104218"/>
                  <a:gd name="connsiteY33" fmla="*/ 45214 h 103966"/>
                  <a:gd name="connsiteX34" fmla="*/ 104219 w 104218"/>
                  <a:gd name="connsiteY34" fmla="*/ 49654 h 103966"/>
                  <a:gd name="connsiteX35" fmla="*/ 101191 w 104218"/>
                  <a:gd name="connsiteY35" fmla="*/ 55710 h 103966"/>
                  <a:gd name="connsiteX36" fmla="*/ 93723 w 104218"/>
                  <a:gd name="connsiteY36" fmla="*/ 53288 h 103966"/>
                  <a:gd name="connsiteX37" fmla="*/ 91301 w 104218"/>
                  <a:gd name="connsiteY37" fmla="*/ 47232 h 103966"/>
                  <a:gd name="connsiteX38" fmla="*/ 85447 w 104218"/>
                  <a:gd name="connsiteY38" fmla="*/ 45819 h 103966"/>
                  <a:gd name="connsiteX39" fmla="*/ 77979 w 104218"/>
                  <a:gd name="connsiteY39" fmla="*/ 44003 h 103966"/>
                  <a:gd name="connsiteX40" fmla="*/ 71722 w 104218"/>
                  <a:gd name="connsiteY40" fmla="*/ 42388 h 103966"/>
                  <a:gd name="connsiteX41" fmla="*/ 65868 w 104218"/>
                  <a:gd name="connsiteY41" fmla="*/ 43397 h 103966"/>
                  <a:gd name="connsiteX42" fmla="*/ 58602 w 104218"/>
                  <a:gd name="connsiteY42" fmla="*/ 47030 h 103966"/>
                  <a:gd name="connsiteX43" fmla="*/ 53555 w 104218"/>
                  <a:gd name="connsiteY43" fmla="*/ 53489 h 103966"/>
                  <a:gd name="connsiteX44" fmla="*/ 45885 w 104218"/>
                  <a:gd name="connsiteY44" fmla="*/ 59545 h 103966"/>
                  <a:gd name="connsiteX45" fmla="*/ 39830 w 104218"/>
                  <a:gd name="connsiteY45" fmla="*/ 65197 h 103966"/>
                  <a:gd name="connsiteX46" fmla="*/ 32967 w 104218"/>
                  <a:gd name="connsiteY46" fmla="*/ 70243 h 103966"/>
                  <a:gd name="connsiteX47" fmla="*/ 30141 w 104218"/>
                  <a:gd name="connsiteY47" fmla="*/ 74885 h 103966"/>
                  <a:gd name="connsiteX48" fmla="*/ 26912 w 104218"/>
                  <a:gd name="connsiteY48" fmla="*/ 74885 h 103966"/>
                  <a:gd name="connsiteX49" fmla="*/ 24893 w 104218"/>
                  <a:gd name="connsiteY49" fmla="*/ 79931 h 103966"/>
                  <a:gd name="connsiteX50" fmla="*/ 24893 w 104218"/>
                  <a:gd name="connsiteY50" fmla="*/ 88005 h 103966"/>
                  <a:gd name="connsiteX51" fmla="*/ 27315 w 104218"/>
                  <a:gd name="connsiteY51" fmla="*/ 93859 h 103966"/>
                  <a:gd name="connsiteX52" fmla="*/ 27315 w 104218"/>
                  <a:gd name="connsiteY52" fmla="*/ 99510 h 103966"/>
                  <a:gd name="connsiteX53" fmla="*/ 23077 w 104218"/>
                  <a:gd name="connsiteY53" fmla="*/ 103951 h 103966"/>
                  <a:gd name="connsiteX54" fmla="*/ 18232 w 104218"/>
                  <a:gd name="connsiteY54" fmla="*/ 102336 h 103966"/>
                  <a:gd name="connsiteX55" fmla="*/ 18232 w 104218"/>
                  <a:gd name="connsiteY55" fmla="*/ 97492 h 103966"/>
                  <a:gd name="connsiteX56" fmla="*/ 14599 w 104218"/>
                  <a:gd name="connsiteY56" fmla="*/ 95473 h 103966"/>
                  <a:gd name="connsiteX57" fmla="*/ 14599 w 104218"/>
                  <a:gd name="connsiteY57" fmla="*/ 89822 h 103966"/>
                  <a:gd name="connsiteX58" fmla="*/ 15608 w 104218"/>
                  <a:gd name="connsiteY58" fmla="*/ 84776 h 103966"/>
                  <a:gd name="connsiteX59" fmla="*/ 19040 w 104218"/>
                  <a:gd name="connsiteY59" fmla="*/ 82353 h 103966"/>
                  <a:gd name="connsiteX60" fmla="*/ 20856 w 104218"/>
                  <a:gd name="connsiteY60" fmla="*/ 79326 h 103966"/>
                  <a:gd name="connsiteX61" fmla="*/ 20856 w 104218"/>
                  <a:gd name="connsiteY61" fmla="*/ 74078 h 103966"/>
                  <a:gd name="connsiteX62" fmla="*/ 17829 w 104218"/>
                  <a:gd name="connsiteY62" fmla="*/ 72463 h 103966"/>
                  <a:gd name="connsiteX63" fmla="*/ 14801 w 104218"/>
                  <a:gd name="connsiteY63" fmla="*/ 70848 h 103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04218" h="103966">
                    <a:moveTo>
                      <a:pt x="14801" y="70848"/>
                    </a:moveTo>
                    <a:cubicBezTo>
                      <a:pt x="14801" y="69637"/>
                      <a:pt x="14801" y="66609"/>
                      <a:pt x="14801" y="65802"/>
                    </a:cubicBezTo>
                    <a:cubicBezTo>
                      <a:pt x="14801" y="64994"/>
                      <a:pt x="11168" y="65802"/>
                      <a:pt x="10158" y="65802"/>
                    </a:cubicBezTo>
                    <a:cubicBezTo>
                      <a:pt x="9149" y="65802"/>
                      <a:pt x="7736" y="67820"/>
                      <a:pt x="6727" y="68224"/>
                    </a:cubicBezTo>
                    <a:cubicBezTo>
                      <a:pt x="5619" y="68628"/>
                      <a:pt x="4404" y="68628"/>
                      <a:pt x="3296" y="68224"/>
                    </a:cubicBezTo>
                    <a:cubicBezTo>
                      <a:pt x="1596" y="67033"/>
                      <a:pt x="436" y="65217"/>
                      <a:pt x="66" y="63178"/>
                    </a:cubicBezTo>
                    <a:cubicBezTo>
                      <a:pt x="-160" y="61563"/>
                      <a:pt x="197" y="59908"/>
                      <a:pt x="1075" y="58536"/>
                    </a:cubicBezTo>
                    <a:cubicBezTo>
                      <a:pt x="2690" y="57325"/>
                      <a:pt x="6727" y="58536"/>
                      <a:pt x="8544" y="58536"/>
                    </a:cubicBezTo>
                    <a:cubicBezTo>
                      <a:pt x="10689" y="58556"/>
                      <a:pt x="12815" y="58132"/>
                      <a:pt x="14801" y="57325"/>
                    </a:cubicBezTo>
                    <a:cubicBezTo>
                      <a:pt x="16856" y="56335"/>
                      <a:pt x="18705" y="54963"/>
                      <a:pt x="20251" y="53288"/>
                    </a:cubicBezTo>
                    <a:cubicBezTo>
                      <a:pt x="21597" y="50966"/>
                      <a:pt x="22744" y="48544"/>
                      <a:pt x="23682" y="46021"/>
                    </a:cubicBezTo>
                    <a:cubicBezTo>
                      <a:pt x="23682" y="44003"/>
                      <a:pt x="26104" y="39562"/>
                      <a:pt x="26710" y="37342"/>
                    </a:cubicBezTo>
                    <a:cubicBezTo>
                      <a:pt x="26916" y="34758"/>
                      <a:pt x="27321" y="32194"/>
                      <a:pt x="27921" y="29671"/>
                    </a:cubicBezTo>
                    <a:cubicBezTo>
                      <a:pt x="29025" y="27229"/>
                      <a:pt x="30604" y="25029"/>
                      <a:pt x="32563" y="23212"/>
                    </a:cubicBezTo>
                    <a:cubicBezTo>
                      <a:pt x="32563" y="23212"/>
                      <a:pt x="35995" y="22001"/>
                      <a:pt x="37206" y="21396"/>
                    </a:cubicBezTo>
                    <a:cubicBezTo>
                      <a:pt x="39870" y="20689"/>
                      <a:pt x="42444" y="19680"/>
                      <a:pt x="44876" y="18368"/>
                    </a:cubicBezTo>
                    <a:cubicBezTo>
                      <a:pt x="46087" y="18368"/>
                      <a:pt x="47096" y="14735"/>
                      <a:pt x="48106" y="13726"/>
                    </a:cubicBezTo>
                    <a:lnTo>
                      <a:pt x="52950" y="10698"/>
                    </a:lnTo>
                    <a:cubicBezTo>
                      <a:pt x="54813" y="9103"/>
                      <a:pt x="56769" y="7630"/>
                      <a:pt x="58803" y="6257"/>
                    </a:cubicBezTo>
                    <a:lnTo>
                      <a:pt x="62437" y="4643"/>
                    </a:lnTo>
                    <a:cubicBezTo>
                      <a:pt x="64253" y="4643"/>
                      <a:pt x="66877" y="202"/>
                      <a:pt x="68694" y="0"/>
                    </a:cubicBezTo>
                    <a:cubicBezTo>
                      <a:pt x="70408" y="202"/>
                      <a:pt x="72024" y="909"/>
                      <a:pt x="73336" y="2019"/>
                    </a:cubicBezTo>
                    <a:cubicBezTo>
                      <a:pt x="74547" y="3028"/>
                      <a:pt x="74951" y="6661"/>
                      <a:pt x="76364" y="7469"/>
                    </a:cubicBezTo>
                    <a:cubicBezTo>
                      <a:pt x="78102" y="8437"/>
                      <a:pt x="80034" y="8982"/>
                      <a:pt x="82016" y="9083"/>
                    </a:cubicBezTo>
                    <a:cubicBezTo>
                      <a:pt x="84236" y="9083"/>
                      <a:pt x="88878" y="7670"/>
                      <a:pt x="90493" y="9083"/>
                    </a:cubicBezTo>
                    <a:cubicBezTo>
                      <a:pt x="91965" y="10738"/>
                      <a:pt x="92631" y="12959"/>
                      <a:pt x="92310" y="15138"/>
                    </a:cubicBezTo>
                    <a:cubicBezTo>
                      <a:pt x="92310" y="16350"/>
                      <a:pt x="88071" y="16552"/>
                      <a:pt x="87264" y="17763"/>
                    </a:cubicBezTo>
                    <a:cubicBezTo>
                      <a:pt x="86759" y="19478"/>
                      <a:pt x="86759" y="21295"/>
                      <a:pt x="87264" y="23011"/>
                    </a:cubicBezTo>
                    <a:cubicBezTo>
                      <a:pt x="87264" y="24020"/>
                      <a:pt x="89888" y="25433"/>
                      <a:pt x="90493" y="26442"/>
                    </a:cubicBezTo>
                    <a:cubicBezTo>
                      <a:pt x="91636" y="28178"/>
                      <a:pt x="92265" y="30217"/>
                      <a:pt x="92310" y="32296"/>
                    </a:cubicBezTo>
                    <a:cubicBezTo>
                      <a:pt x="92310" y="33910"/>
                      <a:pt x="87667" y="34718"/>
                      <a:pt x="87466" y="36332"/>
                    </a:cubicBezTo>
                    <a:cubicBezTo>
                      <a:pt x="87264" y="37947"/>
                      <a:pt x="89686" y="40571"/>
                      <a:pt x="90897" y="41581"/>
                    </a:cubicBezTo>
                    <a:cubicBezTo>
                      <a:pt x="92972" y="42529"/>
                      <a:pt x="95136" y="43276"/>
                      <a:pt x="97356" y="43801"/>
                    </a:cubicBezTo>
                    <a:cubicBezTo>
                      <a:pt x="99156" y="44063"/>
                      <a:pt x="100919" y="44527"/>
                      <a:pt x="102604" y="45214"/>
                    </a:cubicBezTo>
                    <a:cubicBezTo>
                      <a:pt x="103553" y="46505"/>
                      <a:pt x="104112" y="48060"/>
                      <a:pt x="104219" y="49654"/>
                    </a:cubicBezTo>
                    <a:cubicBezTo>
                      <a:pt x="104219" y="51269"/>
                      <a:pt x="102806" y="55104"/>
                      <a:pt x="101191" y="55710"/>
                    </a:cubicBezTo>
                    <a:cubicBezTo>
                      <a:pt x="99576" y="56315"/>
                      <a:pt x="95136" y="54499"/>
                      <a:pt x="93723" y="53288"/>
                    </a:cubicBezTo>
                    <a:cubicBezTo>
                      <a:pt x="92310" y="52076"/>
                      <a:pt x="92310" y="48443"/>
                      <a:pt x="91301" y="47232"/>
                    </a:cubicBezTo>
                    <a:cubicBezTo>
                      <a:pt x="89432" y="46465"/>
                      <a:pt x="87458" y="46001"/>
                      <a:pt x="85447" y="45819"/>
                    </a:cubicBezTo>
                    <a:lnTo>
                      <a:pt x="77979" y="44003"/>
                    </a:lnTo>
                    <a:cubicBezTo>
                      <a:pt x="75946" y="43276"/>
                      <a:pt x="73851" y="42731"/>
                      <a:pt x="71722" y="42388"/>
                    </a:cubicBezTo>
                    <a:cubicBezTo>
                      <a:pt x="69739" y="42509"/>
                      <a:pt x="67777" y="42852"/>
                      <a:pt x="65868" y="43397"/>
                    </a:cubicBezTo>
                    <a:cubicBezTo>
                      <a:pt x="63313" y="44326"/>
                      <a:pt x="60874" y="45537"/>
                      <a:pt x="58602" y="47030"/>
                    </a:cubicBezTo>
                    <a:cubicBezTo>
                      <a:pt x="56987" y="48443"/>
                      <a:pt x="54968" y="52076"/>
                      <a:pt x="53555" y="53489"/>
                    </a:cubicBezTo>
                    <a:cubicBezTo>
                      <a:pt x="52142" y="54902"/>
                      <a:pt x="47702" y="57930"/>
                      <a:pt x="45885" y="59545"/>
                    </a:cubicBezTo>
                    <a:cubicBezTo>
                      <a:pt x="44069" y="61160"/>
                      <a:pt x="41445" y="63986"/>
                      <a:pt x="39830" y="65197"/>
                    </a:cubicBezTo>
                    <a:cubicBezTo>
                      <a:pt x="38215" y="66408"/>
                      <a:pt x="34582" y="68628"/>
                      <a:pt x="32967" y="70243"/>
                    </a:cubicBezTo>
                    <a:cubicBezTo>
                      <a:pt x="31352" y="71857"/>
                      <a:pt x="31150" y="74078"/>
                      <a:pt x="30141" y="74885"/>
                    </a:cubicBezTo>
                    <a:cubicBezTo>
                      <a:pt x="29132" y="75692"/>
                      <a:pt x="27517" y="74885"/>
                      <a:pt x="26912" y="74885"/>
                    </a:cubicBezTo>
                    <a:cubicBezTo>
                      <a:pt x="25866" y="76399"/>
                      <a:pt x="25176" y="78115"/>
                      <a:pt x="24893" y="79931"/>
                    </a:cubicBezTo>
                    <a:cubicBezTo>
                      <a:pt x="24395" y="82596"/>
                      <a:pt x="24395" y="85341"/>
                      <a:pt x="24893" y="88005"/>
                    </a:cubicBezTo>
                    <a:cubicBezTo>
                      <a:pt x="24893" y="89620"/>
                      <a:pt x="27114" y="92446"/>
                      <a:pt x="27315" y="93859"/>
                    </a:cubicBezTo>
                    <a:cubicBezTo>
                      <a:pt x="27822" y="95716"/>
                      <a:pt x="27822" y="97653"/>
                      <a:pt x="27315" y="99510"/>
                    </a:cubicBezTo>
                    <a:cubicBezTo>
                      <a:pt x="26397" y="101388"/>
                      <a:pt x="24915" y="102942"/>
                      <a:pt x="23077" y="103951"/>
                    </a:cubicBezTo>
                    <a:cubicBezTo>
                      <a:pt x="21310" y="104072"/>
                      <a:pt x="19569" y="103487"/>
                      <a:pt x="18232" y="102336"/>
                    </a:cubicBezTo>
                    <a:cubicBezTo>
                      <a:pt x="18232" y="102336"/>
                      <a:pt x="18232" y="98501"/>
                      <a:pt x="18232" y="97492"/>
                    </a:cubicBezTo>
                    <a:cubicBezTo>
                      <a:pt x="18232" y="96483"/>
                      <a:pt x="15003" y="96281"/>
                      <a:pt x="14599" y="95473"/>
                    </a:cubicBezTo>
                    <a:cubicBezTo>
                      <a:pt x="14195" y="94666"/>
                      <a:pt x="14599" y="91235"/>
                      <a:pt x="14599" y="89822"/>
                    </a:cubicBezTo>
                    <a:cubicBezTo>
                      <a:pt x="14641" y="88086"/>
                      <a:pt x="14983" y="86390"/>
                      <a:pt x="15608" y="84776"/>
                    </a:cubicBezTo>
                    <a:cubicBezTo>
                      <a:pt x="15608" y="84776"/>
                      <a:pt x="18434" y="83161"/>
                      <a:pt x="19040" y="82353"/>
                    </a:cubicBezTo>
                    <a:cubicBezTo>
                      <a:pt x="19833" y="81465"/>
                      <a:pt x="20451" y="80436"/>
                      <a:pt x="20856" y="79326"/>
                    </a:cubicBezTo>
                    <a:cubicBezTo>
                      <a:pt x="20856" y="77913"/>
                      <a:pt x="20856" y="75087"/>
                      <a:pt x="20856" y="74078"/>
                    </a:cubicBezTo>
                    <a:cubicBezTo>
                      <a:pt x="20856" y="73069"/>
                      <a:pt x="18434" y="74078"/>
                      <a:pt x="17829" y="72463"/>
                    </a:cubicBezTo>
                    <a:cubicBezTo>
                      <a:pt x="16725" y="72120"/>
                      <a:pt x="15695" y="71575"/>
                      <a:pt x="14801" y="7084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36" name="Figura a mano libera: forma 1432">
                <a:extLst>
                  <a:ext uri="{FF2B5EF4-FFF2-40B4-BE49-F238E27FC236}">
                    <a16:creationId xmlns:a16="http://schemas.microsoft.com/office/drawing/2014/main" id="{15EC8E04-8970-BF41-88D8-9A5DB1CE6D94}"/>
                  </a:ext>
                </a:extLst>
              </p:cNvPr>
              <p:cNvSpPr/>
              <p:nvPr/>
            </p:nvSpPr>
            <p:spPr>
              <a:xfrm>
                <a:off x="4240373" y="6120307"/>
                <a:ext cx="48876" cy="106001"/>
              </a:xfrm>
              <a:custGeom>
                <a:avLst/>
                <a:gdLst>
                  <a:gd name="connsiteX0" fmla="*/ 46959 w 48876"/>
                  <a:gd name="connsiteY0" fmla="*/ 106001 h 106001"/>
                  <a:gd name="connsiteX1" fmla="*/ 40702 w 48876"/>
                  <a:gd name="connsiteY1" fmla="*/ 101561 h 106001"/>
                  <a:gd name="connsiteX2" fmla="*/ 40702 w 48876"/>
                  <a:gd name="connsiteY2" fmla="*/ 94294 h 106001"/>
                  <a:gd name="connsiteX3" fmla="*/ 35050 w 48876"/>
                  <a:gd name="connsiteY3" fmla="*/ 90257 h 106001"/>
                  <a:gd name="connsiteX4" fmla="*/ 35050 w 48876"/>
                  <a:gd name="connsiteY4" fmla="*/ 81982 h 106001"/>
                  <a:gd name="connsiteX5" fmla="*/ 31417 w 48876"/>
                  <a:gd name="connsiteY5" fmla="*/ 73302 h 106001"/>
                  <a:gd name="connsiteX6" fmla="*/ 25967 w 48876"/>
                  <a:gd name="connsiteY6" fmla="*/ 64219 h 106001"/>
                  <a:gd name="connsiteX7" fmla="*/ 22132 w 48876"/>
                  <a:gd name="connsiteY7" fmla="*/ 55540 h 106001"/>
                  <a:gd name="connsiteX8" fmla="*/ 15269 w 48876"/>
                  <a:gd name="connsiteY8" fmla="*/ 54127 h 106001"/>
                  <a:gd name="connsiteX9" fmla="*/ 11232 w 48876"/>
                  <a:gd name="connsiteY9" fmla="*/ 48273 h 106001"/>
                  <a:gd name="connsiteX10" fmla="*/ 10021 w 48876"/>
                  <a:gd name="connsiteY10" fmla="*/ 33539 h 106001"/>
                  <a:gd name="connsiteX11" fmla="*/ 10021 w 48876"/>
                  <a:gd name="connsiteY11" fmla="*/ 23244 h 106001"/>
                  <a:gd name="connsiteX12" fmla="*/ 6993 w 48876"/>
                  <a:gd name="connsiteY12" fmla="*/ 17189 h 106001"/>
                  <a:gd name="connsiteX13" fmla="*/ 534 w 48876"/>
                  <a:gd name="connsiteY13" fmla="*/ 12950 h 106001"/>
                  <a:gd name="connsiteX14" fmla="*/ 534 w 48876"/>
                  <a:gd name="connsiteY14" fmla="*/ 5482 h 106001"/>
                  <a:gd name="connsiteX15" fmla="*/ 2553 w 48876"/>
                  <a:gd name="connsiteY15" fmla="*/ 234 h 106001"/>
                  <a:gd name="connsiteX16" fmla="*/ 8608 w 48876"/>
                  <a:gd name="connsiteY16" fmla="*/ 1647 h 106001"/>
                  <a:gd name="connsiteX17" fmla="*/ 10829 w 48876"/>
                  <a:gd name="connsiteY17" fmla="*/ 7500 h 106001"/>
                  <a:gd name="connsiteX18" fmla="*/ 10829 w 48876"/>
                  <a:gd name="connsiteY18" fmla="*/ 12950 h 106001"/>
                  <a:gd name="connsiteX19" fmla="*/ 14058 w 48876"/>
                  <a:gd name="connsiteY19" fmla="*/ 20217 h 106001"/>
                  <a:gd name="connsiteX20" fmla="*/ 16884 w 48876"/>
                  <a:gd name="connsiteY20" fmla="*/ 26474 h 106001"/>
                  <a:gd name="connsiteX21" fmla="*/ 21728 w 48876"/>
                  <a:gd name="connsiteY21" fmla="*/ 30511 h 106001"/>
                  <a:gd name="connsiteX22" fmla="*/ 22939 w 48876"/>
                  <a:gd name="connsiteY22" fmla="*/ 38383 h 106001"/>
                  <a:gd name="connsiteX23" fmla="*/ 27178 w 48876"/>
                  <a:gd name="connsiteY23" fmla="*/ 41209 h 106001"/>
                  <a:gd name="connsiteX24" fmla="*/ 30004 w 48876"/>
                  <a:gd name="connsiteY24" fmla="*/ 50494 h 106001"/>
                  <a:gd name="connsiteX25" fmla="*/ 33435 w 48876"/>
                  <a:gd name="connsiteY25" fmla="*/ 55741 h 106001"/>
                  <a:gd name="connsiteX26" fmla="*/ 35252 w 48876"/>
                  <a:gd name="connsiteY26" fmla="*/ 60788 h 106001"/>
                  <a:gd name="connsiteX27" fmla="*/ 41307 w 48876"/>
                  <a:gd name="connsiteY27" fmla="*/ 64421 h 106001"/>
                  <a:gd name="connsiteX28" fmla="*/ 41307 w 48876"/>
                  <a:gd name="connsiteY28" fmla="*/ 70274 h 106001"/>
                  <a:gd name="connsiteX29" fmla="*/ 42922 w 48876"/>
                  <a:gd name="connsiteY29" fmla="*/ 79156 h 106001"/>
                  <a:gd name="connsiteX30" fmla="*/ 44941 w 48876"/>
                  <a:gd name="connsiteY30" fmla="*/ 89248 h 106001"/>
                  <a:gd name="connsiteX31" fmla="*/ 48574 w 48876"/>
                  <a:gd name="connsiteY31" fmla="*/ 94698 h 106001"/>
                  <a:gd name="connsiteX32" fmla="*/ 48574 w 48876"/>
                  <a:gd name="connsiteY32" fmla="*/ 102166 h 106001"/>
                  <a:gd name="connsiteX33" fmla="*/ 46959 w 48876"/>
                  <a:gd name="connsiteY33" fmla="*/ 106001 h 10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8876" h="106001">
                    <a:moveTo>
                      <a:pt x="46959" y="106001"/>
                    </a:moveTo>
                    <a:cubicBezTo>
                      <a:pt x="45142" y="106001"/>
                      <a:pt x="41711" y="103175"/>
                      <a:pt x="40702" y="101561"/>
                    </a:cubicBezTo>
                    <a:cubicBezTo>
                      <a:pt x="39693" y="99946"/>
                      <a:pt x="41711" y="95909"/>
                      <a:pt x="40702" y="94294"/>
                    </a:cubicBezTo>
                    <a:cubicBezTo>
                      <a:pt x="39693" y="92679"/>
                      <a:pt x="35857" y="91670"/>
                      <a:pt x="35050" y="90257"/>
                    </a:cubicBezTo>
                    <a:cubicBezTo>
                      <a:pt x="34243" y="88844"/>
                      <a:pt x="35050" y="84000"/>
                      <a:pt x="35050" y="81982"/>
                    </a:cubicBezTo>
                    <a:cubicBezTo>
                      <a:pt x="34261" y="78934"/>
                      <a:pt x="33038" y="76007"/>
                      <a:pt x="31417" y="73302"/>
                    </a:cubicBezTo>
                    <a:cubicBezTo>
                      <a:pt x="30206" y="70880"/>
                      <a:pt x="27178" y="66641"/>
                      <a:pt x="25967" y="64219"/>
                    </a:cubicBezTo>
                    <a:cubicBezTo>
                      <a:pt x="24756" y="61797"/>
                      <a:pt x="23949" y="56953"/>
                      <a:pt x="22132" y="55540"/>
                    </a:cubicBezTo>
                    <a:cubicBezTo>
                      <a:pt x="20315" y="54127"/>
                      <a:pt x="16682" y="55540"/>
                      <a:pt x="15269" y="54127"/>
                    </a:cubicBezTo>
                    <a:cubicBezTo>
                      <a:pt x="13440" y="52553"/>
                      <a:pt x="12050" y="50534"/>
                      <a:pt x="11232" y="48273"/>
                    </a:cubicBezTo>
                    <a:cubicBezTo>
                      <a:pt x="10312" y="43409"/>
                      <a:pt x="9906" y="38484"/>
                      <a:pt x="10021" y="33539"/>
                    </a:cubicBezTo>
                    <a:cubicBezTo>
                      <a:pt x="10324" y="30107"/>
                      <a:pt x="10324" y="26676"/>
                      <a:pt x="10021" y="23244"/>
                    </a:cubicBezTo>
                    <a:cubicBezTo>
                      <a:pt x="9424" y="21044"/>
                      <a:pt x="8394" y="18985"/>
                      <a:pt x="6993" y="17189"/>
                    </a:cubicBezTo>
                    <a:cubicBezTo>
                      <a:pt x="5782" y="15574"/>
                      <a:pt x="1342" y="14565"/>
                      <a:pt x="534" y="12950"/>
                    </a:cubicBezTo>
                    <a:cubicBezTo>
                      <a:pt x="-178" y="10508"/>
                      <a:pt x="-178" y="7924"/>
                      <a:pt x="534" y="5482"/>
                    </a:cubicBezTo>
                    <a:cubicBezTo>
                      <a:pt x="534" y="4069"/>
                      <a:pt x="534" y="839"/>
                      <a:pt x="2553" y="234"/>
                    </a:cubicBezTo>
                    <a:cubicBezTo>
                      <a:pt x="4571" y="-372"/>
                      <a:pt x="7397" y="234"/>
                      <a:pt x="8608" y="1647"/>
                    </a:cubicBezTo>
                    <a:cubicBezTo>
                      <a:pt x="9789" y="3403"/>
                      <a:pt x="10550" y="5401"/>
                      <a:pt x="10829" y="7500"/>
                    </a:cubicBezTo>
                    <a:cubicBezTo>
                      <a:pt x="10829" y="8711"/>
                      <a:pt x="10829" y="11537"/>
                      <a:pt x="10829" y="12950"/>
                    </a:cubicBezTo>
                    <a:cubicBezTo>
                      <a:pt x="10829" y="14363"/>
                      <a:pt x="13251" y="18400"/>
                      <a:pt x="14058" y="20217"/>
                    </a:cubicBezTo>
                    <a:cubicBezTo>
                      <a:pt x="14865" y="22033"/>
                      <a:pt x="15875" y="25061"/>
                      <a:pt x="16884" y="26474"/>
                    </a:cubicBezTo>
                    <a:cubicBezTo>
                      <a:pt x="17893" y="27887"/>
                      <a:pt x="20921" y="29300"/>
                      <a:pt x="21728" y="30511"/>
                    </a:cubicBezTo>
                    <a:cubicBezTo>
                      <a:pt x="22536" y="31722"/>
                      <a:pt x="21728" y="36768"/>
                      <a:pt x="22939" y="38383"/>
                    </a:cubicBezTo>
                    <a:cubicBezTo>
                      <a:pt x="24150" y="39998"/>
                      <a:pt x="26371" y="40200"/>
                      <a:pt x="27178" y="41209"/>
                    </a:cubicBezTo>
                    <a:cubicBezTo>
                      <a:pt x="28333" y="44236"/>
                      <a:pt x="29275" y="47345"/>
                      <a:pt x="30004" y="50494"/>
                    </a:cubicBezTo>
                    <a:cubicBezTo>
                      <a:pt x="30004" y="51906"/>
                      <a:pt x="32628" y="54329"/>
                      <a:pt x="33435" y="55741"/>
                    </a:cubicBezTo>
                    <a:cubicBezTo>
                      <a:pt x="33918" y="57457"/>
                      <a:pt x="34525" y="59153"/>
                      <a:pt x="35252" y="60788"/>
                    </a:cubicBezTo>
                    <a:cubicBezTo>
                      <a:pt x="36463" y="62201"/>
                      <a:pt x="40500" y="62806"/>
                      <a:pt x="41307" y="64421"/>
                    </a:cubicBezTo>
                    <a:cubicBezTo>
                      <a:pt x="42115" y="66036"/>
                      <a:pt x="41307" y="68862"/>
                      <a:pt x="41307" y="70274"/>
                    </a:cubicBezTo>
                    <a:cubicBezTo>
                      <a:pt x="41650" y="73262"/>
                      <a:pt x="42189" y="76229"/>
                      <a:pt x="42922" y="79156"/>
                    </a:cubicBezTo>
                    <a:cubicBezTo>
                      <a:pt x="43283" y="82567"/>
                      <a:pt x="43960" y="85958"/>
                      <a:pt x="44941" y="89248"/>
                    </a:cubicBezTo>
                    <a:cubicBezTo>
                      <a:pt x="44941" y="90661"/>
                      <a:pt x="47968" y="93083"/>
                      <a:pt x="48574" y="94698"/>
                    </a:cubicBezTo>
                    <a:cubicBezTo>
                      <a:pt x="48977" y="97181"/>
                      <a:pt x="48977" y="99683"/>
                      <a:pt x="48574" y="102166"/>
                    </a:cubicBezTo>
                    <a:cubicBezTo>
                      <a:pt x="48574" y="103175"/>
                      <a:pt x="47968" y="105800"/>
                      <a:pt x="46959" y="106001"/>
                    </a:cubicBezTo>
                    <a:close/>
                  </a:path>
                </a:pathLst>
              </a:custGeom>
              <a:grpFill/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</p:grp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299BAC10-AE4E-9247-A1F0-A83DE959DF63}"/>
                </a:ext>
              </a:extLst>
            </p:cNvPr>
            <p:cNvGrpSpPr/>
            <p:nvPr/>
          </p:nvGrpSpPr>
          <p:grpSpPr>
            <a:xfrm>
              <a:off x="3973082" y="5194905"/>
              <a:ext cx="576148" cy="408295"/>
              <a:chOff x="3713413" y="3114446"/>
              <a:chExt cx="1810198" cy="1282822"/>
            </a:xfrm>
            <a:solidFill>
              <a:schemeClr val="bg2">
                <a:lumMod val="90000"/>
              </a:schemeClr>
            </a:solidFill>
          </p:grpSpPr>
          <p:sp>
            <p:nvSpPr>
              <p:cNvPr id="22" name="Figura a mano libera: forma 1434">
                <a:extLst>
                  <a:ext uri="{FF2B5EF4-FFF2-40B4-BE49-F238E27FC236}">
                    <a16:creationId xmlns:a16="http://schemas.microsoft.com/office/drawing/2014/main" id="{CDD1DBE7-1AC6-7E4C-85C6-EA23D289914E}"/>
                  </a:ext>
                </a:extLst>
              </p:cNvPr>
              <p:cNvSpPr/>
              <p:nvPr/>
            </p:nvSpPr>
            <p:spPr>
              <a:xfrm>
                <a:off x="3835189" y="3114446"/>
                <a:ext cx="38586" cy="65573"/>
              </a:xfrm>
              <a:custGeom>
                <a:avLst/>
                <a:gdLst>
                  <a:gd name="connsiteX0" fmla="*/ 22211 w 38586"/>
                  <a:gd name="connsiteY0" fmla="*/ 61361 h 65573"/>
                  <a:gd name="connsiteX1" fmla="*/ 18780 w 38586"/>
                  <a:gd name="connsiteY1" fmla="*/ 65196 h 65573"/>
                  <a:gd name="connsiteX2" fmla="*/ 11715 w 38586"/>
                  <a:gd name="connsiteY2" fmla="*/ 65196 h 65573"/>
                  <a:gd name="connsiteX3" fmla="*/ 7476 w 38586"/>
                  <a:gd name="connsiteY3" fmla="*/ 62169 h 65573"/>
                  <a:gd name="connsiteX4" fmla="*/ 8687 w 38586"/>
                  <a:gd name="connsiteY4" fmla="*/ 55911 h 65573"/>
                  <a:gd name="connsiteX5" fmla="*/ 10302 w 38586"/>
                  <a:gd name="connsiteY5" fmla="*/ 47030 h 65573"/>
                  <a:gd name="connsiteX6" fmla="*/ 6871 w 38586"/>
                  <a:gd name="connsiteY6" fmla="*/ 39966 h 65573"/>
                  <a:gd name="connsiteX7" fmla="*/ 1421 w 38586"/>
                  <a:gd name="connsiteY7" fmla="*/ 37745 h 65573"/>
                  <a:gd name="connsiteX8" fmla="*/ 210 w 38586"/>
                  <a:gd name="connsiteY8" fmla="*/ 29671 h 65573"/>
                  <a:gd name="connsiteX9" fmla="*/ 3036 w 38586"/>
                  <a:gd name="connsiteY9" fmla="*/ 27047 h 65573"/>
                  <a:gd name="connsiteX10" fmla="*/ 6871 w 38586"/>
                  <a:gd name="connsiteY10" fmla="*/ 20588 h 65573"/>
                  <a:gd name="connsiteX11" fmla="*/ 6871 w 38586"/>
                  <a:gd name="connsiteY11" fmla="*/ 11303 h 65573"/>
                  <a:gd name="connsiteX12" fmla="*/ 10706 w 38586"/>
                  <a:gd name="connsiteY12" fmla="*/ 3028 h 65573"/>
                  <a:gd name="connsiteX13" fmla="*/ 16358 w 38586"/>
                  <a:gd name="connsiteY13" fmla="*/ 3028 h 65573"/>
                  <a:gd name="connsiteX14" fmla="*/ 19587 w 38586"/>
                  <a:gd name="connsiteY14" fmla="*/ 0 h 65573"/>
                  <a:gd name="connsiteX15" fmla="*/ 26248 w 38586"/>
                  <a:gd name="connsiteY15" fmla="*/ 2220 h 65573"/>
                  <a:gd name="connsiteX16" fmla="*/ 29276 w 38586"/>
                  <a:gd name="connsiteY16" fmla="*/ 5854 h 65573"/>
                  <a:gd name="connsiteX17" fmla="*/ 35735 w 38586"/>
                  <a:gd name="connsiteY17" fmla="*/ 9689 h 65573"/>
                  <a:gd name="connsiteX18" fmla="*/ 37148 w 38586"/>
                  <a:gd name="connsiteY18" fmla="*/ 16551 h 65573"/>
                  <a:gd name="connsiteX19" fmla="*/ 38359 w 38586"/>
                  <a:gd name="connsiteY19" fmla="*/ 26240 h 65573"/>
                  <a:gd name="connsiteX20" fmla="*/ 38359 w 38586"/>
                  <a:gd name="connsiteY20" fmla="*/ 36736 h 65573"/>
                  <a:gd name="connsiteX21" fmla="*/ 36138 w 38586"/>
                  <a:gd name="connsiteY21" fmla="*/ 43195 h 65573"/>
                  <a:gd name="connsiteX22" fmla="*/ 33716 w 38586"/>
                  <a:gd name="connsiteY22" fmla="*/ 47636 h 65573"/>
                  <a:gd name="connsiteX23" fmla="*/ 32707 w 38586"/>
                  <a:gd name="connsiteY23" fmla="*/ 53489 h 65573"/>
                  <a:gd name="connsiteX24" fmla="*/ 27459 w 38586"/>
                  <a:gd name="connsiteY24" fmla="*/ 56719 h 65573"/>
                  <a:gd name="connsiteX25" fmla="*/ 27055 w 38586"/>
                  <a:gd name="connsiteY25" fmla="*/ 60352 h 65573"/>
                  <a:gd name="connsiteX26" fmla="*/ 22211 w 38586"/>
                  <a:gd name="connsiteY26" fmla="*/ 61361 h 6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8586" h="65573">
                    <a:moveTo>
                      <a:pt x="22211" y="61361"/>
                    </a:moveTo>
                    <a:cubicBezTo>
                      <a:pt x="22211" y="61361"/>
                      <a:pt x="19991" y="64591"/>
                      <a:pt x="18780" y="65196"/>
                    </a:cubicBezTo>
                    <a:cubicBezTo>
                      <a:pt x="16452" y="65699"/>
                      <a:pt x="14043" y="65699"/>
                      <a:pt x="11715" y="65196"/>
                    </a:cubicBezTo>
                    <a:cubicBezTo>
                      <a:pt x="10504" y="65196"/>
                      <a:pt x="7880" y="63380"/>
                      <a:pt x="7476" y="62169"/>
                    </a:cubicBezTo>
                    <a:cubicBezTo>
                      <a:pt x="7073" y="60958"/>
                      <a:pt x="7476" y="57526"/>
                      <a:pt x="8687" y="55911"/>
                    </a:cubicBezTo>
                    <a:cubicBezTo>
                      <a:pt x="9614" y="53035"/>
                      <a:pt x="10157" y="50048"/>
                      <a:pt x="10302" y="47030"/>
                    </a:cubicBezTo>
                    <a:cubicBezTo>
                      <a:pt x="9632" y="44473"/>
                      <a:pt x="8466" y="42073"/>
                      <a:pt x="6871" y="39966"/>
                    </a:cubicBezTo>
                    <a:cubicBezTo>
                      <a:pt x="5660" y="39966"/>
                      <a:pt x="2228" y="38755"/>
                      <a:pt x="1421" y="37745"/>
                    </a:cubicBezTo>
                    <a:cubicBezTo>
                      <a:pt x="126" y="35265"/>
                      <a:pt x="-300" y="32423"/>
                      <a:pt x="210" y="29671"/>
                    </a:cubicBezTo>
                    <a:cubicBezTo>
                      <a:pt x="210" y="29671"/>
                      <a:pt x="2430" y="27653"/>
                      <a:pt x="3036" y="27047"/>
                    </a:cubicBezTo>
                    <a:cubicBezTo>
                      <a:pt x="4552" y="25045"/>
                      <a:pt x="5839" y="22877"/>
                      <a:pt x="6871" y="20588"/>
                    </a:cubicBezTo>
                    <a:cubicBezTo>
                      <a:pt x="7069" y="17496"/>
                      <a:pt x="7069" y="14396"/>
                      <a:pt x="6871" y="11303"/>
                    </a:cubicBezTo>
                    <a:cubicBezTo>
                      <a:pt x="7441" y="8270"/>
                      <a:pt x="8759" y="5424"/>
                      <a:pt x="10706" y="3028"/>
                    </a:cubicBezTo>
                    <a:cubicBezTo>
                      <a:pt x="11917" y="3028"/>
                      <a:pt x="14945" y="3028"/>
                      <a:pt x="16358" y="3028"/>
                    </a:cubicBezTo>
                    <a:cubicBezTo>
                      <a:pt x="17770" y="3028"/>
                      <a:pt x="18578" y="404"/>
                      <a:pt x="19587" y="0"/>
                    </a:cubicBezTo>
                    <a:cubicBezTo>
                      <a:pt x="21980" y="55"/>
                      <a:pt x="24301" y="828"/>
                      <a:pt x="26248" y="2220"/>
                    </a:cubicBezTo>
                    <a:cubicBezTo>
                      <a:pt x="26248" y="2220"/>
                      <a:pt x="28266" y="5248"/>
                      <a:pt x="29276" y="5854"/>
                    </a:cubicBezTo>
                    <a:cubicBezTo>
                      <a:pt x="30285" y="6459"/>
                      <a:pt x="34524" y="8276"/>
                      <a:pt x="35735" y="9689"/>
                    </a:cubicBezTo>
                    <a:cubicBezTo>
                      <a:pt x="36533" y="11897"/>
                      <a:pt x="37009" y="14208"/>
                      <a:pt x="37148" y="16551"/>
                    </a:cubicBezTo>
                    <a:cubicBezTo>
                      <a:pt x="37148" y="18974"/>
                      <a:pt x="38157" y="23818"/>
                      <a:pt x="38359" y="26240"/>
                    </a:cubicBezTo>
                    <a:cubicBezTo>
                      <a:pt x="38663" y="29732"/>
                      <a:pt x="38663" y="33244"/>
                      <a:pt x="38359" y="36736"/>
                    </a:cubicBezTo>
                    <a:cubicBezTo>
                      <a:pt x="37803" y="38948"/>
                      <a:pt x="37060" y="41108"/>
                      <a:pt x="36138" y="43195"/>
                    </a:cubicBezTo>
                    <a:cubicBezTo>
                      <a:pt x="35254" y="44632"/>
                      <a:pt x="34446" y="46114"/>
                      <a:pt x="33716" y="47636"/>
                    </a:cubicBezTo>
                    <a:cubicBezTo>
                      <a:pt x="33716" y="49049"/>
                      <a:pt x="33716" y="52278"/>
                      <a:pt x="32707" y="53489"/>
                    </a:cubicBezTo>
                    <a:cubicBezTo>
                      <a:pt x="31698" y="54700"/>
                      <a:pt x="28670" y="55710"/>
                      <a:pt x="27459" y="56719"/>
                    </a:cubicBezTo>
                    <a:cubicBezTo>
                      <a:pt x="26248" y="57728"/>
                      <a:pt x="27055" y="59747"/>
                      <a:pt x="27055" y="60352"/>
                    </a:cubicBezTo>
                    <a:cubicBezTo>
                      <a:pt x="27055" y="60958"/>
                      <a:pt x="23220" y="60958"/>
                      <a:pt x="22211" y="6136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3" name="Figura a mano libera: forma 1435">
                <a:extLst>
                  <a:ext uri="{FF2B5EF4-FFF2-40B4-BE49-F238E27FC236}">
                    <a16:creationId xmlns:a16="http://schemas.microsoft.com/office/drawing/2014/main" id="{2A8DFF20-945F-3C4C-9275-71138B8BB570}"/>
                  </a:ext>
                </a:extLst>
              </p:cNvPr>
              <p:cNvSpPr/>
              <p:nvPr/>
            </p:nvSpPr>
            <p:spPr>
              <a:xfrm>
                <a:off x="3713413" y="3340992"/>
                <a:ext cx="128647" cy="175733"/>
              </a:xfrm>
              <a:custGeom>
                <a:avLst/>
                <a:gdLst>
                  <a:gd name="connsiteX0" fmla="*/ 117344 w 128647"/>
                  <a:gd name="connsiteY0" fmla="*/ 67342 h 175733"/>
                  <a:gd name="connsiteX1" fmla="*/ 114114 w 128647"/>
                  <a:gd name="connsiteY1" fmla="*/ 60681 h 175733"/>
                  <a:gd name="connsiteX2" fmla="*/ 106646 w 128647"/>
                  <a:gd name="connsiteY2" fmla="*/ 56846 h 175733"/>
                  <a:gd name="connsiteX3" fmla="*/ 106646 w 128647"/>
                  <a:gd name="connsiteY3" fmla="*/ 47763 h 175733"/>
                  <a:gd name="connsiteX4" fmla="*/ 103215 w 128647"/>
                  <a:gd name="connsiteY4" fmla="*/ 38680 h 175733"/>
                  <a:gd name="connsiteX5" fmla="*/ 103215 w 128647"/>
                  <a:gd name="connsiteY5" fmla="*/ 30001 h 175733"/>
                  <a:gd name="connsiteX6" fmla="*/ 96755 w 128647"/>
                  <a:gd name="connsiteY6" fmla="*/ 26973 h 175733"/>
                  <a:gd name="connsiteX7" fmla="*/ 83030 w 128647"/>
                  <a:gd name="connsiteY7" fmla="*/ 29395 h 175733"/>
                  <a:gd name="connsiteX8" fmla="*/ 72736 w 128647"/>
                  <a:gd name="connsiteY8" fmla="*/ 25157 h 175733"/>
                  <a:gd name="connsiteX9" fmla="*/ 66479 w 128647"/>
                  <a:gd name="connsiteY9" fmla="*/ 18294 h 175733"/>
                  <a:gd name="connsiteX10" fmla="*/ 56790 w 128647"/>
                  <a:gd name="connsiteY10" fmla="*/ 13853 h 175733"/>
                  <a:gd name="connsiteX11" fmla="*/ 58001 w 128647"/>
                  <a:gd name="connsiteY11" fmla="*/ 3963 h 175733"/>
                  <a:gd name="connsiteX12" fmla="*/ 51340 w 128647"/>
                  <a:gd name="connsiteY12" fmla="*/ 531 h 175733"/>
                  <a:gd name="connsiteX13" fmla="*/ 40239 w 128647"/>
                  <a:gd name="connsiteY13" fmla="*/ 531 h 175733"/>
                  <a:gd name="connsiteX14" fmla="*/ 35394 w 128647"/>
                  <a:gd name="connsiteY14" fmla="*/ 3559 h 175733"/>
                  <a:gd name="connsiteX15" fmla="*/ 29944 w 128647"/>
                  <a:gd name="connsiteY15" fmla="*/ 5174 h 175733"/>
                  <a:gd name="connsiteX16" fmla="*/ 29944 w 128647"/>
                  <a:gd name="connsiteY16" fmla="*/ 14661 h 175733"/>
                  <a:gd name="connsiteX17" fmla="*/ 25302 w 128647"/>
                  <a:gd name="connsiteY17" fmla="*/ 20312 h 175733"/>
                  <a:gd name="connsiteX18" fmla="*/ 21871 w 128647"/>
                  <a:gd name="connsiteY18" fmla="*/ 26771 h 175733"/>
                  <a:gd name="connsiteX19" fmla="*/ 11778 w 128647"/>
                  <a:gd name="connsiteY19" fmla="*/ 31414 h 175733"/>
                  <a:gd name="connsiteX20" fmla="*/ 9154 w 128647"/>
                  <a:gd name="connsiteY20" fmla="*/ 45745 h 175733"/>
                  <a:gd name="connsiteX21" fmla="*/ 12989 w 128647"/>
                  <a:gd name="connsiteY21" fmla="*/ 56443 h 175733"/>
                  <a:gd name="connsiteX22" fmla="*/ 11778 w 128647"/>
                  <a:gd name="connsiteY22" fmla="*/ 66939 h 175733"/>
                  <a:gd name="connsiteX23" fmla="*/ 4714 w 128647"/>
                  <a:gd name="connsiteY23" fmla="*/ 71178 h 175733"/>
                  <a:gd name="connsiteX24" fmla="*/ 677 w 128647"/>
                  <a:gd name="connsiteY24" fmla="*/ 75013 h 175733"/>
                  <a:gd name="connsiteX25" fmla="*/ 677 w 128647"/>
                  <a:gd name="connsiteY25" fmla="*/ 82279 h 175733"/>
                  <a:gd name="connsiteX26" fmla="*/ 7539 w 128647"/>
                  <a:gd name="connsiteY26" fmla="*/ 87123 h 175733"/>
                  <a:gd name="connsiteX27" fmla="*/ 4915 w 128647"/>
                  <a:gd name="connsiteY27" fmla="*/ 93784 h 175733"/>
                  <a:gd name="connsiteX28" fmla="*/ 9760 w 128647"/>
                  <a:gd name="connsiteY28" fmla="*/ 99638 h 175733"/>
                  <a:gd name="connsiteX29" fmla="*/ 6530 w 128647"/>
                  <a:gd name="connsiteY29" fmla="*/ 104078 h 175733"/>
                  <a:gd name="connsiteX30" fmla="*/ 6530 w 128647"/>
                  <a:gd name="connsiteY30" fmla="*/ 118006 h 175733"/>
                  <a:gd name="connsiteX31" fmla="*/ 11375 w 128647"/>
                  <a:gd name="connsiteY31" fmla="*/ 126483 h 175733"/>
                  <a:gd name="connsiteX32" fmla="*/ 12787 w 128647"/>
                  <a:gd name="connsiteY32" fmla="*/ 135163 h 175733"/>
                  <a:gd name="connsiteX33" fmla="*/ 8145 w 128647"/>
                  <a:gd name="connsiteY33" fmla="*/ 143842 h 175733"/>
                  <a:gd name="connsiteX34" fmla="*/ 8145 w 128647"/>
                  <a:gd name="connsiteY34" fmla="*/ 152320 h 175733"/>
                  <a:gd name="connsiteX35" fmla="*/ 11980 w 128647"/>
                  <a:gd name="connsiteY35" fmla="*/ 162816 h 175733"/>
                  <a:gd name="connsiteX36" fmla="*/ 14200 w 128647"/>
                  <a:gd name="connsiteY36" fmla="*/ 165238 h 175733"/>
                  <a:gd name="connsiteX37" fmla="*/ 20659 w 128647"/>
                  <a:gd name="connsiteY37" fmla="*/ 170284 h 175733"/>
                  <a:gd name="connsiteX38" fmla="*/ 32770 w 128647"/>
                  <a:gd name="connsiteY38" fmla="*/ 170284 h 175733"/>
                  <a:gd name="connsiteX39" fmla="*/ 54368 w 128647"/>
                  <a:gd name="connsiteY39" fmla="*/ 170284 h 175733"/>
                  <a:gd name="connsiteX40" fmla="*/ 62240 w 128647"/>
                  <a:gd name="connsiteY40" fmla="*/ 175734 h 175733"/>
                  <a:gd name="connsiteX41" fmla="*/ 67286 w 128647"/>
                  <a:gd name="connsiteY41" fmla="*/ 171899 h 175733"/>
                  <a:gd name="connsiteX42" fmla="*/ 79599 w 128647"/>
                  <a:gd name="connsiteY42" fmla="*/ 171899 h 175733"/>
                  <a:gd name="connsiteX43" fmla="*/ 90498 w 128647"/>
                  <a:gd name="connsiteY43" fmla="*/ 166651 h 175733"/>
                  <a:gd name="connsiteX44" fmla="*/ 96755 w 128647"/>
                  <a:gd name="connsiteY44" fmla="*/ 158577 h 175733"/>
                  <a:gd name="connsiteX45" fmla="*/ 99783 w 128647"/>
                  <a:gd name="connsiteY45" fmla="*/ 145457 h 175733"/>
                  <a:gd name="connsiteX46" fmla="*/ 107655 w 128647"/>
                  <a:gd name="connsiteY46" fmla="*/ 136979 h 175733"/>
                  <a:gd name="connsiteX47" fmla="*/ 108463 w 128647"/>
                  <a:gd name="connsiteY47" fmla="*/ 127896 h 175733"/>
                  <a:gd name="connsiteX48" fmla="*/ 108463 w 128647"/>
                  <a:gd name="connsiteY48" fmla="*/ 117400 h 175733"/>
                  <a:gd name="connsiteX49" fmla="*/ 117747 w 128647"/>
                  <a:gd name="connsiteY49" fmla="*/ 112152 h 175733"/>
                  <a:gd name="connsiteX50" fmla="*/ 114316 w 128647"/>
                  <a:gd name="connsiteY50" fmla="*/ 105088 h 175733"/>
                  <a:gd name="connsiteX51" fmla="*/ 116738 w 128647"/>
                  <a:gd name="connsiteY51" fmla="*/ 93381 h 175733"/>
                  <a:gd name="connsiteX52" fmla="*/ 122995 w 128647"/>
                  <a:gd name="connsiteY52" fmla="*/ 89546 h 175733"/>
                  <a:gd name="connsiteX53" fmla="*/ 128647 w 128647"/>
                  <a:gd name="connsiteY53" fmla="*/ 79251 h 175733"/>
                  <a:gd name="connsiteX54" fmla="*/ 125821 w 128647"/>
                  <a:gd name="connsiteY54" fmla="*/ 69765 h 175733"/>
                  <a:gd name="connsiteX55" fmla="*/ 117344 w 128647"/>
                  <a:gd name="connsiteY55" fmla="*/ 67342 h 17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28647" h="175733">
                    <a:moveTo>
                      <a:pt x="117344" y="67342"/>
                    </a:moveTo>
                    <a:cubicBezTo>
                      <a:pt x="115931" y="66131"/>
                      <a:pt x="115527" y="61893"/>
                      <a:pt x="114114" y="60681"/>
                    </a:cubicBezTo>
                    <a:cubicBezTo>
                      <a:pt x="112701" y="59470"/>
                      <a:pt x="107655" y="58663"/>
                      <a:pt x="106646" y="56846"/>
                    </a:cubicBezTo>
                    <a:cubicBezTo>
                      <a:pt x="105637" y="55030"/>
                      <a:pt x="106646" y="49984"/>
                      <a:pt x="106646" y="47763"/>
                    </a:cubicBezTo>
                    <a:cubicBezTo>
                      <a:pt x="106646" y="45543"/>
                      <a:pt x="103618" y="41102"/>
                      <a:pt x="103215" y="38680"/>
                    </a:cubicBezTo>
                    <a:cubicBezTo>
                      <a:pt x="102811" y="36258"/>
                      <a:pt x="104426" y="31818"/>
                      <a:pt x="103215" y="30001"/>
                    </a:cubicBezTo>
                    <a:cubicBezTo>
                      <a:pt x="101429" y="28344"/>
                      <a:pt x="99171" y="27286"/>
                      <a:pt x="96755" y="26973"/>
                    </a:cubicBezTo>
                    <a:cubicBezTo>
                      <a:pt x="93324" y="26973"/>
                      <a:pt x="86461" y="29799"/>
                      <a:pt x="83030" y="29395"/>
                    </a:cubicBezTo>
                    <a:cubicBezTo>
                      <a:pt x="79370" y="28618"/>
                      <a:pt x="75882" y="27181"/>
                      <a:pt x="72736" y="25157"/>
                    </a:cubicBezTo>
                    <a:cubicBezTo>
                      <a:pt x="70717" y="23744"/>
                      <a:pt x="68295" y="19505"/>
                      <a:pt x="66479" y="18294"/>
                    </a:cubicBezTo>
                    <a:cubicBezTo>
                      <a:pt x="64662" y="17083"/>
                      <a:pt x="58203" y="16074"/>
                      <a:pt x="56790" y="13853"/>
                    </a:cubicBezTo>
                    <a:cubicBezTo>
                      <a:pt x="55377" y="11633"/>
                      <a:pt x="59212" y="5981"/>
                      <a:pt x="58001" y="3963"/>
                    </a:cubicBezTo>
                    <a:cubicBezTo>
                      <a:pt x="56790" y="1944"/>
                      <a:pt x="53157" y="935"/>
                      <a:pt x="51340" y="531"/>
                    </a:cubicBezTo>
                    <a:cubicBezTo>
                      <a:pt x="47674" y="-177"/>
                      <a:pt x="43905" y="-177"/>
                      <a:pt x="40239" y="531"/>
                    </a:cubicBezTo>
                    <a:cubicBezTo>
                      <a:pt x="38552" y="1422"/>
                      <a:pt x="36933" y="2433"/>
                      <a:pt x="35394" y="3559"/>
                    </a:cubicBezTo>
                    <a:cubicBezTo>
                      <a:pt x="34183" y="3559"/>
                      <a:pt x="30752" y="3559"/>
                      <a:pt x="29944" y="5174"/>
                    </a:cubicBezTo>
                    <a:cubicBezTo>
                      <a:pt x="29137" y="6789"/>
                      <a:pt x="29944" y="12440"/>
                      <a:pt x="29944" y="14661"/>
                    </a:cubicBezTo>
                    <a:cubicBezTo>
                      <a:pt x="29944" y="16881"/>
                      <a:pt x="26311" y="18698"/>
                      <a:pt x="25302" y="20312"/>
                    </a:cubicBezTo>
                    <a:cubicBezTo>
                      <a:pt x="24293" y="21927"/>
                      <a:pt x="23283" y="25560"/>
                      <a:pt x="21871" y="26771"/>
                    </a:cubicBezTo>
                    <a:cubicBezTo>
                      <a:pt x="20458" y="27982"/>
                      <a:pt x="13393" y="29194"/>
                      <a:pt x="11778" y="31414"/>
                    </a:cubicBezTo>
                    <a:cubicBezTo>
                      <a:pt x="9579" y="35850"/>
                      <a:pt x="8670" y="40816"/>
                      <a:pt x="9154" y="45745"/>
                    </a:cubicBezTo>
                    <a:cubicBezTo>
                      <a:pt x="9154" y="48571"/>
                      <a:pt x="12586" y="53617"/>
                      <a:pt x="12989" y="56443"/>
                    </a:cubicBezTo>
                    <a:cubicBezTo>
                      <a:pt x="13413" y="59987"/>
                      <a:pt x="12998" y="63584"/>
                      <a:pt x="11778" y="66939"/>
                    </a:cubicBezTo>
                    <a:cubicBezTo>
                      <a:pt x="10567" y="68755"/>
                      <a:pt x="6328" y="69966"/>
                      <a:pt x="4714" y="71178"/>
                    </a:cubicBezTo>
                    <a:cubicBezTo>
                      <a:pt x="3099" y="72389"/>
                      <a:pt x="1080" y="73600"/>
                      <a:pt x="677" y="75013"/>
                    </a:cubicBezTo>
                    <a:cubicBezTo>
                      <a:pt x="-226" y="77350"/>
                      <a:pt x="-226" y="79942"/>
                      <a:pt x="677" y="82279"/>
                    </a:cubicBezTo>
                    <a:cubicBezTo>
                      <a:pt x="677" y="84298"/>
                      <a:pt x="6934" y="85105"/>
                      <a:pt x="7539" y="87123"/>
                    </a:cubicBezTo>
                    <a:cubicBezTo>
                      <a:pt x="8145" y="89142"/>
                      <a:pt x="4714" y="91968"/>
                      <a:pt x="4915" y="93784"/>
                    </a:cubicBezTo>
                    <a:cubicBezTo>
                      <a:pt x="5117" y="95601"/>
                      <a:pt x="9760" y="97619"/>
                      <a:pt x="9760" y="99638"/>
                    </a:cubicBezTo>
                    <a:cubicBezTo>
                      <a:pt x="9760" y="101656"/>
                      <a:pt x="6934" y="102867"/>
                      <a:pt x="6530" y="104078"/>
                    </a:cubicBezTo>
                    <a:cubicBezTo>
                      <a:pt x="5524" y="108666"/>
                      <a:pt x="5524" y="113418"/>
                      <a:pt x="6530" y="118006"/>
                    </a:cubicBezTo>
                    <a:cubicBezTo>
                      <a:pt x="6530" y="120226"/>
                      <a:pt x="10567" y="124061"/>
                      <a:pt x="11375" y="126483"/>
                    </a:cubicBezTo>
                    <a:cubicBezTo>
                      <a:pt x="12350" y="129271"/>
                      <a:pt x="12828" y="132210"/>
                      <a:pt x="12787" y="135163"/>
                    </a:cubicBezTo>
                    <a:cubicBezTo>
                      <a:pt x="12787" y="137585"/>
                      <a:pt x="8751" y="141420"/>
                      <a:pt x="8145" y="143842"/>
                    </a:cubicBezTo>
                    <a:cubicBezTo>
                      <a:pt x="7642" y="146646"/>
                      <a:pt x="7642" y="149516"/>
                      <a:pt x="8145" y="152320"/>
                    </a:cubicBezTo>
                    <a:cubicBezTo>
                      <a:pt x="8848" y="156003"/>
                      <a:pt x="10143" y="159548"/>
                      <a:pt x="11980" y="162816"/>
                    </a:cubicBezTo>
                    <a:cubicBezTo>
                      <a:pt x="12612" y="163716"/>
                      <a:pt x="13359" y="164529"/>
                      <a:pt x="14200" y="165238"/>
                    </a:cubicBezTo>
                    <a:cubicBezTo>
                      <a:pt x="16108" y="167212"/>
                      <a:pt x="18282" y="168911"/>
                      <a:pt x="20659" y="170284"/>
                    </a:cubicBezTo>
                    <a:cubicBezTo>
                      <a:pt x="24681" y="170789"/>
                      <a:pt x="28749" y="170789"/>
                      <a:pt x="32770" y="170284"/>
                    </a:cubicBezTo>
                    <a:cubicBezTo>
                      <a:pt x="39947" y="169477"/>
                      <a:pt x="47191" y="169477"/>
                      <a:pt x="54368" y="170284"/>
                    </a:cubicBezTo>
                    <a:cubicBezTo>
                      <a:pt x="56790" y="170284"/>
                      <a:pt x="59818" y="175734"/>
                      <a:pt x="62240" y="175734"/>
                    </a:cubicBezTo>
                    <a:cubicBezTo>
                      <a:pt x="64662" y="175734"/>
                      <a:pt x="65873" y="172302"/>
                      <a:pt x="67286" y="171899"/>
                    </a:cubicBezTo>
                    <a:cubicBezTo>
                      <a:pt x="68699" y="171495"/>
                      <a:pt x="76571" y="171899"/>
                      <a:pt x="79599" y="171899"/>
                    </a:cubicBezTo>
                    <a:cubicBezTo>
                      <a:pt x="83515" y="170813"/>
                      <a:pt x="87207" y="169035"/>
                      <a:pt x="90498" y="166651"/>
                    </a:cubicBezTo>
                    <a:cubicBezTo>
                      <a:pt x="93029" y="164336"/>
                      <a:pt x="95145" y="161605"/>
                      <a:pt x="96755" y="158577"/>
                    </a:cubicBezTo>
                    <a:cubicBezTo>
                      <a:pt x="98168" y="155549"/>
                      <a:pt x="98168" y="148485"/>
                      <a:pt x="99783" y="145457"/>
                    </a:cubicBezTo>
                    <a:cubicBezTo>
                      <a:pt x="101398" y="142429"/>
                      <a:pt x="106444" y="139603"/>
                      <a:pt x="107655" y="136979"/>
                    </a:cubicBezTo>
                    <a:cubicBezTo>
                      <a:pt x="108232" y="133988"/>
                      <a:pt x="108503" y="130944"/>
                      <a:pt x="108463" y="127896"/>
                    </a:cubicBezTo>
                    <a:cubicBezTo>
                      <a:pt x="108463" y="125272"/>
                      <a:pt x="108463" y="119621"/>
                      <a:pt x="108463" y="117400"/>
                    </a:cubicBezTo>
                    <a:cubicBezTo>
                      <a:pt x="108463" y="115180"/>
                      <a:pt x="117142" y="114776"/>
                      <a:pt x="117747" y="112152"/>
                    </a:cubicBezTo>
                    <a:cubicBezTo>
                      <a:pt x="118353" y="109528"/>
                      <a:pt x="114518" y="107106"/>
                      <a:pt x="114316" y="105088"/>
                    </a:cubicBezTo>
                    <a:cubicBezTo>
                      <a:pt x="114078" y="101041"/>
                      <a:pt x="114914" y="97002"/>
                      <a:pt x="116738" y="93381"/>
                    </a:cubicBezTo>
                    <a:cubicBezTo>
                      <a:pt x="117949" y="91766"/>
                      <a:pt x="121986" y="90958"/>
                      <a:pt x="122995" y="89546"/>
                    </a:cubicBezTo>
                    <a:cubicBezTo>
                      <a:pt x="125858" y="86750"/>
                      <a:pt x="127825" y="83167"/>
                      <a:pt x="128647" y="79251"/>
                    </a:cubicBezTo>
                    <a:cubicBezTo>
                      <a:pt x="128507" y="75903"/>
                      <a:pt x="127536" y="72643"/>
                      <a:pt x="125821" y="69765"/>
                    </a:cubicBezTo>
                    <a:cubicBezTo>
                      <a:pt x="123803" y="68352"/>
                      <a:pt x="118757" y="68352"/>
                      <a:pt x="117344" y="673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4" name="Figura a mano libera: forma 1436">
                <a:extLst>
                  <a:ext uri="{FF2B5EF4-FFF2-40B4-BE49-F238E27FC236}">
                    <a16:creationId xmlns:a16="http://schemas.microsoft.com/office/drawing/2014/main" id="{A427793F-FB09-5146-8CC0-F7876D4F900D}"/>
                  </a:ext>
                </a:extLst>
              </p:cNvPr>
              <p:cNvSpPr/>
              <p:nvPr/>
            </p:nvSpPr>
            <p:spPr>
              <a:xfrm>
                <a:off x="3970543" y="3621484"/>
                <a:ext cx="168205" cy="116492"/>
              </a:xfrm>
              <a:custGeom>
                <a:avLst/>
                <a:gdLst>
                  <a:gd name="connsiteX0" fmla="*/ 156120 w 168205"/>
                  <a:gd name="connsiteY0" fmla="*/ 95271 h 116492"/>
                  <a:gd name="connsiteX1" fmla="*/ 166011 w 168205"/>
                  <a:gd name="connsiteY1" fmla="*/ 93455 h 116492"/>
                  <a:gd name="connsiteX2" fmla="*/ 167827 w 168205"/>
                  <a:gd name="connsiteY2" fmla="*/ 83766 h 116492"/>
                  <a:gd name="connsiteX3" fmla="*/ 163790 w 168205"/>
                  <a:gd name="connsiteY3" fmla="*/ 76298 h 116492"/>
                  <a:gd name="connsiteX4" fmla="*/ 167827 w 168205"/>
                  <a:gd name="connsiteY4" fmla="*/ 67417 h 116492"/>
                  <a:gd name="connsiteX5" fmla="*/ 165809 w 168205"/>
                  <a:gd name="connsiteY5" fmla="*/ 55306 h 116492"/>
                  <a:gd name="connsiteX6" fmla="*/ 167827 w 168205"/>
                  <a:gd name="connsiteY6" fmla="*/ 47434 h 116492"/>
                  <a:gd name="connsiteX7" fmla="*/ 167827 w 168205"/>
                  <a:gd name="connsiteY7" fmla="*/ 38755 h 116492"/>
                  <a:gd name="connsiteX8" fmla="*/ 160157 w 168205"/>
                  <a:gd name="connsiteY8" fmla="*/ 31690 h 116492"/>
                  <a:gd name="connsiteX9" fmla="*/ 152083 w 168205"/>
                  <a:gd name="connsiteY9" fmla="*/ 31690 h 116492"/>
                  <a:gd name="connsiteX10" fmla="*/ 134926 w 168205"/>
                  <a:gd name="connsiteY10" fmla="*/ 25029 h 116492"/>
                  <a:gd name="connsiteX11" fmla="*/ 129880 w 168205"/>
                  <a:gd name="connsiteY11" fmla="*/ 17763 h 116492"/>
                  <a:gd name="connsiteX12" fmla="*/ 121201 w 168205"/>
                  <a:gd name="connsiteY12" fmla="*/ 6459 h 116492"/>
                  <a:gd name="connsiteX13" fmla="*/ 115347 w 168205"/>
                  <a:gd name="connsiteY13" fmla="*/ 4441 h 116492"/>
                  <a:gd name="connsiteX14" fmla="*/ 105457 w 168205"/>
                  <a:gd name="connsiteY14" fmla="*/ 4441 h 116492"/>
                  <a:gd name="connsiteX15" fmla="*/ 94759 w 168205"/>
                  <a:gd name="connsiteY15" fmla="*/ 0 h 116492"/>
                  <a:gd name="connsiteX16" fmla="*/ 86887 w 168205"/>
                  <a:gd name="connsiteY16" fmla="*/ 3432 h 116492"/>
                  <a:gd name="connsiteX17" fmla="*/ 79217 w 168205"/>
                  <a:gd name="connsiteY17" fmla="*/ 5248 h 116492"/>
                  <a:gd name="connsiteX18" fmla="*/ 75382 w 168205"/>
                  <a:gd name="connsiteY18" fmla="*/ 9487 h 116492"/>
                  <a:gd name="connsiteX19" fmla="*/ 71345 w 168205"/>
                  <a:gd name="connsiteY19" fmla="*/ 15946 h 116492"/>
                  <a:gd name="connsiteX20" fmla="*/ 66299 w 168205"/>
                  <a:gd name="connsiteY20" fmla="*/ 22001 h 116492"/>
                  <a:gd name="connsiteX21" fmla="*/ 54188 w 168205"/>
                  <a:gd name="connsiteY21" fmla="*/ 29873 h 116492"/>
                  <a:gd name="connsiteX22" fmla="*/ 37233 w 168205"/>
                  <a:gd name="connsiteY22" fmla="*/ 29873 h 116492"/>
                  <a:gd name="connsiteX23" fmla="*/ 19470 w 168205"/>
                  <a:gd name="connsiteY23" fmla="*/ 29873 h 116492"/>
                  <a:gd name="connsiteX24" fmla="*/ 8369 w 168205"/>
                  <a:gd name="connsiteY24" fmla="*/ 33103 h 116492"/>
                  <a:gd name="connsiteX25" fmla="*/ 497 w 168205"/>
                  <a:gd name="connsiteY25" fmla="*/ 33103 h 116492"/>
                  <a:gd name="connsiteX26" fmla="*/ 1910 w 168205"/>
                  <a:gd name="connsiteY26" fmla="*/ 40773 h 116492"/>
                  <a:gd name="connsiteX27" fmla="*/ 7359 w 168205"/>
                  <a:gd name="connsiteY27" fmla="*/ 49654 h 116492"/>
                  <a:gd name="connsiteX28" fmla="*/ 18865 w 168205"/>
                  <a:gd name="connsiteY28" fmla="*/ 54902 h 116492"/>
                  <a:gd name="connsiteX29" fmla="*/ 22902 w 168205"/>
                  <a:gd name="connsiteY29" fmla="*/ 61765 h 116492"/>
                  <a:gd name="connsiteX30" fmla="*/ 31985 w 168205"/>
                  <a:gd name="connsiteY30" fmla="*/ 67417 h 116492"/>
                  <a:gd name="connsiteX31" fmla="*/ 48536 w 168205"/>
                  <a:gd name="connsiteY31" fmla="*/ 70444 h 116492"/>
                  <a:gd name="connsiteX32" fmla="*/ 54995 w 168205"/>
                  <a:gd name="connsiteY32" fmla="*/ 74683 h 116492"/>
                  <a:gd name="connsiteX33" fmla="*/ 54995 w 168205"/>
                  <a:gd name="connsiteY33" fmla="*/ 84574 h 116492"/>
                  <a:gd name="connsiteX34" fmla="*/ 51766 w 168205"/>
                  <a:gd name="connsiteY34" fmla="*/ 92042 h 116492"/>
                  <a:gd name="connsiteX35" fmla="*/ 54188 w 168205"/>
                  <a:gd name="connsiteY35" fmla="*/ 104556 h 116492"/>
                  <a:gd name="connsiteX36" fmla="*/ 59032 w 168205"/>
                  <a:gd name="connsiteY36" fmla="*/ 109199 h 116492"/>
                  <a:gd name="connsiteX37" fmla="*/ 63876 w 168205"/>
                  <a:gd name="connsiteY37" fmla="*/ 109199 h 116492"/>
                  <a:gd name="connsiteX38" fmla="*/ 72959 w 168205"/>
                  <a:gd name="connsiteY38" fmla="*/ 115658 h 116492"/>
                  <a:gd name="connsiteX39" fmla="*/ 88703 w 168205"/>
                  <a:gd name="connsiteY39" fmla="*/ 115658 h 116492"/>
                  <a:gd name="connsiteX40" fmla="*/ 96575 w 168205"/>
                  <a:gd name="connsiteY40" fmla="*/ 111419 h 116492"/>
                  <a:gd name="connsiteX41" fmla="*/ 106466 w 168205"/>
                  <a:gd name="connsiteY41" fmla="*/ 111419 h 116492"/>
                  <a:gd name="connsiteX42" fmla="*/ 118375 w 168205"/>
                  <a:gd name="connsiteY42" fmla="*/ 114447 h 116492"/>
                  <a:gd name="connsiteX43" fmla="*/ 123017 w 168205"/>
                  <a:gd name="connsiteY43" fmla="*/ 111217 h 116492"/>
                  <a:gd name="connsiteX44" fmla="*/ 136541 w 168205"/>
                  <a:gd name="connsiteY44" fmla="*/ 111217 h 116492"/>
                  <a:gd name="connsiteX45" fmla="*/ 146432 w 168205"/>
                  <a:gd name="connsiteY45" fmla="*/ 115254 h 116492"/>
                  <a:gd name="connsiteX46" fmla="*/ 153294 w 168205"/>
                  <a:gd name="connsiteY46" fmla="*/ 113236 h 116492"/>
                  <a:gd name="connsiteX47" fmla="*/ 153294 w 168205"/>
                  <a:gd name="connsiteY47" fmla="*/ 105566 h 116492"/>
                  <a:gd name="connsiteX48" fmla="*/ 156120 w 168205"/>
                  <a:gd name="connsiteY48" fmla="*/ 95271 h 11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68205" h="116492">
                    <a:moveTo>
                      <a:pt x="156120" y="95271"/>
                    </a:moveTo>
                    <a:cubicBezTo>
                      <a:pt x="157937" y="93455"/>
                      <a:pt x="164194" y="95271"/>
                      <a:pt x="166011" y="93455"/>
                    </a:cubicBezTo>
                    <a:cubicBezTo>
                      <a:pt x="167623" y="90498"/>
                      <a:pt x="168259" y="87107"/>
                      <a:pt x="167827" y="83766"/>
                    </a:cubicBezTo>
                    <a:cubicBezTo>
                      <a:pt x="167827" y="81546"/>
                      <a:pt x="163790" y="78518"/>
                      <a:pt x="163790" y="76298"/>
                    </a:cubicBezTo>
                    <a:cubicBezTo>
                      <a:pt x="163790" y="74078"/>
                      <a:pt x="167423" y="69839"/>
                      <a:pt x="167827" y="67417"/>
                    </a:cubicBezTo>
                    <a:cubicBezTo>
                      <a:pt x="168231" y="64994"/>
                      <a:pt x="165607" y="58334"/>
                      <a:pt x="165809" y="55306"/>
                    </a:cubicBezTo>
                    <a:cubicBezTo>
                      <a:pt x="166011" y="52278"/>
                      <a:pt x="167625" y="49452"/>
                      <a:pt x="167827" y="47434"/>
                    </a:cubicBezTo>
                    <a:cubicBezTo>
                      <a:pt x="168332" y="44564"/>
                      <a:pt x="168332" y="41625"/>
                      <a:pt x="167827" y="38755"/>
                    </a:cubicBezTo>
                    <a:cubicBezTo>
                      <a:pt x="165934" y="35769"/>
                      <a:pt x="163288" y="33333"/>
                      <a:pt x="160157" y="31690"/>
                    </a:cubicBezTo>
                    <a:cubicBezTo>
                      <a:pt x="157470" y="31482"/>
                      <a:pt x="154770" y="31482"/>
                      <a:pt x="152083" y="31690"/>
                    </a:cubicBezTo>
                    <a:cubicBezTo>
                      <a:pt x="146016" y="30501"/>
                      <a:pt x="140207" y="28246"/>
                      <a:pt x="134926" y="25029"/>
                    </a:cubicBezTo>
                    <a:cubicBezTo>
                      <a:pt x="132906" y="22859"/>
                      <a:pt x="131206" y="20413"/>
                      <a:pt x="129880" y="17763"/>
                    </a:cubicBezTo>
                    <a:cubicBezTo>
                      <a:pt x="127565" y="13584"/>
                      <a:pt x="124640" y="9775"/>
                      <a:pt x="121201" y="6459"/>
                    </a:cubicBezTo>
                    <a:cubicBezTo>
                      <a:pt x="119366" y="5490"/>
                      <a:pt x="117390" y="4808"/>
                      <a:pt x="115347" y="4441"/>
                    </a:cubicBezTo>
                    <a:cubicBezTo>
                      <a:pt x="112925" y="4441"/>
                      <a:pt x="107879" y="4441"/>
                      <a:pt x="105457" y="4441"/>
                    </a:cubicBezTo>
                    <a:cubicBezTo>
                      <a:pt x="103035" y="4441"/>
                      <a:pt x="97585" y="0"/>
                      <a:pt x="94759" y="0"/>
                    </a:cubicBezTo>
                    <a:cubicBezTo>
                      <a:pt x="91933" y="0"/>
                      <a:pt x="88905" y="2826"/>
                      <a:pt x="86887" y="3432"/>
                    </a:cubicBezTo>
                    <a:cubicBezTo>
                      <a:pt x="84279" y="3799"/>
                      <a:pt x="81712" y="4406"/>
                      <a:pt x="79217" y="5248"/>
                    </a:cubicBezTo>
                    <a:cubicBezTo>
                      <a:pt x="77687" y="6411"/>
                      <a:pt x="76387" y="7850"/>
                      <a:pt x="75382" y="9487"/>
                    </a:cubicBezTo>
                    <a:cubicBezTo>
                      <a:pt x="74171" y="10900"/>
                      <a:pt x="72354" y="14533"/>
                      <a:pt x="71345" y="15946"/>
                    </a:cubicBezTo>
                    <a:cubicBezTo>
                      <a:pt x="69772" y="18053"/>
                      <a:pt x="68089" y="20076"/>
                      <a:pt x="66299" y="22001"/>
                    </a:cubicBezTo>
                    <a:cubicBezTo>
                      <a:pt x="62732" y="25287"/>
                      <a:pt x="58638" y="27948"/>
                      <a:pt x="54188" y="29873"/>
                    </a:cubicBezTo>
                    <a:cubicBezTo>
                      <a:pt x="48558" y="30582"/>
                      <a:pt x="42862" y="30582"/>
                      <a:pt x="37233" y="29873"/>
                    </a:cubicBezTo>
                    <a:cubicBezTo>
                      <a:pt x="32792" y="29873"/>
                      <a:pt x="23911" y="28460"/>
                      <a:pt x="19470" y="29873"/>
                    </a:cubicBezTo>
                    <a:cubicBezTo>
                      <a:pt x="15030" y="31286"/>
                      <a:pt x="8772" y="33103"/>
                      <a:pt x="8369" y="33103"/>
                    </a:cubicBezTo>
                    <a:cubicBezTo>
                      <a:pt x="7965" y="33103"/>
                      <a:pt x="1708" y="33103"/>
                      <a:pt x="497" y="33103"/>
                    </a:cubicBezTo>
                    <a:cubicBezTo>
                      <a:pt x="-714" y="33103"/>
                      <a:pt x="497" y="38956"/>
                      <a:pt x="1910" y="40773"/>
                    </a:cubicBezTo>
                    <a:cubicBezTo>
                      <a:pt x="3165" y="44043"/>
                      <a:pt x="5012" y="47054"/>
                      <a:pt x="7359" y="49654"/>
                    </a:cubicBezTo>
                    <a:cubicBezTo>
                      <a:pt x="9782" y="51874"/>
                      <a:pt x="16644" y="52884"/>
                      <a:pt x="18865" y="54902"/>
                    </a:cubicBezTo>
                    <a:cubicBezTo>
                      <a:pt x="21085" y="56921"/>
                      <a:pt x="21489" y="60352"/>
                      <a:pt x="22902" y="61765"/>
                    </a:cubicBezTo>
                    <a:cubicBezTo>
                      <a:pt x="25616" y="64110"/>
                      <a:pt x="28682" y="66016"/>
                      <a:pt x="31985" y="67417"/>
                    </a:cubicBezTo>
                    <a:cubicBezTo>
                      <a:pt x="35820" y="69032"/>
                      <a:pt x="44499" y="68830"/>
                      <a:pt x="48536" y="70444"/>
                    </a:cubicBezTo>
                    <a:cubicBezTo>
                      <a:pt x="50970" y="71373"/>
                      <a:pt x="53175" y="72818"/>
                      <a:pt x="54995" y="74683"/>
                    </a:cubicBezTo>
                    <a:cubicBezTo>
                      <a:pt x="55700" y="77943"/>
                      <a:pt x="55700" y="81314"/>
                      <a:pt x="54995" y="84574"/>
                    </a:cubicBezTo>
                    <a:cubicBezTo>
                      <a:pt x="54995" y="86592"/>
                      <a:pt x="51967" y="90023"/>
                      <a:pt x="51766" y="92042"/>
                    </a:cubicBezTo>
                    <a:cubicBezTo>
                      <a:pt x="51651" y="96339"/>
                      <a:pt x="52476" y="100612"/>
                      <a:pt x="54188" y="104556"/>
                    </a:cubicBezTo>
                    <a:cubicBezTo>
                      <a:pt x="55381" y="106492"/>
                      <a:pt x="57048" y="108091"/>
                      <a:pt x="59032" y="109199"/>
                    </a:cubicBezTo>
                    <a:cubicBezTo>
                      <a:pt x="59032" y="109199"/>
                      <a:pt x="62665" y="109199"/>
                      <a:pt x="63876" y="109199"/>
                    </a:cubicBezTo>
                    <a:cubicBezTo>
                      <a:pt x="65087" y="109199"/>
                      <a:pt x="70335" y="114649"/>
                      <a:pt x="72959" y="115658"/>
                    </a:cubicBezTo>
                    <a:cubicBezTo>
                      <a:pt x="78149" y="116770"/>
                      <a:pt x="83514" y="116770"/>
                      <a:pt x="88703" y="115658"/>
                    </a:cubicBezTo>
                    <a:cubicBezTo>
                      <a:pt x="90924" y="115658"/>
                      <a:pt x="94355" y="112025"/>
                      <a:pt x="96575" y="111419"/>
                    </a:cubicBezTo>
                    <a:cubicBezTo>
                      <a:pt x="99853" y="110915"/>
                      <a:pt x="103188" y="110915"/>
                      <a:pt x="106466" y="111419"/>
                    </a:cubicBezTo>
                    <a:cubicBezTo>
                      <a:pt x="109494" y="111419"/>
                      <a:pt x="115347" y="114851"/>
                      <a:pt x="118375" y="114447"/>
                    </a:cubicBezTo>
                    <a:cubicBezTo>
                      <a:pt x="121403" y="114043"/>
                      <a:pt x="121604" y="111621"/>
                      <a:pt x="123017" y="111217"/>
                    </a:cubicBezTo>
                    <a:cubicBezTo>
                      <a:pt x="127478" y="110303"/>
                      <a:pt x="132080" y="110303"/>
                      <a:pt x="136541" y="111217"/>
                    </a:cubicBezTo>
                    <a:cubicBezTo>
                      <a:pt x="139165" y="111217"/>
                      <a:pt x="143807" y="115052"/>
                      <a:pt x="146432" y="115254"/>
                    </a:cubicBezTo>
                    <a:cubicBezTo>
                      <a:pt x="148876" y="115327"/>
                      <a:pt x="151280" y="114620"/>
                      <a:pt x="153294" y="113236"/>
                    </a:cubicBezTo>
                    <a:cubicBezTo>
                      <a:pt x="154505" y="111823"/>
                      <a:pt x="153294" y="107584"/>
                      <a:pt x="153294" y="105566"/>
                    </a:cubicBezTo>
                    <a:cubicBezTo>
                      <a:pt x="153294" y="103547"/>
                      <a:pt x="154102" y="96886"/>
                      <a:pt x="156120" y="9527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5" name="Figura a mano libera: forma 1437">
                <a:extLst>
                  <a:ext uri="{FF2B5EF4-FFF2-40B4-BE49-F238E27FC236}">
                    <a16:creationId xmlns:a16="http://schemas.microsoft.com/office/drawing/2014/main" id="{98C1EE7F-536B-8144-9EDA-1EDF3FDF3643}"/>
                  </a:ext>
                </a:extLst>
              </p:cNvPr>
              <p:cNvSpPr/>
              <p:nvPr/>
            </p:nvSpPr>
            <p:spPr>
              <a:xfrm>
                <a:off x="4185473" y="3693569"/>
                <a:ext cx="379054" cy="160724"/>
              </a:xfrm>
              <a:custGeom>
                <a:avLst/>
                <a:gdLst>
                  <a:gd name="connsiteX0" fmla="*/ 128503 w 379054"/>
                  <a:gd name="connsiteY0" fmla="*/ 136623 h 160724"/>
                  <a:gd name="connsiteX1" fmla="*/ 120833 w 379054"/>
                  <a:gd name="connsiteY1" fmla="*/ 131981 h 160724"/>
                  <a:gd name="connsiteX2" fmla="*/ 106502 w 379054"/>
                  <a:gd name="connsiteY2" fmla="*/ 130164 h 160724"/>
                  <a:gd name="connsiteX3" fmla="*/ 100245 w 379054"/>
                  <a:gd name="connsiteY3" fmla="*/ 123907 h 160724"/>
                  <a:gd name="connsiteX4" fmla="*/ 87327 w 379054"/>
                  <a:gd name="connsiteY4" fmla="*/ 123907 h 160724"/>
                  <a:gd name="connsiteX5" fmla="*/ 80868 w 379054"/>
                  <a:gd name="connsiteY5" fmla="*/ 128347 h 160724"/>
                  <a:gd name="connsiteX6" fmla="*/ 71583 w 379054"/>
                  <a:gd name="connsiteY6" fmla="*/ 128347 h 160724"/>
                  <a:gd name="connsiteX7" fmla="*/ 61490 w 379054"/>
                  <a:gd name="connsiteY7" fmla="*/ 119466 h 160724"/>
                  <a:gd name="connsiteX8" fmla="*/ 49581 w 379054"/>
                  <a:gd name="connsiteY8" fmla="*/ 119466 h 160724"/>
                  <a:gd name="connsiteX9" fmla="*/ 44333 w 379054"/>
                  <a:gd name="connsiteY9" fmla="*/ 111998 h 160724"/>
                  <a:gd name="connsiteX10" fmla="*/ 35856 w 379054"/>
                  <a:gd name="connsiteY10" fmla="*/ 108970 h 160724"/>
                  <a:gd name="connsiteX11" fmla="*/ 29195 w 379054"/>
                  <a:gd name="connsiteY11" fmla="*/ 104731 h 160724"/>
                  <a:gd name="connsiteX12" fmla="*/ 20717 w 379054"/>
                  <a:gd name="connsiteY12" fmla="*/ 101906 h 160724"/>
                  <a:gd name="connsiteX13" fmla="*/ 17286 w 379054"/>
                  <a:gd name="connsiteY13" fmla="*/ 96254 h 160724"/>
                  <a:gd name="connsiteX14" fmla="*/ 13855 w 379054"/>
                  <a:gd name="connsiteY14" fmla="*/ 81519 h 160724"/>
                  <a:gd name="connsiteX15" fmla="*/ 5781 w 379054"/>
                  <a:gd name="connsiteY15" fmla="*/ 76271 h 160724"/>
                  <a:gd name="connsiteX16" fmla="*/ 533 w 379054"/>
                  <a:gd name="connsiteY16" fmla="*/ 69005 h 160724"/>
                  <a:gd name="connsiteX17" fmla="*/ 533 w 379054"/>
                  <a:gd name="connsiteY17" fmla="*/ 55077 h 160724"/>
                  <a:gd name="connsiteX18" fmla="*/ 4166 w 379054"/>
                  <a:gd name="connsiteY18" fmla="*/ 41554 h 160724"/>
                  <a:gd name="connsiteX19" fmla="*/ 6790 w 379054"/>
                  <a:gd name="connsiteY19" fmla="*/ 29039 h 160724"/>
                  <a:gd name="connsiteX20" fmla="*/ 11433 w 379054"/>
                  <a:gd name="connsiteY20" fmla="*/ 19956 h 160724"/>
                  <a:gd name="connsiteX21" fmla="*/ 20717 w 379054"/>
                  <a:gd name="connsiteY21" fmla="*/ 13295 h 160724"/>
                  <a:gd name="connsiteX22" fmla="*/ 26975 w 379054"/>
                  <a:gd name="connsiteY22" fmla="*/ 9056 h 160724"/>
                  <a:gd name="connsiteX23" fmla="*/ 36260 w 379054"/>
                  <a:gd name="connsiteY23" fmla="*/ 3405 h 160724"/>
                  <a:gd name="connsiteX24" fmla="*/ 52407 w 379054"/>
                  <a:gd name="connsiteY24" fmla="*/ 377 h 160724"/>
                  <a:gd name="connsiteX25" fmla="*/ 63913 w 379054"/>
                  <a:gd name="connsiteY25" fmla="*/ 377 h 160724"/>
                  <a:gd name="connsiteX26" fmla="*/ 75821 w 379054"/>
                  <a:gd name="connsiteY26" fmla="*/ 5221 h 160724"/>
                  <a:gd name="connsiteX27" fmla="*/ 84299 w 379054"/>
                  <a:gd name="connsiteY27" fmla="*/ 5221 h 160724"/>
                  <a:gd name="connsiteX28" fmla="*/ 94391 w 379054"/>
                  <a:gd name="connsiteY28" fmla="*/ 1184 h 160724"/>
                  <a:gd name="connsiteX29" fmla="*/ 108319 w 379054"/>
                  <a:gd name="connsiteY29" fmla="*/ 3203 h 160724"/>
                  <a:gd name="connsiteX30" fmla="*/ 115787 w 379054"/>
                  <a:gd name="connsiteY30" fmla="*/ 5423 h 160724"/>
                  <a:gd name="connsiteX31" fmla="*/ 120833 w 379054"/>
                  <a:gd name="connsiteY31" fmla="*/ 12891 h 160724"/>
                  <a:gd name="connsiteX32" fmla="*/ 133146 w 379054"/>
                  <a:gd name="connsiteY32" fmla="*/ 12891 h 160724"/>
                  <a:gd name="connsiteX33" fmla="*/ 142027 w 379054"/>
                  <a:gd name="connsiteY33" fmla="*/ 18341 h 160724"/>
                  <a:gd name="connsiteX34" fmla="*/ 151716 w 379054"/>
                  <a:gd name="connsiteY34" fmla="*/ 18341 h 160724"/>
                  <a:gd name="connsiteX35" fmla="*/ 158578 w 379054"/>
                  <a:gd name="connsiteY35" fmla="*/ 23589 h 160724"/>
                  <a:gd name="connsiteX36" fmla="*/ 165037 w 379054"/>
                  <a:gd name="connsiteY36" fmla="*/ 28635 h 160724"/>
                  <a:gd name="connsiteX37" fmla="*/ 171900 w 379054"/>
                  <a:gd name="connsiteY37" fmla="*/ 36507 h 160724"/>
                  <a:gd name="connsiteX38" fmla="*/ 179570 w 379054"/>
                  <a:gd name="connsiteY38" fmla="*/ 44985 h 160724"/>
                  <a:gd name="connsiteX39" fmla="*/ 186029 w 379054"/>
                  <a:gd name="connsiteY39" fmla="*/ 51848 h 160724"/>
                  <a:gd name="connsiteX40" fmla="*/ 199755 w 379054"/>
                  <a:gd name="connsiteY40" fmla="*/ 55885 h 160724"/>
                  <a:gd name="connsiteX41" fmla="*/ 212875 w 379054"/>
                  <a:gd name="connsiteY41" fmla="*/ 57096 h 160724"/>
                  <a:gd name="connsiteX42" fmla="*/ 220545 w 379054"/>
                  <a:gd name="connsiteY42" fmla="*/ 60729 h 160724"/>
                  <a:gd name="connsiteX43" fmla="*/ 229225 w 379054"/>
                  <a:gd name="connsiteY43" fmla="*/ 62747 h 160724"/>
                  <a:gd name="connsiteX44" fmla="*/ 234271 w 379054"/>
                  <a:gd name="connsiteY44" fmla="*/ 68601 h 160724"/>
                  <a:gd name="connsiteX45" fmla="*/ 242950 w 379054"/>
                  <a:gd name="connsiteY45" fmla="*/ 71629 h 160724"/>
                  <a:gd name="connsiteX46" fmla="*/ 249611 w 379054"/>
                  <a:gd name="connsiteY46" fmla="*/ 75666 h 160724"/>
                  <a:gd name="connsiteX47" fmla="*/ 253244 w 379054"/>
                  <a:gd name="connsiteY47" fmla="*/ 81923 h 160724"/>
                  <a:gd name="connsiteX48" fmla="*/ 259703 w 379054"/>
                  <a:gd name="connsiteY48" fmla="*/ 87373 h 160724"/>
                  <a:gd name="connsiteX49" fmla="*/ 267777 w 379054"/>
                  <a:gd name="connsiteY49" fmla="*/ 93428 h 160724"/>
                  <a:gd name="connsiteX50" fmla="*/ 282310 w 379054"/>
                  <a:gd name="connsiteY50" fmla="*/ 98272 h 160724"/>
                  <a:gd name="connsiteX51" fmla="*/ 296036 w 379054"/>
                  <a:gd name="connsiteY51" fmla="*/ 98272 h 160724"/>
                  <a:gd name="connsiteX52" fmla="*/ 311578 w 379054"/>
                  <a:gd name="connsiteY52" fmla="*/ 104126 h 160724"/>
                  <a:gd name="connsiteX53" fmla="*/ 328331 w 379054"/>
                  <a:gd name="connsiteY53" fmla="*/ 106346 h 160724"/>
                  <a:gd name="connsiteX54" fmla="*/ 347305 w 379054"/>
                  <a:gd name="connsiteY54" fmla="*/ 110787 h 160724"/>
                  <a:gd name="connsiteX55" fmla="*/ 363654 w 379054"/>
                  <a:gd name="connsiteY55" fmla="*/ 115227 h 160724"/>
                  <a:gd name="connsiteX56" fmla="*/ 374958 w 379054"/>
                  <a:gd name="connsiteY56" fmla="*/ 124714 h 160724"/>
                  <a:gd name="connsiteX57" fmla="*/ 378994 w 379054"/>
                  <a:gd name="connsiteY57" fmla="*/ 130971 h 160724"/>
                  <a:gd name="connsiteX58" fmla="*/ 377783 w 379054"/>
                  <a:gd name="connsiteY58" fmla="*/ 137632 h 160724"/>
                  <a:gd name="connsiteX59" fmla="*/ 369508 w 379054"/>
                  <a:gd name="connsiteY59" fmla="*/ 144495 h 160724"/>
                  <a:gd name="connsiteX60" fmla="*/ 359012 w 379054"/>
                  <a:gd name="connsiteY60" fmla="*/ 144495 h 160724"/>
                  <a:gd name="connsiteX61" fmla="*/ 349121 w 379054"/>
                  <a:gd name="connsiteY61" fmla="*/ 147119 h 160724"/>
                  <a:gd name="connsiteX62" fmla="*/ 342258 w 379054"/>
                  <a:gd name="connsiteY62" fmla="*/ 150550 h 160724"/>
                  <a:gd name="connsiteX63" fmla="*/ 328937 w 379054"/>
                  <a:gd name="connsiteY63" fmla="*/ 150550 h 160724"/>
                  <a:gd name="connsiteX64" fmla="*/ 314202 w 379054"/>
                  <a:gd name="connsiteY64" fmla="*/ 145303 h 160724"/>
                  <a:gd name="connsiteX65" fmla="*/ 305321 w 379054"/>
                  <a:gd name="connsiteY65" fmla="*/ 141467 h 160724"/>
                  <a:gd name="connsiteX66" fmla="*/ 296237 w 379054"/>
                  <a:gd name="connsiteY66" fmla="*/ 141467 h 160724"/>
                  <a:gd name="connsiteX67" fmla="*/ 290182 w 379054"/>
                  <a:gd name="connsiteY67" fmla="*/ 144495 h 160724"/>
                  <a:gd name="connsiteX68" fmla="*/ 282916 w 379054"/>
                  <a:gd name="connsiteY68" fmla="*/ 141064 h 160724"/>
                  <a:gd name="connsiteX69" fmla="*/ 270805 w 379054"/>
                  <a:gd name="connsiteY69" fmla="*/ 139651 h 160724"/>
                  <a:gd name="connsiteX70" fmla="*/ 258896 w 379054"/>
                  <a:gd name="connsiteY70" fmla="*/ 142477 h 160724"/>
                  <a:gd name="connsiteX71" fmla="*/ 250418 w 379054"/>
                  <a:gd name="connsiteY71" fmla="*/ 150550 h 160724"/>
                  <a:gd name="connsiteX72" fmla="*/ 241739 w 379054"/>
                  <a:gd name="connsiteY72" fmla="*/ 157817 h 160724"/>
                  <a:gd name="connsiteX73" fmla="*/ 226601 w 379054"/>
                  <a:gd name="connsiteY73" fmla="*/ 160643 h 160724"/>
                  <a:gd name="connsiteX74" fmla="*/ 215903 w 379054"/>
                  <a:gd name="connsiteY74" fmla="*/ 159028 h 160724"/>
                  <a:gd name="connsiteX75" fmla="*/ 210251 w 379054"/>
                  <a:gd name="connsiteY75" fmla="*/ 147321 h 160724"/>
                  <a:gd name="connsiteX76" fmla="*/ 204397 w 379054"/>
                  <a:gd name="connsiteY76" fmla="*/ 139449 h 160724"/>
                  <a:gd name="connsiteX77" fmla="*/ 186837 w 379054"/>
                  <a:gd name="connsiteY77" fmla="*/ 138238 h 160724"/>
                  <a:gd name="connsiteX78" fmla="*/ 168873 w 379054"/>
                  <a:gd name="connsiteY78" fmla="*/ 138238 h 160724"/>
                  <a:gd name="connsiteX79" fmla="*/ 155954 w 379054"/>
                  <a:gd name="connsiteY79" fmla="*/ 135210 h 160724"/>
                  <a:gd name="connsiteX80" fmla="*/ 144449 w 379054"/>
                  <a:gd name="connsiteY80" fmla="*/ 135210 h 160724"/>
                  <a:gd name="connsiteX81" fmla="*/ 134761 w 379054"/>
                  <a:gd name="connsiteY81" fmla="*/ 137632 h 160724"/>
                  <a:gd name="connsiteX82" fmla="*/ 128503 w 379054"/>
                  <a:gd name="connsiteY82" fmla="*/ 136623 h 16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79054" h="160724">
                    <a:moveTo>
                      <a:pt x="128503" y="136623"/>
                    </a:moveTo>
                    <a:cubicBezTo>
                      <a:pt x="126283" y="136623"/>
                      <a:pt x="122852" y="132788"/>
                      <a:pt x="120833" y="131981"/>
                    </a:cubicBezTo>
                    <a:cubicBezTo>
                      <a:pt x="118815" y="131173"/>
                      <a:pt x="109732" y="131981"/>
                      <a:pt x="106502" y="130164"/>
                    </a:cubicBezTo>
                    <a:cubicBezTo>
                      <a:pt x="103273" y="128347"/>
                      <a:pt x="102263" y="124916"/>
                      <a:pt x="100245" y="123907"/>
                    </a:cubicBezTo>
                    <a:cubicBezTo>
                      <a:pt x="95998" y="122894"/>
                      <a:pt x="91574" y="122894"/>
                      <a:pt x="87327" y="123907"/>
                    </a:cubicBezTo>
                    <a:cubicBezTo>
                      <a:pt x="85510" y="123907"/>
                      <a:pt x="82684" y="127742"/>
                      <a:pt x="80868" y="128347"/>
                    </a:cubicBezTo>
                    <a:cubicBezTo>
                      <a:pt x="77814" y="129068"/>
                      <a:pt x="74637" y="129068"/>
                      <a:pt x="71583" y="128347"/>
                    </a:cubicBezTo>
                    <a:cubicBezTo>
                      <a:pt x="68353" y="127136"/>
                      <a:pt x="64720" y="120879"/>
                      <a:pt x="61490" y="119466"/>
                    </a:cubicBezTo>
                    <a:cubicBezTo>
                      <a:pt x="58261" y="118053"/>
                      <a:pt x="52205" y="119466"/>
                      <a:pt x="49581" y="119466"/>
                    </a:cubicBezTo>
                    <a:cubicBezTo>
                      <a:pt x="46957" y="119466"/>
                      <a:pt x="46150" y="113411"/>
                      <a:pt x="44333" y="111998"/>
                    </a:cubicBezTo>
                    <a:cubicBezTo>
                      <a:pt x="41586" y="110781"/>
                      <a:pt x="38752" y="109768"/>
                      <a:pt x="35856" y="108970"/>
                    </a:cubicBezTo>
                    <a:cubicBezTo>
                      <a:pt x="34241" y="108970"/>
                      <a:pt x="31012" y="105539"/>
                      <a:pt x="29195" y="104731"/>
                    </a:cubicBezTo>
                    <a:cubicBezTo>
                      <a:pt x="26303" y="103999"/>
                      <a:pt x="23471" y="103054"/>
                      <a:pt x="20717" y="101906"/>
                    </a:cubicBezTo>
                    <a:cubicBezTo>
                      <a:pt x="19270" y="100222"/>
                      <a:pt x="18112" y="98313"/>
                      <a:pt x="17286" y="96254"/>
                    </a:cubicBezTo>
                    <a:cubicBezTo>
                      <a:pt x="15873" y="92621"/>
                      <a:pt x="16075" y="84547"/>
                      <a:pt x="13855" y="81519"/>
                    </a:cubicBezTo>
                    <a:cubicBezTo>
                      <a:pt x="11634" y="78491"/>
                      <a:pt x="5781" y="76675"/>
                      <a:pt x="5781" y="76271"/>
                    </a:cubicBezTo>
                    <a:cubicBezTo>
                      <a:pt x="5781" y="75867"/>
                      <a:pt x="1340" y="71225"/>
                      <a:pt x="533" y="69005"/>
                    </a:cubicBezTo>
                    <a:cubicBezTo>
                      <a:pt x="-178" y="64391"/>
                      <a:pt x="-178" y="59693"/>
                      <a:pt x="533" y="55077"/>
                    </a:cubicBezTo>
                    <a:cubicBezTo>
                      <a:pt x="533" y="51646"/>
                      <a:pt x="3359" y="44985"/>
                      <a:pt x="4166" y="41554"/>
                    </a:cubicBezTo>
                    <a:cubicBezTo>
                      <a:pt x="4973" y="38122"/>
                      <a:pt x="5781" y="32067"/>
                      <a:pt x="6790" y="29039"/>
                    </a:cubicBezTo>
                    <a:cubicBezTo>
                      <a:pt x="7888" y="25801"/>
                      <a:pt x="9450" y="22742"/>
                      <a:pt x="11433" y="19956"/>
                    </a:cubicBezTo>
                    <a:cubicBezTo>
                      <a:pt x="14345" y="17492"/>
                      <a:pt x="17450" y="15263"/>
                      <a:pt x="20717" y="13295"/>
                    </a:cubicBezTo>
                    <a:lnTo>
                      <a:pt x="26975" y="9056"/>
                    </a:lnTo>
                    <a:cubicBezTo>
                      <a:pt x="29950" y="6981"/>
                      <a:pt x="33050" y="5094"/>
                      <a:pt x="36260" y="3405"/>
                    </a:cubicBezTo>
                    <a:cubicBezTo>
                      <a:pt x="41512" y="1796"/>
                      <a:pt x="46929" y="779"/>
                      <a:pt x="52407" y="377"/>
                    </a:cubicBezTo>
                    <a:cubicBezTo>
                      <a:pt x="56226" y="-126"/>
                      <a:pt x="60094" y="-126"/>
                      <a:pt x="63913" y="377"/>
                    </a:cubicBezTo>
                    <a:cubicBezTo>
                      <a:pt x="67142" y="377"/>
                      <a:pt x="72592" y="4818"/>
                      <a:pt x="75821" y="5221"/>
                    </a:cubicBezTo>
                    <a:cubicBezTo>
                      <a:pt x="78633" y="5625"/>
                      <a:pt x="81487" y="5625"/>
                      <a:pt x="84299" y="5221"/>
                    </a:cubicBezTo>
                    <a:cubicBezTo>
                      <a:pt x="86923" y="5221"/>
                      <a:pt x="91767" y="1588"/>
                      <a:pt x="94391" y="1184"/>
                    </a:cubicBezTo>
                    <a:cubicBezTo>
                      <a:pt x="99100" y="1261"/>
                      <a:pt x="103781" y="1939"/>
                      <a:pt x="108319" y="3203"/>
                    </a:cubicBezTo>
                    <a:cubicBezTo>
                      <a:pt x="110890" y="3635"/>
                      <a:pt x="113397" y="4382"/>
                      <a:pt x="115787" y="5423"/>
                    </a:cubicBezTo>
                    <a:cubicBezTo>
                      <a:pt x="117604" y="6836"/>
                      <a:pt x="119017" y="11680"/>
                      <a:pt x="120833" y="12891"/>
                    </a:cubicBezTo>
                    <a:cubicBezTo>
                      <a:pt x="122650" y="14103"/>
                      <a:pt x="130118" y="12891"/>
                      <a:pt x="133146" y="12891"/>
                    </a:cubicBezTo>
                    <a:cubicBezTo>
                      <a:pt x="136173" y="12891"/>
                      <a:pt x="139403" y="17332"/>
                      <a:pt x="142027" y="18341"/>
                    </a:cubicBezTo>
                    <a:cubicBezTo>
                      <a:pt x="145255" y="18154"/>
                      <a:pt x="148488" y="18154"/>
                      <a:pt x="151716" y="18341"/>
                    </a:cubicBezTo>
                    <a:cubicBezTo>
                      <a:pt x="154146" y="19895"/>
                      <a:pt x="156441" y="21652"/>
                      <a:pt x="158578" y="23589"/>
                    </a:cubicBezTo>
                    <a:cubicBezTo>
                      <a:pt x="160817" y="25160"/>
                      <a:pt x="162973" y="26843"/>
                      <a:pt x="165037" y="28635"/>
                    </a:cubicBezTo>
                    <a:cubicBezTo>
                      <a:pt x="167056" y="30452"/>
                      <a:pt x="170286" y="34691"/>
                      <a:pt x="171900" y="36507"/>
                    </a:cubicBezTo>
                    <a:cubicBezTo>
                      <a:pt x="173515" y="38324"/>
                      <a:pt x="177754" y="42765"/>
                      <a:pt x="179570" y="44985"/>
                    </a:cubicBezTo>
                    <a:cubicBezTo>
                      <a:pt x="181512" y="47464"/>
                      <a:pt x="183674" y="49761"/>
                      <a:pt x="186029" y="51848"/>
                    </a:cubicBezTo>
                    <a:cubicBezTo>
                      <a:pt x="190430" y="53731"/>
                      <a:pt x="195036" y="55085"/>
                      <a:pt x="199755" y="55885"/>
                    </a:cubicBezTo>
                    <a:cubicBezTo>
                      <a:pt x="202985" y="55885"/>
                      <a:pt x="209646" y="55885"/>
                      <a:pt x="212875" y="57096"/>
                    </a:cubicBezTo>
                    <a:cubicBezTo>
                      <a:pt x="216105" y="58307"/>
                      <a:pt x="218527" y="60123"/>
                      <a:pt x="220545" y="60729"/>
                    </a:cubicBezTo>
                    <a:cubicBezTo>
                      <a:pt x="222564" y="61334"/>
                      <a:pt x="227206" y="60729"/>
                      <a:pt x="229225" y="62747"/>
                    </a:cubicBezTo>
                    <a:cubicBezTo>
                      <a:pt x="231243" y="64766"/>
                      <a:pt x="232656" y="67390"/>
                      <a:pt x="234271" y="68601"/>
                    </a:cubicBezTo>
                    <a:cubicBezTo>
                      <a:pt x="237109" y="69762"/>
                      <a:pt x="240005" y="70773"/>
                      <a:pt x="242950" y="71629"/>
                    </a:cubicBezTo>
                    <a:cubicBezTo>
                      <a:pt x="245324" y="72702"/>
                      <a:pt x="247560" y="74057"/>
                      <a:pt x="249611" y="75666"/>
                    </a:cubicBezTo>
                    <a:cubicBezTo>
                      <a:pt x="250822" y="76877"/>
                      <a:pt x="252033" y="80510"/>
                      <a:pt x="253244" y="81923"/>
                    </a:cubicBezTo>
                    <a:cubicBezTo>
                      <a:pt x="255305" y="83846"/>
                      <a:pt x="257461" y="85665"/>
                      <a:pt x="259703" y="87373"/>
                    </a:cubicBezTo>
                    <a:cubicBezTo>
                      <a:pt x="262259" y="89567"/>
                      <a:pt x="264955" y="91589"/>
                      <a:pt x="267777" y="93428"/>
                    </a:cubicBezTo>
                    <a:cubicBezTo>
                      <a:pt x="272426" y="95582"/>
                      <a:pt x="277300" y="97207"/>
                      <a:pt x="282310" y="98272"/>
                    </a:cubicBezTo>
                    <a:cubicBezTo>
                      <a:pt x="285741" y="98272"/>
                      <a:pt x="292806" y="98272"/>
                      <a:pt x="296036" y="98272"/>
                    </a:cubicBezTo>
                    <a:cubicBezTo>
                      <a:pt x="299265" y="98272"/>
                      <a:pt x="307541" y="103117"/>
                      <a:pt x="311578" y="104126"/>
                    </a:cubicBezTo>
                    <a:cubicBezTo>
                      <a:pt x="315615" y="105135"/>
                      <a:pt x="324294" y="105539"/>
                      <a:pt x="328331" y="106346"/>
                    </a:cubicBezTo>
                    <a:cubicBezTo>
                      <a:pt x="332368" y="107154"/>
                      <a:pt x="342662" y="109576"/>
                      <a:pt x="347305" y="110787"/>
                    </a:cubicBezTo>
                    <a:cubicBezTo>
                      <a:pt x="352861" y="111838"/>
                      <a:pt x="358329" y="113322"/>
                      <a:pt x="363654" y="115227"/>
                    </a:cubicBezTo>
                    <a:cubicBezTo>
                      <a:pt x="367820" y="117882"/>
                      <a:pt x="371621" y="121071"/>
                      <a:pt x="374958" y="124714"/>
                    </a:cubicBezTo>
                    <a:cubicBezTo>
                      <a:pt x="376679" y="126531"/>
                      <a:pt x="378048" y="128654"/>
                      <a:pt x="378994" y="130971"/>
                    </a:cubicBezTo>
                    <a:cubicBezTo>
                      <a:pt x="379221" y="133262"/>
                      <a:pt x="378801" y="135570"/>
                      <a:pt x="377783" y="137632"/>
                    </a:cubicBezTo>
                    <a:cubicBezTo>
                      <a:pt x="375559" y="140497"/>
                      <a:pt x="372735" y="142840"/>
                      <a:pt x="369508" y="144495"/>
                    </a:cubicBezTo>
                    <a:cubicBezTo>
                      <a:pt x="366012" y="144697"/>
                      <a:pt x="362508" y="144697"/>
                      <a:pt x="359012" y="144495"/>
                    </a:cubicBezTo>
                    <a:cubicBezTo>
                      <a:pt x="355625" y="144990"/>
                      <a:pt x="352306" y="145870"/>
                      <a:pt x="349121" y="147119"/>
                    </a:cubicBezTo>
                    <a:cubicBezTo>
                      <a:pt x="347305" y="147119"/>
                      <a:pt x="344075" y="150147"/>
                      <a:pt x="342258" y="150550"/>
                    </a:cubicBezTo>
                    <a:cubicBezTo>
                      <a:pt x="337846" y="151257"/>
                      <a:pt x="333349" y="151257"/>
                      <a:pt x="328937" y="150550"/>
                    </a:cubicBezTo>
                    <a:cubicBezTo>
                      <a:pt x="323894" y="149194"/>
                      <a:pt x="318967" y="147438"/>
                      <a:pt x="314202" y="145303"/>
                    </a:cubicBezTo>
                    <a:cubicBezTo>
                      <a:pt x="311374" y="143736"/>
                      <a:pt x="308399" y="142450"/>
                      <a:pt x="305321" y="141467"/>
                    </a:cubicBezTo>
                    <a:cubicBezTo>
                      <a:pt x="302323" y="140864"/>
                      <a:pt x="299235" y="140864"/>
                      <a:pt x="296237" y="141467"/>
                    </a:cubicBezTo>
                    <a:cubicBezTo>
                      <a:pt x="294623" y="141467"/>
                      <a:pt x="291999" y="144495"/>
                      <a:pt x="290182" y="144495"/>
                    </a:cubicBezTo>
                    <a:cubicBezTo>
                      <a:pt x="288365" y="144495"/>
                      <a:pt x="284934" y="141669"/>
                      <a:pt x="282916" y="141064"/>
                    </a:cubicBezTo>
                    <a:cubicBezTo>
                      <a:pt x="278953" y="140085"/>
                      <a:pt x="274884" y="139610"/>
                      <a:pt x="270805" y="139651"/>
                    </a:cubicBezTo>
                    <a:cubicBezTo>
                      <a:pt x="266697" y="139871"/>
                      <a:pt x="262664" y="140830"/>
                      <a:pt x="258896" y="142477"/>
                    </a:cubicBezTo>
                    <a:cubicBezTo>
                      <a:pt x="255878" y="144959"/>
                      <a:pt x="253044" y="147658"/>
                      <a:pt x="250418" y="150550"/>
                    </a:cubicBezTo>
                    <a:cubicBezTo>
                      <a:pt x="247817" y="153302"/>
                      <a:pt x="244904" y="155740"/>
                      <a:pt x="241739" y="157817"/>
                    </a:cubicBezTo>
                    <a:cubicBezTo>
                      <a:pt x="236848" y="159456"/>
                      <a:pt x="231754" y="160407"/>
                      <a:pt x="226601" y="160643"/>
                    </a:cubicBezTo>
                    <a:cubicBezTo>
                      <a:pt x="222957" y="160948"/>
                      <a:pt x="219294" y="160394"/>
                      <a:pt x="215903" y="159028"/>
                    </a:cubicBezTo>
                    <a:cubicBezTo>
                      <a:pt x="213279" y="157211"/>
                      <a:pt x="211866" y="150147"/>
                      <a:pt x="210251" y="147321"/>
                    </a:cubicBezTo>
                    <a:cubicBezTo>
                      <a:pt x="208838" y="144336"/>
                      <a:pt x="206848" y="141661"/>
                      <a:pt x="204397" y="139449"/>
                    </a:cubicBezTo>
                    <a:cubicBezTo>
                      <a:pt x="198645" y="138125"/>
                      <a:pt x="192719" y="137715"/>
                      <a:pt x="186837" y="138238"/>
                    </a:cubicBezTo>
                    <a:cubicBezTo>
                      <a:pt x="182396" y="138238"/>
                      <a:pt x="173313" y="138238"/>
                      <a:pt x="168873" y="138238"/>
                    </a:cubicBezTo>
                    <a:cubicBezTo>
                      <a:pt x="164432" y="138238"/>
                      <a:pt x="159184" y="135614"/>
                      <a:pt x="155954" y="135210"/>
                    </a:cubicBezTo>
                    <a:cubicBezTo>
                      <a:pt x="152121" y="135008"/>
                      <a:pt x="148282" y="135008"/>
                      <a:pt x="144449" y="135210"/>
                    </a:cubicBezTo>
                    <a:cubicBezTo>
                      <a:pt x="142027" y="135210"/>
                      <a:pt x="137183" y="137431"/>
                      <a:pt x="134761" y="137632"/>
                    </a:cubicBezTo>
                    <a:cubicBezTo>
                      <a:pt x="132631" y="137683"/>
                      <a:pt x="130510" y="137340"/>
                      <a:pt x="128503" y="1366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6" name="Figura a mano libera: forma 1438">
                <a:extLst>
                  <a:ext uri="{FF2B5EF4-FFF2-40B4-BE49-F238E27FC236}">
                    <a16:creationId xmlns:a16="http://schemas.microsoft.com/office/drawing/2014/main" id="{544EA9D7-960E-9644-AA61-5536D84FE72E}"/>
                  </a:ext>
                </a:extLst>
              </p:cNvPr>
              <p:cNvSpPr/>
              <p:nvPr/>
            </p:nvSpPr>
            <p:spPr>
              <a:xfrm>
                <a:off x="4354472" y="3518736"/>
                <a:ext cx="408612" cy="209322"/>
              </a:xfrm>
              <a:custGeom>
                <a:avLst/>
                <a:gdLst>
                  <a:gd name="connsiteX0" fmla="*/ 377326 w 408612"/>
                  <a:gd name="connsiteY0" fmla="*/ 209322 h 209322"/>
                  <a:gd name="connsiteX1" fmla="*/ 391052 w 408612"/>
                  <a:gd name="connsiteY1" fmla="*/ 204882 h 209322"/>
                  <a:gd name="connsiteX2" fmla="*/ 404979 w 408612"/>
                  <a:gd name="connsiteY2" fmla="*/ 203872 h 209322"/>
                  <a:gd name="connsiteX3" fmla="*/ 408612 w 408612"/>
                  <a:gd name="connsiteY3" fmla="*/ 199835 h 209322"/>
                  <a:gd name="connsiteX4" fmla="*/ 405787 w 408612"/>
                  <a:gd name="connsiteY4" fmla="*/ 190551 h 209322"/>
                  <a:gd name="connsiteX5" fmla="*/ 399327 w 408612"/>
                  <a:gd name="connsiteY5" fmla="*/ 182880 h 209322"/>
                  <a:gd name="connsiteX6" fmla="*/ 389033 w 408612"/>
                  <a:gd name="connsiteY6" fmla="*/ 178036 h 209322"/>
                  <a:gd name="connsiteX7" fmla="*/ 381969 w 408612"/>
                  <a:gd name="connsiteY7" fmla="*/ 173192 h 209322"/>
                  <a:gd name="connsiteX8" fmla="*/ 369858 w 408612"/>
                  <a:gd name="connsiteY8" fmla="*/ 166934 h 209322"/>
                  <a:gd name="connsiteX9" fmla="*/ 359160 w 408612"/>
                  <a:gd name="connsiteY9" fmla="*/ 164714 h 209322"/>
                  <a:gd name="connsiteX10" fmla="*/ 345233 w 408612"/>
                  <a:gd name="connsiteY10" fmla="*/ 158457 h 209322"/>
                  <a:gd name="connsiteX11" fmla="*/ 333526 w 408612"/>
                  <a:gd name="connsiteY11" fmla="*/ 149778 h 209322"/>
                  <a:gd name="connsiteX12" fmla="*/ 317782 w 408612"/>
                  <a:gd name="connsiteY12" fmla="*/ 139483 h 209322"/>
                  <a:gd name="connsiteX13" fmla="*/ 306478 w 408612"/>
                  <a:gd name="connsiteY13" fmla="*/ 134034 h 209322"/>
                  <a:gd name="connsiteX14" fmla="*/ 289725 w 408612"/>
                  <a:gd name="connsiteY14" fmla="*/ 131208 h 209322"/>
                  <a:gd name="connsiteX15" fmla="*/ 280642 w 408612"/>
                  <a:gd name="connsiteY15" fmla="*/ 118895 h 209322"/>
                  <a:gd name="connsiteX16" fmla="*/ 270953 w 408612"/>
                  <a:gd name="connsiteY16" fmla="*/ 115060 h 209322"/>
                  <a:gd name="connsiteX17" fmla="*/ 259044 w 408612"/>
                  <a:gd name="connsiteY17" fmla="*/ 110619 h 209322"/>
                  <a:gd name="connsiteX18" fmla="*/ 242089 w 408612"/>
                  <a:gd name="connsiteY18" fmla="*/ 101334 h 209322"/>
                  <a:gd name="connsiteX19" fmla="*/ 227355 w 408612"/>
                  <a:gd name="connsiteY19" fmla="*/ 90838 h 209322"/>
                  <a:gd name="connsiteX20" fmla="*/ 208179 w 408612"/>
                  <a:gd name="connsiteY20" fmla="*/ 78929 h 209322"/>
                  <a:gd name="connsiteX21" fmla="*/ 198692 w 408612"/>
                  <a:gd name="connsiteY21" fmla="*/ 75700 h 209322"/>
                  <a:gd name="connsiteX22" fmla="*/ 186783 w 408612"/>
                  <a:gd name="connsiteY22" fmla="*/ 75700 h 209322"/>
                  <a:gd name="connsiteX23" fmla="*/ 173865 w 408612"/>
                  <a:gd name="connsiteY23" fmla="*/ 71259 h 209322"/>
                  <a:gd name="connsiteX24" fmla="*/ 167608 w 408612"/>
                  <a:gd name="connsiteY24" fmla="*/ 63993 h 209322"/>
                  <a:gd name="connsiteX25" fmla="*/ 149038 w 408612"/>
                  <a:gd name="connsiteY25" fmla="*/ 60763 h 209322"/>
                  <a:gd name="connsiteX26" fmla="*/ 132689 w 408612"/>
                  <a:gd name="connsiteY26" fmla="*/ 55314 h 209322"/>
                  <a:gd name="connsiteX27" fmla="*/ 119972 w 408612"/>
                  <a:gd name="connsiteY27" fmla="*/ 47442 h 209322"/>
                  <a:gd name="connsiteX28" fmla="*/ 112302 w 408612"/>
                  <a:gd name="connsiteY28" fmla="*/ 44212 h 209322"/>
                  <a:gd name="connsiteX29" fmla="*/ 99788 w 408612"/>
                  <a:gd name="connsiteY29" fmla="*/ 40377 h 209322"/>
                  <a:gd name="connsiteX30" fmla="*/ 89897 w 408612"/>
                  <a:gd name="connsiteY30" fmla="*/ 35331 h 209322"/>
                  <a:gd name="connsiteX31" fmla="*/ 81420 w 408612"/>
                  <a:gd name="connsiteY31" fmla="*/ 32303 h 209322"/>
                  <a:gd name="connsiteX32" fmla="*/ 67694 w 408612"/>
                  <a:gd name="connsiteY32" fmla="*/ 29074 h 209322"/>
                  <a:gd name="connsiteX33" fmla="*/ 63455 w 408612"/>
                  <a:gd name="connsiteY33" fmla="*/ 26449 h 209322"/>
                  <a:gd name="connsiteX34" fmla="*/ 55382 w 408612"/>
                  <a:gd name="connsiteY34" fmla="*/ 20596 h 209322"/>
                  <a:gd name="connsiteX35" fmla="*/ 44482 w 408612"/>
                  <a:gd name="connsiteY35" fmla="*/ 19183 h 209322"/>
                  <a:gd name="connsiteX36" fmla="*/ 41050 w 408612"/>
                  <a:gd name="connsiteY36" fmla="*/ 13329 h 209322"/>
                  <a:gd name="connsiteX37" fmla="*/ 32371 w 408612"/>
                  <a:gd name="connsiteY37" fmla="*/ 7476 h 209322"/>
                  <a:gd name="connsiteX38" fmla="*/ 20866 w 408612"/>
                  <a:gd name="connsiteY38" fmla="*/ 5659 h 209322"/>
                  <a:gd name="connsiteX39" fmla="*/ 13599 w 408612"/>
                  <a:gd name="connsiteY39" fmla="*/ 3641 h 209322"/>
                  <a:gd name="connsiteX40" fmla="*/ 4920 w 408612"/>
                  <a:gd name="connsiteY40" fmla="*/ 8 h 209322"/>
                  <a:gd name="connsiteX41" fmla="*/ 681 w 408612"/>
                  <a:gd name="connsiteY41" fmla="*/ 3439 h 209322"/>
                  <a:gd name="connsiteX42" fmla="*/ 681 w 408612"/>
                  <a:gd name="connsiteY42" fmla="*/ 11311 h 209322"/>
                  <a:gd name="connsiteX43" fmla="*/ 10975 w 408612"/>
                  <a:gd name="connsiteY43" fmla="*/ 15550 h 209322"/>
                  <a:gd name="connsiteX44" fmla="*/ 10975 w 408612"/>
                  <a:gd name="connsiteY44" fmla="*/ 21807 h 209322"/>
                  <a:gd name="connsiteX45" fmla="*/ 18242 w 408612"/>
                  <a:gd name="connsiteY45" fmla="*/ 24633 h 209322"/>
                  <a:gd name="connsiteX46" fmla="*/ 26316 w 408612"/>
                  <a:gd name="connsiteY46" fmla="*/ 29881 h 209322"/>
                  <a:gd name="connsiteX47" fmla="*/ 28738 w 408612"/>
                  <a:gd name="connsiteY47" fmla="*/ 36340 h 209322"/>
                  <a:gd name="connsiteX48" fmla="*/ 36812 w 408612"/>
                  <a:gd name="connsiteY48" fmla="*/ 41184 h 209322"/>
                  <a:gd name="connsiteX49" fmla="*/ 45289 w 408612"/>
                  <a:gd name="connsiteY49" fmla="*/ 47240 h 209322"/>
                  <a:gd name="connsiteX50" fmla="*/ 53767 w 408612"/>
                  <a:gd name="connsiteY50" fmla="*/ 47240 h 209322"/>
                  <a:gd name="connsiteX51" fmla="*/ 60024 w 408612"/>
                  <a:gd name="connsiteY51" fmla="*/ 52690 h 209322"/>
                  <a:gd name="connsiteX52" fmla="*/ 61235 w 408612"/>
                  <a:gd name="connsiteY52" fmla="*/ 59754 h 209322"/>
                  <a:gd name="connsiteX53" fmla="*/ 66281 w 408612"/>
                  <a:gd name="connsiteY53" fmla="*/ 70048 h 209322"/>
                  <a:gd name="connsiteX54" fmla="*/ 75970 w 408612"/>
                  <a:gd name="connsiteY54" fmla="*/ 72470 h 209322"/>
                  <a:gd name="connsiteX55" fmla="*/ 88282 w 408612"/>
                  <a:gd name="connsiteY55" fmla="*/ 76911 h 209322"/>
                  <a:gd name="connsiteX56" fmla="*/ 93530 w 408612"/>
                  <a:gd name="connsiteY56" fmla="*/ 85187 h 209322"/>
                  <a:gd name="connsiteX57" fmla="*/ 100797 w 408612"/>
                  <a:gd name="connsiteY57" fmla="*/ 86801 h 209322"/>
                  <a:gd name="connsiteX58" fmla="*/ 107862 w 408612"/>
                  <a:gd name="connsiteY58" fmla="*/ 89426 h 209322"/>
                  <a:gd name="connsiteX59" fmla="*/ 111091 w 408612"/>
                  <a:gd name="connsiteY59" fmla="*/ 94674 h 209322"/>
                  <a:gd name="connsiteX60" fmla="*/ 118156 w 408612"/>
                  <a:gd name="connsiteY60" fmla="*/ 98912 h 209322"/>
                  <a:gd name="connsiteX61" fmla="*/ 130266 w 408612"/>
                  <a:gd name="connsiteY61" fmla="*/ 98912 h 209322"/>
                  <a:gd name="connsiteX62" fmla="*/ 136120 w 408612"/>
                  <a:gd name="connsiteY62" fmla="*/ 106179 h 209322"/>
                  <a:gd name="connsiteX63" fmla="*/ 153681 w 408612"/>
                  <a:gd name="connsiteY63" fmla="*/ 111629 h 209322"/>
                  <a:gd name="connsiteX64" fmla="*/ 168012 w 408612"/>
                  <a:gd name="connsiteY64" fmla="*/ 119702 h 209322"/>
                  <a:gd name="connsiteX65" fmla="*/ 178911 w 408612"/>
                  <a:gd name="connsiteY65" fmla="*/ 122528 h 209322"/>
                  <a:gd name="connsiteX66" fmla="*/ 188802 w 408612"/>
                  <a:gd name="connsiteY66" fmla="*/ 126767 h 209322"/>
                  <a:gd name="connsiteX67" fmla="*/ 194050 w 408612"/>
                  <a:gd name="connsiteY67" fmla="*/ 135043 h 209322"/>
                  <a:gd name="connsiteX68" fmla="*/ 211207 w 408612"/>
                  <a:gd name="connsiteY68" fmla="*/ 143318 h 209322"/>
                  <a:gd name="connsiteX69" fmla="*/ 228767 w 408612"/>
                  <a:gd name="connsiteY69" fmla="*/ 148566 h 209322"/>
                  <a:gd name="connsiteX70" fmla="*/ 242291 w 408612"/>
                  <a:gd name="connsiteY70" fmla="*/ 148566 h 209322"/>
                  <a:gd name="connsiteX71" fmla="*/ 255815 w 408612"/>
                  <a:gd name="connsiteY71" fmla="*/ 149979 h 209322"/>
                  <a:gd name="connsiteX72" fmla="*/ 268733 w 408612"/>
                  <a:gd name="connsiteY72" fmla="*/ 155631 h 209322"/>
                  <a:gd name="connsiteX73" fmla="*/ 280440 w 408612"/>
                  <a:gd name="connsiteY73" fmla="*/ 162292 h 209322"/>
                  <a:gd name="connsiteX74" fmla="*/ 288918 w 408612"/>
                  <a:gd name="connsiteY74" fmla="*/ 169559 h 209322"/>
                  <a:gd name="connsiteX75" fmla="*/ 299212 w 408612"/>
                  <a:gd name="connsiteY75" fmla="*/ 173393 h 209322"/>
                  <a:gd name="connsiteX76" fmla="*/ 310717 w 408612"/>
                  <a:gd name="connsiteY76" fmla="*/ 184899 h 209322"/>
                  <a:gd name="connsiteX77" fmla="*/ 323030 w 408612"/>
                  <a:gd name="connsiteY77" fmla="*/ 188128 h 209322"/>
                  <a:gd name="connsiteX78" fmla="*/ 331103 w 408612"/>
                  <a:gd name="connsiteY78" fmla="*/ 191762 h 209322"/>
                  <a:gd name="connsiteX79" fmla="*/ 338370 w 408612"/>
                  <a:gd name="connsiteY79" fmla="*/ 198019 h 209322"/>
                  <a:gd name="connsiteX80" fmla="*/ 347049 w 408612"/>
                  <a:gd name="connsiteY80" fmla="*/ 201450 h 209322"/>
                  <a:gd name="connsiteX81" fmla="*/ 364812 w 408612"/>
                  <a:gd name="connsiteY81" fmla="*/ 207707 h 209322"/>
                  <a:gd name="connsiteX82" fmla="*/ 377326 w 408612"/>
                  <a:gd name="connsiteY82" fmla="*/ 209322 h 209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08612" h="209322">
                    <a:moveTo>
                      <a:pt x="377326" y="209322"/>
                    </a:moveTo>
                    <a:cubicBezTo>
                      <a:pt x="380959" y="209322"/>
                      <a:pt x="387419" y="205487"/>
                      <a:pt x="391052" y="204882"/>
                    </a:cubicBezTo>
                    <a:cubicBezTo>
                      <a:pt x="394685" y="204276"/>
                      <a:pt x="401951" y="204882"/>
                      <a:pt x="404979" y="203872"/>
                    </a:cubicBezTo>
                    <a:cubicBezTo>
                      <a:pt x="406543" y="202891"/>
                      <a:pt x="407801" y="201495"/>
                      <a:pt x="408612" y="199835"/>
                    </a:cubicBezTo>
                    <a:cubicBezTo>
                      <a:pt x="408439" y="196557"/>
                      <a:pt x="407470" y="193370"/>
                      <a:pt x="405787" y="190551"/>
                    </a:cubicBezTo>
                    <a:cubicBezTo>
                      <a:pt x="404030" y="187684"/>
                      <a:pt x="401853" y="185099"/>
                      <a:pt x="399327" y="182880"/>
                    </a:cubicBezTo>
                    <a:cubicBezTo>
                      <a:pt x="397107" y="181265"/>
                      <a:pt x="391455" y="179449"/>
                      <a:pt x="389033" y="178036"/>
                    </a:cubicBezTo>
                    <a:cubicBezTo>
                      <a:pt x="386611" y="176623"/>
                      <a:pt x="383785" y="174201"/>
                      <a:pt x="381969" y="173192"/>
                    </a:cubicBezTo>
                    <a:cubicBezTo>
                      <a:pt x="378150" y="170711"/>
                      <a:pt x="374093" y="168614"/>
                      <a:pt x="369858" y="166934"/>
                    </a:cubicBezTo>
                    <a:cubicBezTo>
                      <a:pt x="367234" y="166934"/>
                      <a:pt x="361784" y="165521"/>
                      <a:pt x="359160" y="164714"/>
                    </a:cubicBezTo>
                    <a:cubicBezTo>
                      <a:pt x="354342" y="163043"/>
                      <a:pt x="349681" y="160950"/>
                      <a:pt x="345233" y="158457"/>
                    </a:cubicBezTo>
                    <a:cubicBezTo>
                      <a:pt x="342205" y="156640"/>
                      <a:pt x="336553" y="151796"/>
                      <a:pt x="333526" y="149778"/>
                    </a:cubicBezTo>
                    <a:cubicBezTo>
                      <a:pt x="330498" y="147759"/>
                      <a:pt x="321819" y="141906"/>
                      <a:pt x="317782" y="139483"/>
                    </a:cubicBezTo>
                    <a:cubicBezTo>
                      <a:pt x="313745" y="137061"/>
                      <a:pt x="307891" y="134437"/>
                      <a:pt x="306478" y="134034"/>
                    </a:cubicBezTo>
                    <a:cubicBezTo>
                      <a:pt x="300808" y="133704"/>
                      <a:pt x="295189" y="132758"/>
                      <a:pt x="289725" y="131208"/>
                    </a:cubicBezTo>
                    <a:cubicBezTo>
                      <a:pt x="286495" y="129189"/>
                      <a:pt x="281853" y="119904"/>
                      <a:pt x="280642" y="118895"/>
                    </a:cubicBezTo>
                    <a:cubicBezTo>
                      <a:pt x="279431" y="117886"/>
                      <a:pt x="273375" y="116069"/>
                      <a:pt x="270953" y="115060"/>
                    </a:cubicBezTo>
                    <a:cubicBezTo>
                      <a:pt x="266908" y="113788"/>
                      <a:pt x="262934" y="112307"/>
                      <a:pt x="259044" y="110619"/>
                    </a:cubicBezTo>
                    <a:cubicBezTo>
                      <a:pt x="254604" y="108601"/>
                      <a:pt x="246328" y="103757"/>
                      <a:pt x="242089" y="101334"/>
                    </a:cubicBezTo>
                    <a:cubicBezTo>
                      <a:pt x="237850" y="98912"/>
                      <a:pt x="230988" y="93261"/>
                      <a:pt x="227355" y="90838"/>
                    </a:cubicBezTo>
                    <a:cubicBezTo>
                      <a:pt x="221176" y="86535"/>
                      <a:pt x="214775" y="82561"/>
                      <a:pt x="208179" y="78929"/>
                    </a:cubicBezTo>
                    <a:cubicBezTo>
                      <a:pt x="205139" y="77523"/>
                      <a:pt x="201960" y="76441"/>
                      <a:pt x="198692" y="75700"/>
                    </a:cubicBezTo>
                    <a:cubicBezTo>
                      <a:pt x="195866" y="75700"/>
                      <a:pt x="189811" y="75700"/>
                      <a:pt x="186783" y="75700"/>
                    </a:cubicBezTo>
                    <a:cubicBezTo>
                      <a:pt x="182256" y="74965"/>
                      <a:pt x="177888" y="73464"/>
                      <a:pt x="173865" y="71259"/>
                    </a:cubicBezTo>
                    <a:cubicBezTo>
                      <a:pt x="171847" y="70048"/>
                      <a:pt x="169627" y="65204"/>
                      <a:pt x="167608" y="63993"/>
                    </a:cubicBezTo>
                    <a:cubicBezTo>
                      <a:pt x="161547" y="62279"/>
                      <a:pt x="155324" y="61197"/>
                      <a:pt x="149038" y="60763"/>
                    </a:cubicBezTo>
                    <a:cubicBezTo>
                      <a:pt x="143483" y="59282"/>
                      <a:pt x="138023" y="57461"/>
                      <a:pt x="132689" y="55314"/>
                    </a:cubicBezTo>
                    <a:cubicBezTo>
                      <a:pt x="129257" y="53699"/>
                      <a:pt x="123404" y="49258"/>
                      <a:pt x="119972" y="47442"/>
                    </a:cubicBezTo>
                    <a:cubicBezTo>
                      <a:pt x="117508" y="46160"/>
                      <a:pt x="114942" y="45078"/>
                      <a:pt x="112302" y="44212"/>
                    </a:cubicBezTo>
                    <a:cubicBezTo>
                      <a:pt x="109274" y="43001"/>
                      <a:pt x="102815" y="41588"/>
                      <a:pt x="99788" y="40377"/>
                    </a:cubicBezTo>
                    <a:cubicBezTo>
                      <a:pt x="96760" y="39166"/>
                      <a:pt x="92319" y="36542"/>
                      <a:pt x="89897" y="35331"/>
                    </a:cubicBezTo>
                    <a:lnTo>
                      <a:pt x="81420" y="32303"/>
                    </a:lnTo>
                    <a:cubicBezTo>
                      <a:pt x="77988" y="32303"/>
                      <a:pt x="70924" y="30487"/>
                      <a:pt x="67694" y="29074"/>
                    </a:cubicBezTo>
                    <a:cubicBezTo>
                      <a:pt x="66211" y="28319"/>
                      <a:pt x="64794" y="27441"/>
                      <a:pt x="63455" y="26449"/>
                    </a:cubicBezTo>
                    <a:cubicBezTo>
                      <a:pt x="60985" y="24211"/>
                      <a:pt x="58278" y="22247"/>
                      <a:pt x="55382" y="20596"/>
                    </a:cubicBezTo>
                    <a:cubicBezTo>
                      <a:pt x="52758" y="19385"/>
                      <a:pt x="46702" y="20596"/>
                      <a:pt x="44482" y="19183"/>
                    </a:cubicBezTo>
                    <a:cubicBezTo>
                      <a:pt x="42262" y="17770"/>
                      <a:pt x="42262" y="14541"/>
                      <a:pt x="41050" y="13329"/>
                    </a:cubicBezTo>
                    <a:cubicBezTo>
                      <a:pt x="38507" y="10905"/>
                      <a:pt x="35572" y="8925"/>
                      <a:pt x="32371" y="7476"/>
                    </a:cubicBezTo>
                    <a:cubicBezTo>
                      <a:pt x="28591" y="6568"/>
                      <a:pt x="24743" y="5960"/>
                      <a:pt x="20866" y="5659"/>
                    </a:cubicBezTo>
                    <a:lnTo>
                      <a:pt x="13599" y="3641"/>
                    </a:lnTo>
                    <a:cubicBezTo>
                      <a:pt x="11379" y="3641"/>
                      <a:pt x="7140" y="-194"/>
                      <a:pt x="4920" y="8"/>
                    </a:cubicBezTo>
                    <a:cubicBezTo>
                      <a:pt x="3144" y="609"/>
                      <a:pt x="1640" y="1826"/>
                      <a:pt x="681" y="3439"/>
                    </a:cubicBezTo>
                    <a:cubicBezTo>
                      <a:pt x="-227" y="5984"/>
                      <a:pt x="-227" y="8766"/>
                      <a:pt x="681" y="11311"/>
                    </a:cubicBezTo>
                    <a:cubicBezTo>
                      <a:pt x="2296" y="13733"/>
                      <a:pt x="9361" y="13329"/>
                      <a:pt x="10975" y="15550"/>
                    </a:cubicBezTo>
                    <a:cubicBezTo>
                      <a:pt x="12590" y="17770"/>
                      <a:pt x="10975" y="20596"/>
                      <a:pt x="10975" y="21807"/>
                    </a:cubicBezTo>
                    <a:cubicBezTo>
                      <a:pt x="10975" y="23018"/>
                      <a:pt x="16627" y="23826"/>
                      <a:pt x="18242" y="24633"/>
                    </a:cubicBezTo>
                    <a:cubicBezTo>
                      <a:pt x="21191" y="25949"/>
                      <a:pt x="23916" y="27721"/>
                      <a:pt x="26316" y="29881"/>
                    </a:cubicBezTo>
                    <a:cubicBezTo>
                      <a:pt x="26316" y="31092"/>
                      <a:pt x="27729" y="34927"/>
                      <a:pt x="28738" y="36340"/>
                    </a:cubicBezTo>
                    <a:cubicBezTo>
                      <a:pt x="31263" y="38217"/>
                      <a:pt x="33968" y="39840"/>
                      <a:pt x="36812" y="41184"/>
                    </a:cubicBezTo>
                    <a:cubicBezTo>
                      <a:pt x="39454" y="43447"/>
                      <a:pt x="42292" y="45474"/>
                      <a:pt x="45289" y="47240"/>
                    </a:cubicBezTo>
                    <a:cubicBezTo>
                      <a:pt x="47308" y="47240"/>
                      <a:pt x="51748" y="47240"/>
                      <a:pt x="53767" y="47240"/>
                    </a:cubicBezTo>
                    <a:cubicBezTo>
                      <a:pt x="56286" y="48487"/>
                      <a:pt x="58442" y="50364"/>
                      <a:pt x="60024" y="52690"/>
                    </a:cubicBezTo>
                    <a:cubicBezTo>
                      <a:pt x="60024" y="54304"/>
                      <a:pt x="60024" y="58139"/>
                      <a:pt x="61235" y="59754"/>
                    </a:cubicBezTo>
                    <a:cubicBezTo>
                      <a:pt x="62125" y="63521"/>
                      <a:pt x="63849" y="67039"/>
                      <a:pt x="66281" y="70048"/>
                    </a:cubicBezTo>
                    <a:cubicBezTo>
                      <a:pt x="68300" y="71663"/>
                      <a:pt x="73548" y="71663"/>
                      <a:pt x="75970" y="72470"/>
                    </a:cubicBezTo>
                    <a:cubicBezTo>
                      <a:pt x="80253" y="73401"/>
                      <a:pt x="84393" y="74895"/>
                      <a:pt x="88282" y="76911"/>
                    </a:cubicBezTo>
                    <a:cubicBezTo>
                      <a:pt x="90099" y="78324"/>
                      <a:pt x="91512" y="83774"/>
                      <a:pt x="93530" y="85187"/>
                    </a:cubicBezTo>
                    <a:cubicBezTo>
                      <a:pt x="95846" y="86127"/>
                      <a:pt x="98302" y="86672"/>
                      <a:pt x="100797" y="86801"/>
                    </a:cubicBezTo>
                    <a:cubicBezTo>
                      <a:pt x="103243" y="87407"/>
                      <a:pt x="105613" y="88287"/>
                      <a:pt x="107862" y="89426"/>
                    </a:cubicBezTo>
                    <a:cubicBezTo>
                      <a:pt x="109073" y="89426"/>
                      <a:pt x="109880" y="93664"/>
                      <a:pt x="111091" y="94674"/>
                    </a:cubicBezTo>
                    <a:cubicBezTo>
                      <a:pt x="113130" y="96557"/>
                      <a:pt x="115534" y="98000"/>
                      <a:pt x="118156" y="98912"/>
                    </a:cubicBezTo>
                    <a:cubicBezTo>
                      <a:pt x="120982" y="98912"/>
                      <a:pt x="127441" y="97701"/>
                      <a:pt x="130266" y="98912"/>
                    </a:cubicBezTo>
                    <a:cubicBezTo>
                      <a:pt x="133092" y="100123"/>
                      <a:pt x="134303" y="104766"/>
                      <a:pt x="136120" y="106179"/>
                    </a:cubicBezTo>
                    <a:cubicBezTo>
                      <a:pt x="141796" y="108526"/>
                      <a:pt x="147674" y="110351"/>
                      <a:pt x="153681" y="111629"/>
                    </a:cubicBezTo>
                    <a:cubicBezTo>
                      <a:pt x="157516" y="113243"/>
                      <a:pt x="164177" y="118088"/>
                      <a:pt x="168012" y="119702"/>
                    </a:cubicBezTo>
                    <a:cubicBezTo>
                      <a:pt x="171847" y="121317"/>
                      <a:pt x="176287" y="121721"/>
                      <a:pt x="178911" y="122528"/>
                    </a:cubicBezTo>
                    <a:cubicBezTo>
                      <a:pt x="182373" y="123521"/>
                      <a:pt x="185695" y="124946"/>
                      <a:pt x="188802" y="126767"/>
                    </a:cubicBezTo>
                    <a:cubicBezTo>
                      <a:pt x="190619" y="128382"/>
                      <a:pt x="192233" y="133428"/>
                      <a:pt x="194050" y="135043"/>
                    </a:cubicBezTo>
                    <a:cubicBezTo>
                      <a:pt x="199348" y="138599"/>
                      <a:pt x="205125" y="141387"/>
                      <a:pt x="211207" y="143318"/>
                    </a:cubicBezTo>
                    <a:cubicBezTo>
                      <a:pt x="216903" y="145557"/>
                      <a:pt x="222777" y="147311"/>
                      <a:pt x="228767" y="148566"/>
                    </a:cubicBezTo>
                    <a:cubicBezTo>
                      <a:pt x="232199" y="148566"/>
                      <a:pt x="238860" y="148566"/>
                      <a:pt x="242291" y="148566"/>
                    </a:cubicBezTo>
                    <a:cubicBezTo>
                      <a:pt x="246833" y="148627"/>
                      <a:pt x="251360" y="149099"/>
                      <a:pt x="255815" y="149979"/>
                    </a:cubicBezTo>
                    <a:cubicBezTo>
                      <a:pt x="260278" y="151483"/>
                      <a:pt x="264599" y="153374"/>
                      <a:pt x="268733" y="155631"/>
                    </a:cubicBezTo>
                    <a:cubicBezTo>
                      <a:pt x="271559" y="157246"/>
                      <a:pt x="277614" y="160274"/>
                      <a:pt x="280440" y="162292"/>
                    </a:cubicBezTo>
                    <a:cubicBezTo>
                      <a:pt x="283266" y="164310"/>
                      <a:pt x="286495" y="168146"/>
                      <a:pt x="288918" y="169559"/>
                    </a:cubicBezTo>
                    <a:cubicBezTo>
                      <a:pt x="291340" y="170971"/>
                      <a:pt x="296790" y="171779"/>
                      <a:pt x="299212" y="173393"/>
                    </a:cubicBezTo>
                    <a:cubicBezTo>
                      <a:pt x="301634" y="175008"/>
                      <a:pt x="307084" y="182880"/>
                      <a:pt x="310717" y="184899"/>
                    </a:cubicBezTo>
                    <a:cubicBezTo>
                      <a:pt x="314350" y="186917"/>
                      <a:pt x="320002" y="186917"/>
                      <a:pt x="323030" y="188128"/>
                    </a:cubicBezTo>
                    <a:cubicBezTo>
                      <a:pt x="325845" y="189041"/>
                      <a:pt x="328554" y="190258"/>
                      <a:pt x="331103" y="191762"/>
                    </a:cubicBezTo>
                    <a:cubicBezTo>
                      <a:pt x="333122" y="192973"/>
                      <a:pt x="336351" y="196808"/>
                      <a:pt x="338370" y="198019"/>
                    </a:cubicBezTo>
                    <a:cubicBezTo>
                      <a:pt x="341176" y="199371"/>
                      <a:pt x="344078" y="200518"/>
                      <a:pt x="347049" y="201450"/>
                    </a:cubicBezTo>
                    <a:cubicBezTo>
                      <a:pt x="351288" y="203065"/>
                      <a:pt x="363601" y="207707"/>
                      <a:pt x="364812" y="207707"/>
                    </a:cubicBezTo>
                    <a:cubicBezTo>
                      <a:pt x="368950" y="208478"/>
                      <a:pt x="373128" y="209017"/>
                      <a:pt x="377326" y="2093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7" name="Figura a mano libera: forma 1439">
                <a:extLst>
                  <a:ext uri="{FF2B5EF4-FFF2-40B4-BE49-F238E27FC236}">
                    <a16:creationId xmlns:a16="http://schemas.microsoft.com/office/drawing/2014/main" id="{880615DA-DD5D-E241-95AD-656F499A7B0B}"/>
                  </a:ext>
                </a:extLst>
              </p:cNvPr>
              <p:cNvSpPr/>
              <p:nvPr/>
            </p:nvSpPr>
            <p:spPr>
              <a:xfrm>
                <a:off x="4522271" y="3275114"/>
                <a:ext cx="93387" cy="80373"/>
              </a:xfrm>
              <a:custGeom>
                <a:avLst/>
                <a:gdLst>
                  <a:gd name="connsiteX0" fmla="*/ 80345 w 93387"/>
                  <a:gd name="connsiteY0" fmla="*/ 79529 h 80373"/>
                  <a:gd name="connsiteX1" fmla="*/ 75097 w 93387"/>
                  <a:gd name="connsiteY1" fmla="*/ 74886 h 80373"/>
                  <a:gd name="connsiteX2" fmla="*/ 68436 w 93387"/>
                  <a:gd name="connsiteY2" fmla="*/ 77107 h 80373"/>
                  <a:gd name="connsiteX3" fmla="*/ 59353 w 93387"/>
                  <a:gd name="connsiteY3" fmla="*/ 74886 h 80373"/>
                  <a:gd name="connsiteX4" fmla="*/ 46435 w 93387"/>
                  <a:gd name="connsiteY4" fmla="*/ 69033 h 80373"/>
                  <a:gd name="connsiteX5" fmla="*/ 35737 w 93387"/>
                  <a:gd name="connsiteY5" fmla="*/ 60555 h 80373"/>
                  <a:gd name="connsiteX6" fmla="*/ 28471 w 93387"/>
                  <a:gd name="connsiteY6" fmla="*/ 60555 h 80373"/>
                  <a:gd name="connsiteX7" fmla="*/ 22617 w 93387"/>
                  <a:gd name="connsiteY7" fmla="*/ 56317 h 80373"/>
                  <a:gd name="connsiteX8" fmla="*/ 19387 w 93387"/>
                  <a:gd name="connsiteY8" fmla="*/ 48848 h 80373"/>
                  <a:gd name="connsiteX9" fmla="*/ 11314 w 93387"/>
                  <a:gd name="connsiteY9" fmla="*/ 42995 h 80373"/>
                  <a:gd name="connsiteX10" fmla="*/ 8891 w 93387"/>
                  <a:gd name="connsiteY10" fmla="*/ 35728 h 80373"/>
                  <a:gd name="connsiteX11" fmla="*/ 212 w 93387"/>
                  <a:gd name="connsiteY11" fmla="*/ 29067 h 80373"/>
                  <a:gd name="connsiteX12" fmla="*/ 1827 w 93387"/>
                  <a:gd name="connsiteY12" fmla="*/ 20186 h 80373"/>
                  <a:gd name="connsiteX13" fmla="*/ 9497 w 93387"/>
                  <a:gd name="connsiteY13" fmla="*/ 16149 h 80373"/>
                  <a:gd name="connsiteX14" fmla="*/ 13332 w 93387"/>
                  <a:gd name="connsiteY14" fmla="*/ 11305 h 80373"/>
                  <a:gd name="connsiteX15" fmla="*/ 16158 w 93387"/>
                  <a:gd name="connsiteY15" fmla="*/ 3837 h 80373"/>
                  <a:gd name="connsiteX16" fmla="*/ 21608 w 93387"/>
                  <a:gd name="connsiteY16" fmla="*/ 607 h 80373"/>
                  <a:gd name="connsiteX17" fmla="*/ 32911 w 93387"/>
                  <a:gd name="connsiteY17" fmla="*/ 607 h 80373"/>
                  <a:gd name="connsiteX18" fmla="*/ 39168 w 93387"/>
                  <a:gd name="connsiteY18" fmla="*/ 3837 h 80373"/>
                  <a:gd name="connsiteX19" fmla="*/ 54509 w 93387"/>
                  <a:gd name="connsiteY19" fmla="*/ 9690 h 80373"/>
                  <a:gd name="connsiteX20" fmla="*/ 61372 w 93387"/>
                  <a:gd name="connsiteY20" fmla="*/ 17158 h 80373"/>
                  <a:gd name="connsiteX21" fmla="*/ 69042 w 93387"/>
                  <a:gd name="connsiteY21" fmla="*/ 26040 h 80373"/>
                  <a:gd name="connsiteX22" fmla="*/ 72069 w 93387"/>
                  <a:gd name="connsiteY22" fmla="*/ 33710 h 80373"/>
                  <a:gd name="connsiteX23" fmla="*/ 79134 w 93387"/>
                  <a:gd name="connsiteY23" fmla="*/ 30077 h 80373"/>
                  <a:gd name="connsiteX24" fmla="*/ 87813 w 93387"/>
                  <a:gd name="connsiteY24" fmla="*/ 33104 h 80373"/>
                  <a:gd name="connsiteX25" fmla="*/ 87813 w 93387"/>
                  <a:gd name="connsiteY25" fmla="*/ 39967 h 80373"/>
                  <a:gd name="connsiteX26" fmla="*/ 81152 w 93387"/>
                  <a:gd name="connsiteY26" fmla="*/ 39967 h 80373"/>
                  <a:gd name="connsiteX27" fmla="*/ 81152 w 93387"/>
                  <a:gd name="connsiteY27" fmla="*/ 47435 h 80373"/>
                  <a:gd name="connsiteX28" fmla="*/ 85189 w 93387"/>
                  <a:gd name="connsiteY28" fmla="*/ 51876 h 80373"/>
                  <a:gd name="connsiteX29" fmla="*/ 88823 w 93387"/>
                  <a:gd name="connsiteY29" fmla="*/ 61968 h 80373"/>
                  <a:gd name="connsiteX30" fmla="*/ 92859 w 93387"/>
                  <a:gd name="connsiteY30" fmla="*/ 69033 h 80373"/>
                  <a:gd name="connsiteX31" fmla="*/ 92859 w 93387"/>
                  <a:gd name="connsiteY31" fmla="*/ 76905 h 80373"/>
                  <a:gd name="connsiteX32" fmla="*/ 87006 w 93387"/>
                  <a:gd name="connsiteY32" fmla="*/ 80134 h 80373"/>
                  <a:gd name="connsiteX33" fmla="*/ 80345 w 93387"/>
                  <a:gd name="connsiteY33" fmla="*/ 79529 h 8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3387" h="80373">
                    <a:moveTo>
                      <a:pt x="80345" y="79529"/>
                    </a:moveTo>
                    <a:cubicBezTo>
                      <a:pt x="78730" y="79529"/>
                      <a:pt x="76914" y="75088"/>
                      <a:pt x="75097" y="74886"/>
                    </a:cubicBezTo>
                    <a:cubicBezTo>
                      <a:pt x="73280" y="74685"/>
                      <a:pt x="70253" y="77107"/>
                      <a:pt x="68436" y="77107"/>
                    </a:cubicBezTo>
                    <a:cubicBezTo>
                      <a:pt x="65324" y="76776"/>
                      <a:pt x="62268" y="76029"/>
                      <a:pt x="59353" y="74886"/>
                    </a:cubicBezTo>
                    <a:cubicBezTo>
                      <a:pt x="54920" y="73227"/>
                      <a:pt x="50605" y="71271"/>
                      <a:pt x="46435" y="69033"/>
                    </a:cubicBezTo>
                    <a:cubicBezTo>
                      <a:pt x="43407" y="67216"/>
                      <a:pt x="38967" y="61766"/>
                      <a:pt x="35737" y="60555"/>
                    </a:cubicBezTo>
                    <a:cubicBezTo>
                      <a:pt x="32508" y="59344"/>
                      <a:pt x="30085" y="60555"/>
                      <a:pt x="28471" y="60555"/>
                    </a:cubicBezTo>
                    <a:cubicBezTo>
                      <a:pt x="26176" y="59691"/>
                      <a:pt x="24155" y="58228"/>
                      <a:pt x="22617" y="56317"/>
                    </a:cubicBezTo>
                    <a:cubicBezTo>
                      <a:pt x="21204" y="54702"/>
                      <a:pt x="20599" y="50463"/>
                      <a:pt x="19387" y="48848"/>
                    </a:cubicBezTo>
                    <a:cubicBezTo>
                      <a:pt x="18176" y="47234"/>
                      <a:pt x="12727" y="45013"/>
                      <a:pt x="11314" y="42995"/>
                    </a:cubicBezTo>
                    <a:cubicBezTo>
                      <a:pt x="9901" y="40976"/>
                      <a:pt x="9901" y="37343"/>
                      <a:pt x="8891" y="35728"/>
                    </a:cubicBezTo>
                    <a:cubicBezTo>
                      <a:pt x="7882" y="34114"/>
                      <a:pt x="1221" y="31691"/>
                      <a:pt x="212" y="29067"/>
                    </a:cubicBezTo>
                    <a:cubicBezTo>
                      <a:pt x="-353" y="26009"/>
                      <a:pt x="220" y="22848"/>
                      <a:pt x="1827" y="20186"/>
                    </a:cubicBezTo>
                    <a:cubicBezTo>
                      <a:pt x="3038" y="18370"/>
                      <a:pt x="7882" y="17360"/>
                      <a:pt x="9497" y="16149"/>
                    </a:cubicBezTo>
                    <a:cubicBezTo>
                      <a:pt x="10991" y="14718"/>
                      <a:pt x="12280" y="13087"/>
                      <a:pt x="13332" y="11305"/>
                    </a:cubicBezTo>
                    <a:cubicBezTo>
                      <a:pt x="13332" y="9690"/>
                      <a:pt x="14947" y="5451"/>
                      <a:pt x="16158" y="3837"/>
                    </a:cubicBezTo>
                    <a:cubicBezTo>
                      <a:pt x="17694" y="2343"/>
                      <a:pt x="19561" y="1237"/>
                      <a:pt x="21608" y="607"/>
                    </a:cubicBezTo>
                    <a:cubicBezTo>
                      <a:pt x="25332" y="-202"/>
                      <a:pt x="29187" y="-202"/>
                      <a:pt x="32911" y="607"/>
                    </a:cubicBezTo>
                    <a:cubicBezTo>
                      <a:pt x="34526" y="607"/>
                      <a:pt x="37554" y="3231"/>
                      <a:pt x="39168" y="3837"/>
                    </a:cubicBezTo>
                    <a:cubicBezTo>
                      <a:pt x="40783" y="4442"/>
                      <a:pt x="51077" y="7470"/>
                      <a:pt x="54509" y="9690"/>
                    </a:cubicBezTo>
                    <a:cubicBezTo>
                      <a:pt x="57001" y="11983"/>
                      <a:pt x="59296" y="14482"/>
                      <a:pt x="61372" y="17158"/>
                    </a:cubicBezTo>
                    <a:cubicBezTo>
                      <a:pt x="64195" y="19877"/>
                      <a:pt x="66763" y="22851"/>
                      <a:pt x="69042" y="26040"/>
                    </a:cubicBezTo>
                    <a:cubicBezTo>
                      <a:pt x="70253" y="27654"/>
                      <a:pt x="70051" y="32902"/>
                      <a:pt x="72069" y="33710"/>
                    </a:cubicBezTo>
                    <a:cubicBezTo>
                      <a:pt x="74088" y="34517"/>
                      <a:pt x="77317" y="30077"/>
                      <a:pt x="79134" y="30077"/>
                    </a:cubicBezTo>
                    <a:cubicBezTo>
                      <a:pt x="82303" y="29968"/>
                      <a:pt x="85399" y="31047"/>
                      <a:pt x="87813" y="33104"/>
                    </a:cubicBezTo>
                    <a:cubicBezTo>
                      <a:pt x="88806" y="35284"/>
                      <a:pt x="88806" y="37787"/>
                      <a:pt x="87813" y="39967"/>
                    </a:cubicBezTo>
                    <a:cubicBezTo>
                      <a:pt x="86602" y="41178"/>
                      <a:pt x="82162" y="39967"/>
                      <a:pt x="81152" y="39967"/>
                    </a:cubicBezTo>
                    <a:cubicBezTo>
                      <a:pt x="80143" y="39967"/>
                      <a:pt x="81152" y="45821"/>
                      <a:pt x="81152" y="47435"/>
                    </a:cubicBezTo>
                    <a:cubicBezTo>
                      <a:pt x="81152" y="49050"/>
                      <a:pt x="84382" y="50665"/>
                      <a:pt x="85189" y="51876"/>
                    </a:cubicBezTo>
                    <a:cubicBezTo>
                      <a:pt x="85997" y="53087"/>
                      <a:pt x="87611" y="59546"/>
                      <a:pt x="88823" y="61968"/>
                    </a:cubicBezTo>
                    <a:cubicBezTo>
                      <a:pt x="90286" y="64253"/>
                      <a:pt x="91634" y="66611"/>
                      <a:pt x="92859" y="69033"/>
                    </a:cubicBezTo>
                    <a:cubicBezTo>
                      <a:pt x="93564" y="71610"/>
                      <a:pt x="93564" y="74327"/>
                      <a:pt x="92859" y="76905"/>
                    </a:cubicBezTo>
                    <a:cubicBezTo>
                      <a:pt x="91313" y="78590"/>
                      <a:pt x="89256" y="79725"/>
                      <a:pt x="87006" y="80134"/>
                    </a:cubicBezTo>
                    <a:cubicBezTo>
                      <a:pt x="84776" y="80597"/>
                      <a:pt x="82456" y="80387"/>
                      <a:pt x="80345" y="795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8" name="Figura a mano libera: forma 1440">
                <a:extLst>
                  <a:ext uri="{FF2B5EF4-FFF2-40B4-BE49-F238E27FC236}">
                    <a16:creationId xmlns:a16="http://schemas.microsoft.com/office/drawing/2014/main" id="{84754E50-9559-A24D-B565-7687E047A776}"/>
                  </a:ext>
                </a:extLst>
              </p:cNvPr>
              <p:cNvSpPr/>
              <p:nvPr/>
            </p:nvSpPr>
            <p:spPr>
              <a:xfrm>
                <a:off x="5501437" y="4215505"/>
                <a:ext cx="22174" cy="20398"/>
              </a:xfrm>
              <a:custGeom>
                <a:avLst/>
                <a:gdLst>
                  <a:gd name="connsiteX0" fmla="*/ 15946 w 22174"/>
                  <a:gd name="connsiteY0" fmla="*/ 20398 h 20398"/>
                  <a:gd name="connsiteX1" fmla="*/ 13121 w 22174"/>
                  <a:gd name="connsiteY1" fmla="*/ 15958 h 20398"/>
                  <a:gd name="connsiteX2" fmla="*/ 6258 w 22174"/>
                  <a:gd name="connsiteY2" fmla="*/ 15958 h 20398"/>
                  <a:gd name="connsiteX3" fmla="*/ 2019 w 22174"/>
                  <a:gd name="connsiteY3" fmla="*/ 14343 h 20398"/>
                  <a:gd name="connsiteX4" fmla="*/ 0 w 22174"/>
                  <a:gd name="connsiteY4" fmla="*/ 9903 h 20398"/>
                  <a:gd name="connsiteX5" fmla="*/ 1817 w 22174"/>
                  <a:gd name="connsiteY5" fmla="*/ 2232 h 20398"/>
                  <a:gd name="connsiteX6" fmla="*/ 5854 w 22174"/>
                  <a:gd name="connsiteY6" fmla="*/ 12 h 20398"/>
                  <a:gd name="connsiteX7" fmla="*/ 9891 w 22174"/>
                  <a:gd name="connsiteY7" fmla="*/ 3242 h 20398"/>
                  <a:gd name="connsiteX8" fmla="*/ 13524 w 22174"/>
                  <a:gd name="connsiteY8" fmla="*/ 1829 h 20398"/>
                  <a:gd name="connsiteX9" fmla="*/ 19378 w 22174"/>
                  <a:gd name="connsiteY9" fmla="*/ 3040 h 20398"/>
                  <a:gd name="connsiteX10" fmla="*/ 22002 w 22174"/>
                  <a:gd name="connsiteY10" fmla="*/ 8893 h 20398"/>
                  <a:gd name="connsiteX11" fmla="*/ 18974 w 22174"/>
                  <a:gd name="connsiteY11" fmla="*/ 8893 h 20398"/>
                  <a:gd name="connsiteX12" fmla="*/ 18974 w 22174"/>
                  <a:gd name="connsiteY12" fmla="*/ 14747 h 20398"/>
                  <a:gd name="connsiteX13" fmla="*/ 15946 w 22174"/>
                  <a:gd name="connsiteY13" fmla="*/ 20398 h 2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74" h="20398">
                    <a:moveTo>
                      <a:pt x="15946" y="20398"/>
                    </a:moveTo>
                    <a:cubicBezTo>
                      <a:pt x="14533" y="20398"/>
                      <a:pt x="14130" y="16563"/>
                      <a:pt x="13121" y="15958"/>
                    </a:cubicBezTo>
                    <a:cubicBezTo>
                      <a:pt x="12111" y="15352"/>
                      <a:pt x="7872" y="15958"/>
                      <a:pt x="6258" y="15958"/>
                    </a:cubicBezTo>
                    <a:cubicBezTo>
                      <a:pt x="4748" y="15716"/>
                      <a:pt x="3303" y="15171"/>
                      <a:pt x="2019" y="14343"/>
                    </a:cubicBezTo>
                    <a:cubicBezTo>
                      <a:pt x="1026" y="13031"/>
                      <a:pt x="336" y="11517"/>
                      <a:pt x="0" y="9903"/>
                    </a:cubicBezTo>
                    <a:cubicBezTo>
                      <a:pt x="-20" y="7238"/>
                      <a:pt x="602" y="4614"/>
                      <a:pt x="1817" y="2232"/>
                    </a:cubicBezTo>
                    <a:cubicBezTo>
                      <a:pt x="1817" y="2232"/>
                      <a:pt x="4643" y="-190"/>
                      <a:pt x="5854" y="12"/>
                    </a:cubicBezTo>
                    <a:cubicBezTo>
                      <a:pt x="7065" y="214"/>
                      <a:pt x="8680" y="3040"/>
                      <a:pt x="9891" y="3242"/>
                    </a:cubicBezTo>
                    <a:cubicBezTo>
                      <a:pt x="11102" y="3443"/>
                      <a:pt x="12515" y="1829"/>
                      <a:pt x="13524" y="1829"/>
                    </a:cubicBezTo>
                    <a:cubicBezTo>
                      <a:pt x="15555" y="1607"/>
                      <a:pt x="17603" y="2030"/>
                      <a:pt x="19378" y="3040"/>
                    </a:cubicBezTo>
                    <a:cubicBezTo>
                      <a:pt x="20589" y="3040"/>
                      <a:pt x="22809" y="7480"/>
                      <a:pt x="22002" y="8893"/>
                    </a:cubicBezTo>
                    <a:cubicBezTo>
                      <a:pt x="21194" y="10306"/>
                      <a:pt x="19580" y="8893"/>
                      <a:pt x="18974" y="8893"/>
                    </a:cubicBezTo>
                    <a:cubicBezTo>
                      <a:pt x="18369" y="8893"/>
                      <a:pt x="18974" y="13334"/>
                      <a:pt x="18974" y="14747"/>
                    </a:cubicBezTo>
                    <a:cubicBezTo>
                      <a:pt x="18974" y="16160"/>
                      <a:pt x="17359" y="20398"/>
                      <a:pt x="15946" y="20398"/>
                    </a:cubicBezTo>
                    <a:close/>
                  </a:path>
                </a:pathLst>
              </a:custGeom>
              <a:grpFill/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29" name="Figura a mano libera: forma 1441">
                <a:extLst>
                  <a:ext uri="{FF2B5EF4-FFF2-40B4-BE49-F238E27FC236}">
                    <a16:creationId xmlns:a16="http://schemas.microsoft.com/office/drawing/2014/main" id="{D1E2748B-AAE3-4248-B10D-0A4EA4C5D893}"/>
                  </a:ext>
                </a:extLst>
              </p:cNvPr>
              <p:cNvSpPr/>
              <p:nvPr/>
            </p:nvSpPr>
            <p:spPr>
              <a:xfrm>
                <a:off x="5209358" y="4333572"/>
                <a:ext cx="112234" cy="63696"/>
              </a:xfrm>
              <a:custGeom>
                <a:avLst/>
                <a:gdLst>
                  <a:gd name="connsiteX0" fmla="*/ 111427 w 112234"/>
                  <a:gd name="connsiteY0" fmla="*/ 48065 h 63696"/>
                  <a:gd name="connsiteX1" fmla="*/ 110014 w 112234"/>
                  <a:gd name="connsiteY1" fmla="*/ 36559 h 63696"/>
                  <a:gd name="connsiteX2" fmla="*/ 101940 w 112234"/>
                  <a:gd name="connsiteY2" fmla="*/ 31513 h 63696"/>
                  <a:gd name="connsiteX3" fmla="*/ 97702 w 112234"/>
                  <a:gd name="connsiteY3" fmla="*/ 26669 h 63696"/>
                  <a:gd name="connsiteX4" fmla="*/ 93867 w 112234"/>
                  <a:gd name="connsiteY4" fmla="*/ 24247 h 63696"/>
                  <a:gd name="connsiteX5" fmla="*/ 86802 w 112234"/>
                  <a:gd name="connsiteY5" fmla="*/ 19201 h 63696"/>
                  <a:gd name="connsiteX6" fmla="*/ 86802 w 112234"/>
                  <a:gd name="connsiteY6" fmla="*/ 13145 h 63696"/>
                  <a:gd name="connsiteX7" fmla="*/ 90839 w 112234"/>
                  <a:gd name="connsiteY7" fmla="*/ 7897 h 63696"/>
                  <a:gd name="connsiteX8" fmla="*/ 85793 w 112234"/>
                  <a:gd name="connsiteY8" fmla="*/ 1842 h 63696"/>
                  <a:gd name="connsiteX9" fmla="*/ 70453 w 112234"/>
                  <a:gd name="connsiteY9" fmla="*/ 227 h 63696"/>
                  <a:gd name="connsiteX10" fmla="*/ 57131 w 112234"/>
                  <a:gd name="connsiteY10" fmla="*/ 227 h 63696"/>
                  <a:gd name="connsiteX11" fmla="*/ 49662 w 112234"/>
                  <a:gd name="connsiteY11" fmla="*/ 2447 h 63696"/>
                  <a:gd name="connsiteX12" fmla="*/ 37350 w 112234"/>
                  <a:gd name="connsiteY12" fmla="*/ 4062 h 63696"/>
                  <a:gd name="connsiteX13" fmla="*/ 29478 w 112234"/>
                  <a:gd name="connsiteY13" fmla="*/ 2044 h 63696"/>
                  <a:gd name="connsiteX14" fmla="*/ 24230 w 112234"/>
                  <a:gd name="connsiteY14" fmla="*/ 4466 h 63696"/>
                  <a:gd name="connsiteX15" fmla="*/ 12926 w 112234"/>
                  <a:gd name="connsiteY15" fmla="*/ 4466 h 63696"/>
                  <a:gd name="connsiteX16" fmla="*/ 10504 w 112234"/>
                  <a:gd name="connsiteY16" fmla="*/ 7695 h 63696"/>
                  <a:gd name="connsiteX17" fmla="*/ 5862 w 112234"/>
                  <a:gd name="connsiteY17" fmla="*/ 13953 h 63696"/>
                  <a:gd name="connsiteX18" fmla="*/ 3440 w 112234"/>
                  <a:gd name="connsiteY18" fmla="*/ 16577 h 63696"/>
                  <a:gd name="connsiteX19" fmla="*/ 8 w 112234"/>
                  <a:gd name="connsiteY19" fmla="*/ 23036 h 63696"/>
                  <a:gd name="connsiteX20" fmla="*/ 5660 w 112234"/>
                  <a:gd name="connsiteY20" fmla="*/ 29293 h 63696"/>
                  <a:gd name="connsiteX21" fmla="*/ 5660 w 112234"/>
                  <a:gd name="connsiteY21" fmla="*/ 32321 h 63696"/>
                  <a:gd name="connsiteX22" fmla="*/ 9495 w 112234"/>
                  <a:gd name="connsiteY22" fmla="*/ 36156 h 63696"/>
                  <a:gd name="connsiteX23" fmla="*/ 9495 w 112234"/>
                  <a:gd name="connsiteY23" fmla="*/ 42615 h 63696"/>
                  <a:gd name="connsiteX24" fmla="*/ 12523 w 112234"/>
                  <a:gd name="connsiteY24" fmla="*/ 48468 h 63696"/>
                  <a:gd name="connsiteX25" fmla="*/ 17972 w 112234"/>
                  <a:gd name="connsiteY25" fmla="*/ 51900 h 63696"/>
                  <a:gd name="connsiteX26" fmla="*/ 22413 w 112234"/>
                  <a:gd name="connsiteY26" fmla="*/ 57955 h 63696"/>
                  <a:gd name="connsiteX27" fmla="*/ 36542 w 112234"/>
                  <a:gd name="connsiteY27" fmla="*/ 57955 h 63696"/>
                  <a:gd name="connsiteX28" fmla="*/ 42598 w 112234"/>
                  <a:gd name="connsiteY28" fmla="*/ 51900 h 63696"/>
                  <a:gd name="connsiteX29" fmla="*/ 51681 w 112234"/>
                  <a:gd name="connsiteY29" fmla="*/ 49881 h 63696"/>
                  <a:gd name="connsiteX30" fmla="*/ 57736 w 112234"/>
                  <a:gd name="connsiteY30" fmla="*/ 49881 h 63696"/>
                  <a:gd name="connsiteX31" fmla="*/ 68636 w 112234"/>
                  <a:gd name="connsiteY31" fmla="*/ 49881 h 63696"/>
                  <a:gd name="connsiteX32" fmla="*/ 68636 w 112234"/>
                  <a:gd name="connsiteY32" fmla="*/ 58157 h 63696"/>
                  <a:gd name="connsiteX33" fmla="*/ 75095 w 112234"/>
                  <a:gd name="connsiteY33" fmla="*/ 62799 h 63696"/>
                  <a:gd name="connsiteX34" fmla="*/ 89426 w 112234"/>
                  <a:gd name="connsiteY34" fmla="*/ 62799 h 63696"/>
                  <a:gd name="connsiteX35" fmla="*/ 106785 w 112234"/>
                  <a:gd name="connsiteY35" fmla="*/ 62799 h 63696"/>
                  <a:gd name="connsiteX36" fmla="*/ 112235 w 112234"/>
                  <a:gd name="connsiteY36" fmla="*/ 56139 h 63696"/>
                  <a:gd name="connsiteX37" fmla="*/ 109611 w 112234"/>
                  <a:gd name="connsiteY37" fmla="*/ 51900 h 63696"/>
                  <a:gd name="connsiteX38" fmla="*/ 111427 w 112234"/>
                  <a:gd name="connsiteY38" fmla="*/ 48065 h 63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2234" h="63696">
                    <a:moveTo>
                      <a:pt x="111427" y="48065"/>
                    </a:moveTo>
                    <a:cubicBezTo>
                      <a:pt x="111893" y="44169"/>
                      <a:pt x="111409" y="40233"/>
                      <a:pt x="110014" y="36559"/>
                    </a:cubicBezTo>
                    <a:cubicBezTo>
                      <a:pt x="108803" y="34541"/>
                      <a:pt x="103757" y="33128"/>
                      <a:pt x="101940" y="31513"/>
                    </a:cubicBezTo>
                    <a:cubicBezTo>
                      <a:pt x="100124" y="29898"/>
                      <a:pt x="98913" y="27678"/>
                      <a:pt x="97702" y="26669"/>
                    </a:cubicBezTo>
                    <a:cubicBezTo>
                      <a:pt x="96470" y="25781"/>
                      <a:pt x="95189" y="24973"/>
                      <a:pt x="93867" y="24247"/>
                    </a:cubicBezTo>
                    <a:cubicBezTo>
                      <a:pt x="91208" y="23036"/>
                      <a:pt x="88808" y="21320"/>
                      <a:pt x="86802" y="19201"/>
                    </a:cubicBezTo>
                    <a:cubicBezTo>
                      <a:pt x="86297" y="17223"/>
                      <a:pt x="86297" y="15123"/>
                      <a:pt x="86802" y="13145"/>
                    </a:cubicBezTo>
                    <a:cubicBezTo>
                      <a:pt x="86802" y="11531"/>
                      <a:pt x="91041" y="9512"/>
                      <a:pt x="90839" y="7897"/>
                    </a:cubicBezTo>
                    <a:cubicBezTo>
                      <a:pt x="90637" y="6283"/>
                      <a:pt x="87609" y="2851"/>
                      <a:pt x="85793" y="1842"/>
                    </a:cubicBezTo>
                    <a:cubicBezTo>
                      <a:pt x="80799" y="489"/>
                      <a:pt x="75620" y="-56"/>
                      <a:pt x="70453" y="227"/>
                    </a:cubicBezTo>
                    <a:cubicBezTo>
                      <a:pt x="66018" y="-76"/>
                      <a:pt x="61565" y="-76"/>
                      <a:pt x="57131" y="227"/>
                    </a:cubicBezTo>
                    <a:lnTo>
                      <a:pt x="49662" y="2447"/>
                    </a:lnTo>
                    <a:cubicBezTo>
                      <a:pt x="45638" y="3477"/>
                      <a:pt x="41504" y="4022"/>
                      <a:pt x="37350" y="4062"/>
                    </a:cubicBezTo>
                    <a:cubicBezTo>
                      <a:pt x="34778" y="3194"/>
                      <a:pt x="32146" y="2528"/>
                      <a:pt x="29478" y="2044"/>
                    </a:cubicBezTo>
                    <a:cubicBezTo>
                      <a:pt x="28065" y="2044"/>
                      <a:pt x="25643" y="4264"/>
                      <a:pt x="24230" y="4466"/>
                    </a:cubicBezTo>
                    <a:cubicBezTo>
                      <a:pt x="22817" y="4668"/>
                      <a:pt x="15348" y="2851"/>
                      <a:pt x="12926" y="4466"/>
                    </a:cubicBezTo>
                    <a:cubicBezTo>
                      <a:pt x="10504" y="6081"/>
                      <a:pt x="11110" y="6888"/>
                      <a:pt x="10504" y="7695"/>
                    </a:cubicBezTo>
                    <a:cubicBezTo>
                      <a:pt x="9899" y="8503"/>
                      <a:pt x="7073" y="12338"/>
                      <a:pt x="5862" y="13953"/>
                    </a:cubicBezTo>
                    <a:lnTo>
                      <a:pt x="3440" y="16577"/>
                    </a:lnTo>
                    <a:cubicBezTo>
                      <a:pt x="3440" y="18191"/>
                      <a:pt x="-194" y="21219"/>
                      <a:pt x="8" y="23036"/>
                    </a:cubicBezTo>
                    <a:cubicBezTo>
                      <a:pt x="210" y="24852"/>
                      <a:pt x="4853" y="27275"/>
                      <a:pt x="5660" y="29293"/>
                    </a:cubicBezTo>
                    <a:cubicBezTo>
                      <a:pt x="6467" y="31311"/>
                      <a:pt x="5660" y="31715"/>
                      <a:pt x="5660" y="32321"/>
                    </a:cubicBezTo>
                    <a:cubicBezTo>
                      <a:pt x="5660" y="32926"/>
                      <a:pt x="8889" y="34945"/>
                      <a:pt x="9495" y="36156"/>
                    </a:cubicBezTo>
                    <a:cubicBezTo>
                      <a:pt x="10100" y="37367"/>
                      <a:pt x="9495" y="41000"/>
                      <a:pt x="9495" y="42615"/>
                    </a:cubicBezTo>
                    <a:cubicBezTo>
                      <a:pt x="10217" y="44694"/>
                      <a:pt x="11237" y="46672"/>
                      <a:pt x="12523" y="48468"/>
                    </a:cubicBezTo>
                    <a:cubicBezTo>
                      <a:pt x="13734" y="48468"/>
                      <a:pt x="16761" y="50890"/>
                      <a:pt x="17972" y="51900"/>
                    </a:cubicBezTo>
                    <a:cubicBezTo>
                      <a:pt x="19184" y="52909"/>
                      <a:pt x="20798" y="57148"/>
                      <a:pt x="22413" y="57955"/>
                    </a:cubicBezTo>
                    <a:cubicBezTo>
                      <a:pt x="27001" y="59469"/>
                      <a:pt x="31954" y="59469"/>
                      <a:pt x="36542" y="57955"/>
                    </a:cubicBezTo>
                    <a:cubicBezTo>
                      <a:pt x="38359" y="57955"/>
                      <a:pt x="40579" y="52909"/>
                      <a:pt x="42598" y="51900"/>
                    </a:cubicBezTo>
                    <a:cubicBezTo>
                      <a:pt x="45523" y="50830"/>
                      <a:pt x="48576" y="50144"/>
                      <a:pt x="51681" y="49881"/>
                    </a:cubicBezTo>
                    <a:cubicBezTo>
                      <a:pt x="53697" y="49760"/>
                      <a:pt x="55720" y="49760"/>
                      <a:pt x="57736" y="49881"/>
                    </a:cubicBezTo>
                    <a:cubicBezTo>
                      <a:pt x="60562" y="49881"/>
                      <a:pt x="66617" y="48065"/>
                      <a:pt x="68636" y="49881"/>
                    </a:cubicBezTo>
                    <a:cubicBezTo>
                      <a:pt x="70654" y="51698"/>
                      <a:pt x="68636" y="56340"/>
                      <a:pt x="68636" y="58157"/>
                    </a:cubicBezTo>
                    <a:cubicBezTo>
                      <a:pt x="70337" y="60256"/>
                      <a:pt x="72566" y="61851"/>
                      <a:pt x="75095" y="62799"/>
                    </a:cubicBezTo>
                    <a:cubicBezTo>
                      <a:pt x="79852" y="63405"/>
                      <a:pt x="84669" y="63405"/>
                      <a:pt x="89426" y="62799"/>
                    </a:cubicBezTo>
                    <a:cubicBezTo>
                      <a:pt x="93867" y="62799"/>
                      <a:pt x="102950" y="64818"/>
                      <a:pt x="106785" y="62799"/>
                    </a:cubicBezTo>
                    <a:cubicBezTo>
                      <a:pt x="109423" y="61407"/>
                      <a:pt x="111387" y="59005"/>
                      <a:pt x="112235" y="56139"/>
                    </a:cubicBezTo>
                    <a:cubicBezTo>
                      <a:pt x="112235" y="54927"/>
                      <a:pt x="109812" y="53111"/>
                      <a:pt x="109611" y="51900"/>
                    </a:cubicBezTo>
                    <a:cubicBezTo>
                      <a:pt x="109409" y="50689"/>
                      <a:pt x="111427" y="49074"/>
                      <a:pt x="111427" y="4806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 dirty="0"/>
              </a:p>
            </p:txBody>
          </p:sp>
          <p:sp>
            <p:nvSpPr>
              <p:cNvPr id="30" name="Figura a mano libera: forma 1442">
                <a:extLst>
                  <a:ext uri="{FF2B5EF4-FFF2-40B4-BE49-F238E27FC236}">
                    <a16:creationId xmlns:a16="http://schemas.microsoft.com/office/drawing/2014/main" id="{77B05CD0-673A-004F-ABD5-D55B5DE3CFCE}"/>
                  </a:ext>
                </a:extLst>
              </p:cNvPr>
              <p:cNvSpPr/>
              <p:nvPr/>
            </p:nvSpPr>
            <p:spPr>
              <a:xfrm>
                <a:off x="4923955" y="3937322"/>
                <a:ext cx="486827" cy="159350"/>
              </a:xfrm>
              <a:custGeom>
                <a:avLst/>
                <a:gdLst>
                  <a:gd name="connsiteX0" fmla="*/ 471109 w 486827"/>
                  <a:gd name="connsiteY0" fmla="*/ 126608 h 159350"/>
                  <a:gd name="connsiteX1" fmla="*/ 480192 w 486827"/>
                  <a:gd name="connsiteY1" fmla="*/ 117525 h 159350"/>
                  <a:gd name="connsiteX2" fmla="*/ 482211 w 486827"/>
                  <a:gd name="connsiteY2" fmla="*/ 108240 h 159350"/>
                  <a:gd name="connsiteX3" fmla="*/ 484027 w 486827"/>
                  <a:gd name="connsiteY3" fmla="*/ 95927 h 159350"/>
                  <a:gd name="connsiteX4" fmla="*/ 484027 w 486827"/>
                  <a:gd name="connsiteY4" fmla="*/ 84422 h 159350"/>
                  <a:gd name="connsiteX5" fmla="*/ 486449 w 486827"/>
                  <a:gd name="connsiteY5" fmla="*/ 74128 h 159350"/>
                  <a:gd name="connsiteX6" fmla="*/ 486449 w 486827"/>
                  <a:gd name="connsiteY6" fmla="*/ 57778 h 159350"/>
                  <a:gd name="connsiteX7" fmla="*/ 484027 w 486827"/>
                  <a:gd name="connsiteY7" fmla="*/ 51319 h 159350"/>
                  <a:gd name="connsiteX8" fmla="*/ 478779 w 486827"/>
                  <a:gd name="connsiteY8" fmla="*/ 40823 h 159350"/>
                  <a:gd name="connsiteX9" fmla="*/ 466467 w 486827"/>
                  <a:gd name="connsiteY9" fmla="*/ 35374 h 159350"/>
                  <a:gd name="connsiteX10" fmla="*/ 446282 w 486827"/>
                  <a:gd name="connsiteY10" fmla="*/ 35374 h 159350"/>
                  <a:gd name="connsiteX11" fmla="*/ 433566 w 486827"/>
                  <a:gd name="connsiteY11" fmla="*/ 39209 h 159350"/>
                  <a:gd name="connsiteX12" fmla="*/ 420042 w 486827"/>
                  <a:gd name="connsiteY12" fmla="*/ 39209 h 159350"/>
                  <a:gd name="connsiteX13" fmla="*/ 408133 w 486827"/>
                  <a:gd name="connsiteY13" fmla="*/ 35374 h 159350"/>
                  <a:gd name="connsiteX14" fmla="*/ 397839 w 486827"/>
                  <a:gd name="connsiteY14" fmla="*/ 33153 h 159350"/>
                  <a:gd name="connsiteX15" fmla="*/ 386535 w 486827"/>
                  <a:gd name="connsiteY15" fmla="*/ 36181 h 159350"/>
                  <a:gd name="connsiteX16" fmla="*/ 372608 w 486827"/>
                  <a:gd name="connsiteY16" fmla="*/ 36181 h 159350"/>
                  <a:gd name="connsiteX17" fmla="*/ 363727 w 486827"/>
                  <a:gd name="connsiteY17" fmla="*/ 33557 h 159350"/>
                  <a:gd name="connsiteX18" fmla="*/ 355653 w 486827"/>
                  <a:gd name="connsiteY18" fmla="*/ 35575 h 159350"/>
                  <a:gd name="connsiteX19" fmla="*/ 344551 w 486827"/>
                  <a:gd name="connsiteY19" fmla="*/ 44860 h 159350"/>
                  <a:gd name="connsiteX20" fmla="*/ 326789 w 486827"/>
                  <a:gd name="connsiteY20" fmla="*/ 50916 h 159350"/>
                  <a:gd name="connsiteX21" fmla="*/ 314476 w 486827"/>
                  <a:gd name="connsiteY21" fmla="*/ 53136 h 159350"/>
                  <a:gd name="connsiteX22" fmla="*/ 304990 w 486827"/>
                  <a:gd name="connsiteY22" fmla="*/ 58182 h 159350"/>
                  <a:gd name="connsiteX23" fmla="*/ 295907 w 486827"/>
                  <a:gd name="connsiteY23" fmla="*/ 61614 h 159350"/>
                  <a:gd name="connsiteX24" fmla="*/ 286016 w 486827"/>
                  <a:gd name="connsiteY24" fmla="*/ 61614 h 159350"/>
                  <a:gd name="connsiteX25" fmla="*/ 275722 w 486827"/>
                  <a:gd name="connsiteY25" fmla="*/ 66256 h 159350"/>
                  <a:gd name="connsiteX26" fmla="*/ 260785 w 486827"/>
                  <a:gd name="connsiteY26" fmla="*/ 66256 h 159350"/>
                  <a:gd name="connsiteX27" fmla="*/ 256748 w 486827"/>
                  <a:gd name="connsiteY27" fmla="*/ 59191 h 159350"/>
                  <a:gd name="connsiteX28" fmla="*/ 251097 w 486827"/>
                  <a:gd name="connsiteY28" fmla="*/ 53742 h 159350"/>
                  <a:gd name="connsiteX29" fmla="*/ 241408 w 486827"/>
                  <a:gd name="connsiteY29" fmla="*/ 53742 h 159350"/>
                  <a:gd name="connsiteX30" fmla="*/ 231316 w 486827"/>
                  <a:gd name="connsiteY30" fmla="*/ 57980 h 159350"/>
                  <a:gd name="connsiteX31" fmla="*/ 220416 w 486827"/>
                  <a:gd name="connsiteY31" fmla="*/ 65045 h 159350"/>
                  <a:gd name="connsiteX32" fmla="*/ 208104 w 486827"/>
                  <a:gd name="connsiteY32" fmla="*/ 70899 h 159350"/>
                  <a:gd name="connsiteX33" fmla="*/ 186708 w 486827"/>
                  <a:gd name="connsiteY33" fmla="*/ 74532 h 159350"/>
                  <a:gd name="connsiteX34" fmla="*/ 164505 w 486827"/>
                  <a:gd name="connsiteY34" fmla="*/ 69687 h 159350"/>
                  <a:gd name="connsiteX35" fmla="*/ 150779 w 486827"/>
                  <a:gd name="connsiteY35" fmla="*/ 64439 h 159350"/>
                  <a:gd name="connsiteX36" fmla="*/ 138870 w 486827"/>
                  <a:gd name="connsiteY36" fmla="*/ 60201 h 159350"/>
                  <a:gd name="connsiteX37" fmla="*/ 121915 w 486827"/>
                  <a:gd name="connsiteY37" fmla="*/ 59191 h 159350"/>
                  <a:gd name="connsiteX38" fmla="*/ 112428 w 486827"/>
                  <a:gd name="connsiteY38" fmla="*/ 49906 h 159350"/>
                  <a:gd name="connsiteX39" fmla="*/ 102336 w 486827"/>
                  <a:gd name="connsiteY39" fmla="*/ 35777 h 159350"/>
                  <a:gd name="connsiteX40" fmla="*/ 96281 w 486827"/>
                  <a:gd name="connsiteY40" fmla="*/ 28511 h 159350"/>
                  <a:gd name="connsiteX41" fmla="*/ 94868 w 486827"/>
                  <a:gd name="connsiteY41" fmla="*/ 19226 h 159350"/>
                  <a:gd name="connsiteX42" fmla="*/ 85583 w 486827"/>
                  <a:gd name="connsiteY42" fmla="*/ 15996 h 159350"/>
                  <a:gd name="connsiteX43" fmla="*/ 76298 w 486827"/>
                  <a:gd name="connsiteY43" fmla="*/ 10748 h 159350"/>
                  <a:gd name="connsiteX44" fmla="*/ 64389 w 486827"/>
                  <a:gd name="connsiteY44" fmla="*/ 6711 h 159350"/>
                  <a:gd name="connsiteX45" fmla="*/ 57526 w 486827"/>
                  <a:gd name="connsiteY45" fmla="*/ 454 h 159350"/>
                  <a:gd name="connsiteX46" fmla="*/ 49452 w 486827"/>
                  <a:gd name="connsiteY46" fmla="*/ 454 h 159350"/>
                  <a:gd name="connsiteX47" fmla="*/ 36332 w 486827"/>
                  <a:gd name="connsiteY47" fmla="*/ 5904 h 159350"/>
                  <a:gd name="connsiteX48" fmla="*/ 25231 w 486827"/>
                  <a:gd name="connsiteY48" fmla="*/ 8730 h 159350"/>
                  <a:gd name="connsiteX49" fmla="*/ 20588 w 486827"/>
                  <a:gd name="connsiteY49" fmla="*/ 15189 h 159350"/>
                  <a:gd name="connsiteX50" fmla="*/ 12716 w 486827"/>
                  <a:gd name="connsiteY50" fmla="*/ 28914 h 159350"/>
                  <a:gd name="connsiteX51" fmla="*/ 5450 w 486827"/>
                  <a:gd name="connsiteY51" fmla="*/ 30327 h 159350"/>
                  <a:gd name="connsiteX52" fmla="*/ 0 w 486827"/>
                  <a:gd name="connsiteY52" fmla="*/ 39612 h 159350"/>
                  <a:gd name="connsiteX53" fmla="*/ 5046 w 486827"/>
                  <a:gd name="connsiteY53" fmla="*/ 50916 h 159350"/>
                  <a:gd name="connsiteX54" fmla="*/ 6459 w 486827"/>
                  <a:gd name="connsiteY54" fmla="*/ 62623 h 159350"/>
                  <a:gd name="connsiteX55" fmla="*/ 13120 w 486827"/>
                  <a:gd name="connsiteY55" fmla="*/ 67265 h 159350"/>
                  <a:gd name="connsiteX56" fmla="*/ 23414 w 486827"/>
                  <a:gd name="connsiteY56" fmla="*/ 76954 h 159350"/>
                  <a:gd name="connsiteX57" fmla="*/ 31690 w 486827"/>
                  <a:gd name="connsiteY57" fmla="*/ 86239 h 159350"/>
                  <a:gd name="connsiteX58" fmla="*/ 42186 w 486827"/>
                  <a:gd name="connsiteY58" fmla="*/ 90478 h 159350"/>
                  <a:gd name="connsiteX59" fmla="*/ 51067 w 486827"/>
                  <a:gd name="connsiteY59" fmla="*/ 96331 h 159350"/>
                  <a:gd name="connsiteX60" fmla="*/ 55104 w 486827"/>
                  <a:gd name="connsiteY60" fmla="*/ 101377 h 159350"/>
                  <a:gd name="connsiteX61" fmla="*/ 59343 w 486827"/>
                  <a:gd name="connsiteY61" fmla="*/ 103396 h 159350"/>
                  <a:gd name="connsiteX62" fmla="*/ 67820 w 486827"/>
                  <a:gd name="connsiteY62" fmla="*/ 112883 h 159350"/>
                  <a:gd name="connsiteX63" fmla="*/ 75894 w 486827"/>
                  <a:gd name="connsiteY63" fmla="*/ 119342 h 159350"/>
                  <a:gd name="connsiteX64" fmla="*/ 85583 w 486827"/>
                  <a:gd name="connsiteY64" fmla="*/ 122571 h 159350"/>
                  <a:gd name="connsiteX65" fmla="*/ 89822 w 486827"/>
                  <a:gd name="connsiteY65" fmla="*/ 128021 h 159350"/>
                  <a:gd name="connsiteX66" fmla="*/ 94060 w 486827"/>
                  <a:gd name="connsiteY66" fmla="*/ 136499 h 159350"/>
                  <a:gd name="connsiteX67" fmla="*/ 101932 w 486827"/>
                  <a:gd name="connsiteY67" fmla="*/ 139526 h 159350"/>
                  <a:gd name="connsiteX68" fmla="*/ 120300 w 486827"/>
                  <a:gd name="connsiteY68" fmla="*/ 144774 h 159350"/>
                  <a:gd name="connsiteX69" fmla="*/ 132815 w 486827"/>
                  <a:gd name="connsiteY69" fmla="*/ 139324 h 159350"/>
                  <a:gd name="connsiteX70" fmla="*/ 146540 w 486827"/>
                  <a:gd name="connsiteY70" fmla="*/ 134480 h 159350"/>
                  <a:gd name="connsiteX71" fmla="*/ 158853 w 486827"/>
                  <a:gd name="connsiteY71" fmla="*/ 130241 h 159350"/>
                  <a:gd name="connsiteX72" fmla="*/ 168945 w 486827"/>
                  <a:gd name="connsiteY72" fmla="*/ 132462 h 159350"/>
                  <a:gd name="connsiteX73" fmla="*/ 180451 w 486827"/>
                  <a:gd name="connsiteY73" fmla="*/ 132462 h 159350"/>
                  <a:gd name="connsiteX74" fmla="*/ 194782 w 486827"/>
                  <a:gd name="connsiteY74" fmla="*/ 137508 h 159350"/>
                  <a:gd name="connsiteX75" fmla="*/ 202048 w 486827"/>
                  <a:gd name="connsiteY75" fmla="*/ 137508 h 159350"/>
                  <a:gd name="connsiteX76" fmla="*/ 209315 w 486827"/>
                  <a:gd name="connsiteY76" fmla="*/ 144774 h 159350"/>
                  <a:gd name="connsiteX77" fmla="*/ 216581 w 486827"/>
                  <a:gd name="connsiteY77" fmla="*/ 149417 h 159350"/>
                  <a:gd name="connsiteX78" fmla="*/ 219609 w 486827"/>
                  <a:gd name="connsiteY78" fmla="*/ 154463 h 159350"/>
                  <a:gd name="connsiteX79" fmla="*/ 224655 w 486827"/>
                  <a:gd name="connsiteY79" fmla="*/ 154463 h 159350"/>
                  <a:gd name="connsiteX80" fmla="*/ 228288 w 486827"/>
                  <a:gd name="connsiteY80" fmla="*/ 157491 h 159350"/>
                  <a:gd name="connsiteX81" fmla="*/ 240197 w 486827"/>
                  <a:gd name="connsiteY81" fmla="*/ 159307 h 159350"/>
                  <a:gd name="connsiteX82" fmla="*/ 254124 w 486827"/>
                  <a:gd name="connsiteY82" fmla="*/ 155068 h 159350"/>
                  <a:gd name="connsiteX83" fmla="*/ 265428 w 486827"/>
                  <a:gd name="connsiteY83" fmla="*/ 155068 h 159350"/>
                  <a:gd name="connsiteX84" fmla="*/ 285612 w 486827"/>
                  <a:gd name="connsiteY84" fmla="*/ 153252 h 159350"/>
                  <a:gd name="connsiteX85" fmla="*/ 304182 w 486827"/>
                  <a:gd name="connsiteY85" fmla="*/ 154866 h 159350"/>
                  <a:gd name="connsiteX86" fmla="*/ 325578 w 486827"/>
                  <a:gd name="connsiteY86" fmla="*/ 154866 h 159350"/>
                  <a:gd name="connsiteX87" fmla="*/ 344350 w 486827"/>
                  <a:gd name="connsiteY87" fmla="*/ 150022 h 159350"/>
                  <a:gd name="connsiteX88" fmla="*/ 356057 w 486827"/>
                  <a:gd name="connsiteY88" fmla="*/ 145783 h 159350"/>
                  <a:gd name="connsiteX89" fmla="*/ 371397 w 486827"/>
                  <a:gd name="connsiteY89" fmla="*/ 142958 h 159350"/>
                  <a:gd name="connsiteX90" fmla="*/ 380884 w 486827"/>
                  <a:gd name="connsiteY90" fmla="*/ 139324 h 159350"/>
                  <a:gd name="connsiteX91" fmla="*/ 390774 w 486827"/>
                  <a:gd name="connsiteY91" fmla="*/ 132462 h 159350"/>
                  <a:gd name="connsiteX92" fmla="*/ 402683 w 486827"/>
                  <a:gd name="connsiteY92" fmla="*/ 127819 h 159350"/>
                  <a:gd name="connsiteX93" fmla="*/ 414996 w 486827"/>
                  <a:gd name="connsiteY93" fmla="*/ 127819 h 159350"/>
                  <a:gd name="connsiteX94" fmla="*/ 425290 w 486827"/>
                  <a:gd name="connsiteY94" fmla="*/ 131856 h 159350"/>
                  <a:gd name="connsiteX95" fmla="*/ 434979 w 486827"/>
                  <a:gd name="connsiteY95" fmla="*/ 131856 h 159350"/>
                  <a:gd name="connsiteX96" fmla="*/ 448502 w 486827"/>
                  <a:gd name="connsiteY96" fmla="*/ 131856 h 159350"/>
                  <a:gd name="connsiteX97" fmla="*/ 461420 w 486827"/>
                  <a:gd name="connsiteY97" fmla="*/ 129030 h 159350"/>
                  <a:gd name="connsiteX98" fmla="*/ 471109 w 486827"/>
                  <a:gd name="connsiteY98" fmla="*/ 126608 h 15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486827" h="159350">
                    <a:moveTo>
                      <a:pt x="471109" y="126608"/>
                    </a:moveTo>
                    <a:cubicBezTo>
                      <a:pt x="474666" y="124162"/>
                      <a:pt x="477746" y="121081"/>
                      <a:pt x="480192" y="117525"/>
                    </a:cubicBezTo>
                    <a:cubicBezTo>
                      <a:pt x="481153" y="114499"/>
                      <a:pt x="481829" y="111391"/>
                      <a:pt x="482211" y="108240"/>
                    </a:cubicBezTo>
                    <a:cubicBezTo>
                      <a:pt x="482211" y="105212"/>
                      <a:pt x="483825" y="99157"/>
                      <a:pt x="484027" y="95927"/>
                    </a:cubicBezTo>
                    <a:cubicBezTo>
                      <a:pt x="484229" y="92698"/>
                      <a:pt x="484027" y="87248"/>
                      <a:pt x="484027" y="84422"/>
                    </a:cubicBezTo>
                    <a:cubicBezTo>
                      <a:pt x="484027" y="81596"/>
                      <a:pt x="486046" y="76752"/>
                      <a:pt x="486449" y="74128"/>
                    </a:cubicBezTo>
                    <a:cubicBezTo>
                      <a:pt x="486954" y="68690"/>
                      <a:pt x="486954" y="63216"/>
                      <a:pt x="486449" y="57778"/>
                    </a:cubicBezTo>
                    <a:cubicBezTo>
                      <a:pt x="486449" y="56164"/>
                      <a:pt x="484633" y="52934"/>
                      <a:pt x="484027" y="51319"/>
                    </a:cubicBezTo>
                    <a:cubicBezTo>
                      <a:pt x="482729" y="47613"/>
                      <a:pt x="480965" y="44085"/>
                      <a:pt x="478779" y="40823"/>
                    </a:cubicBezTo>
                    <a:cubicBezTo>
                      <a:pt x="475037" y="38280"/>
                      <a:pt x="470865" y="36433"/>
                      <a:pt x="466467" y="35374"/>
                    </a:cubicBezTo>
                    <a:cubicBezTo>
                      <a:pt x="459763" y="34566"/>
                      <a:pt x="452985" y="34566"/>
                      <a:pt x="446282" y="35374"/>
                    </a:cubicBezTo>
                    <a:cubicBezTo>
                      <a:pt x="442851" y="35374"/>
                      <a:pt x="436795" y="38805"/>
                      <a:pt x="433566" y="39209"/>
                    </a:cubicBezTo>
                    <a:cubicBezTo>
                      <a:pt x="429079" y="39816"/>
                      <a:pt x="424529" y="39816"/>
                      <a:pt x="420042" y="39209"/>
                    </a:cubicBezTo>
                    <a:cubicBezTo>
                      <a:pt x="417014" y="39209"/>
                      <a:pt x="411161" y="36181"/>
                      <a:pt x="408133" y="35374"/>
                    </a:cubicBezTo>
                    <a:cubicBezTo>
                      <a:pt x="404776" y="34324"/>
                      <a:pt x="401331" y="33581"/>
                      <a:pt x="397839" y="33153"/>
                    </a:cubicBezTo>
                    <a:cubicBezTo>
                      <a:pt x="395013" y="33153"/>
                      <a:pt x="389563" y="35777"/>
                      <a:pt x="386535" y="36181"/>
                    </a:cubicBezTo>
                    <a:cubicBezTo>
                      <a:pt x="381901" y="36583"/>
                      <a:pt x="377242" y="36583"/>
                      <a:pt x="372608" y="36181"/>
                    </a:cubicBezTo>
                    <a:cubicBezTo>
                      <a:pt x="370388" y="36181"/>
                      <a:pt x="365947" y="33759"/>
                      <a:pt x="363727" y="33557"/>
                    </a:cubicBezTo>
                    <a:cubicBezTo>
                      <a:pt x="360949" y="33821"/>
                      <a:pt x="358229" y="34502"/>
                      <a:pt x="355653" y="35575"/>
                    </a:cubicBezTo>
                    <a:cubicBezTo>
                      <a:pt x="352423" y="37392"/>
                      <a:pt x="347781" y="43246"/>
                      <a:pt x="344551" y="44860"/>
                    </a:cubicBezTo>
                    <a:cubicBezTo>
                      <a:pt x="338900" y="47597"/>
                      <a:pt x="332935" y="49630"/>
                      <a:pt x="326789" y="50916"/>
                    </a:cubicBezTo>
                    <a:cubicBezTo>
                      <a:pt x="323761" y="50916"/>
                      <a:pt x="317302" y="52127"/>
                      <a:pt x="314476" y="53136"/>
                    </a:cubicBezTo>
                    <a:cubicBezTo>
                      <a:pt x="311651" y="54145"/>
                      <a:pt x="307412" y="56971"/>
                      <a:pt x="304990" y="58182"/>
                    </a:cubicBezTo>
                    <a:cubicBezTo>
                      <a:pt x="302081" y="59621"/>
                      <a:pt x="299039" y="60770"/>
                      <a:pt x="295907" y="61614"/>
                    </a:cubicBezTo>
                    <a:cubicBezTo>
                      <a:pt x="293484" y="61614"/>
                      <a:pt x="288438" y="61614"/>
                      <a:pt x="286016" y="61614"/>
                    </a:cubicBezTo>
                    <a:cubicBezTo>
                      <a:pt x="283594" y="61614"/>
                      <a:pt x="278548" y="65650"/>
                      <a:pt x="275722" y="66256"/>
                    </a:cubicBezTo>
                    <a:cubicBezTo>
                      <a:pt x="270843" y="67669"/>
                      <a:pt x="265664" y="67669"/>
                      <a:pt x="260785" y="66256"/>
                    </a:cubicBezTo>
                    <a:cubicBezTo>
                      <a:pt x="259171" y="65247"/>
                      <a:pt x="257959" y="60806"/>
                      <a:pt x="256748" y="59191"/>
                    </a:cubicBezTo>
                    <a:cubicBezTo>
                      <a:pt x="255174" y="57080"/>
                      <a:pt x="253265" y="55239"/>
                      <a:pt x="251097" y="53742"/>
                    </a:cubicBezTo>
                    <a:cubicBezTo>
                      <a:pt x="247905" y="53035"/>
                      <a:pt x="244599" y="53035"/>
                      <a:pt x="241408" y="53742"/>
                    </a:cubicBezTo>
                    <a:cubicBezTo>
                      <a:pt x="237868" y="54690"/>
                      <a:pt x="234473" y="56115"/>
                      <a:pt x="231316" y="57980"/>
                    </a:cubicBezTo>
                    <a:cubicBezTo>
                      <a:pt x="228490" y="59393"/>
                      <a:pt x="223242" y="63430"/>
                      <a:pt x="220416" y="65045"/>
                    </a:cubicBezTo>
                    <a:cubicBezTo>
                      <a:pt x="216452" y="67279"/>
                      <a:pt x="212338" y="69235"/>
                      <a:pt x="208104" y="70899"/>
                    </a:cubicBezTo>
                    <a:cubicBezTo>
                      <a:pt x="201130" y="72907"/>
                      <a:pt x="193954" y="74126"/>
                      <a:pt x="186708" y="74532"/>
                    </a:cubicBezTo>
                    <a:cubicBezTo>
                      <a:pt x="179171" y="73617"/>
                      <a:pt x="171737" y="71995"/>
                      <a:pt x="164505" y="69687"/>
                    </a:cubicBezTo>
                    <a:cubicBezTo>
                      <a:pt x="161073" y="69687"/>
                      <a:pt x="154210" y="65650"/>
                      <a:pt x="150779" y="64439"/>
                    </a:cubicBezTo>
                    <a:cubicBezTo>
                      <a:pt x="146922" y="62728"/>
                      <a:pt x="142941" y="61311"/>
                      <a:pt x="138870" y="60201"/>
                    </a:cubicBezTo>
                    <a:cubicBezTo>
                      <a:pt x="134631" y="60201"/>
                      <a:pt x="122319" y="60201"/>
                      <a:pt x="121915" y="59191"/>
                    </a:cubicBezTo>
                    <a:cubicBezTo>
                      <a:pt x="121511" y="58182"/>
                      <a:pt x="114649" y="52329"/>
                      <a:pt x="112428" y="49906"/>
                    </a:cubicBezTo>
                    <a:cubicBezTo>
                      <a:pt x="110208" y="47484"/>
                      <a:pt x="104960" y="39209"/>
                      <a:pt x="102336" y="35777"/>
                    </a:cubicBezTo>
                    <a:cubicBezTo>
                      <a:pt x="100104" y="33543"/>
                      <a:pt x="98077" y="31111"/>
                      <a:pt x="96281" y="28511"/>
                    </a:cubicBezTo>
                    <a:cubicBezTo>
                      <a:pt x="95271" y="26492"/>
                      <a:pt x="96281" y="21042"/>
                      <a:pt x="94868" y="19226"/>
                    </a:cubicBezTo>
                    <a:cubicBezTo>
                      <a:pt x="93455" y="17409"/>
                      <a:pt x="87803" y="17006"/>
                      <a:pt x="85583" y="15996"/>
                    </a:cubicBezTo>
                    <a:lnTo>
                      <a:pt x="76298" y="10748"/>
                    </a:lnTo>
                    <a:cubicBezTo>
                      <a:pt x="73472" y="9537"/>
                      <a:pt x="67215" y="8326"/>
                      <a:pt x="64389" y="6711"/>
                    </a:cubicBezTo>
                    <a:cubicBezTo>
                      <a:pt x="61563" y="5097"/>
                      <a:pt x="59747" y="1262"/>
                      <a:pt x="57526" y="454"/>
                    </a:cubicBezTo>
                    <a:cubicBezTo>
                      <a:pt x="54870" y="-151"/>
                      <a:pt x="52109" y="-151"/>
                      <a:pt x="49452" y="454"/>
                    </a:cubicBezTo>
                    <a:cubicBezTo>
                      <a:pt x="46021" y="454"/>
                      <a:pt x="39764" y="4895"/>
                      <a:pt x="36332" y="5904"/>
                    </a:cubicBezTo>
                    <a:cubicBezTo>
                      <a:pt x="32560" y="6536"/>
                      <a:pt x="28846" y="7480"/>
                      <a:pt x="25231" y="8730"/>
                    </a:cubicBezTo>
                    <a:cubicBezTo>
                      <a:pt x="23394" y="10660"/>
                      <a:pt x="21832" y="12833"/>
                      <a:pt x="20588" y="15189"/>
                    </a:cubicBezTo>
                    <a:cubicBezTo>
                      <a:pt x="18368" y="18620"/>
                      <a:pt x="15946" y="26694"/>
                      <a:pt x="12716" y="28914"/>
                    </a:cubicBezTo>
                    <a:cubicBezTo>
                      <a:pt x="9487" y="31135"/>
                      <a:pt x="7065" y="28914"/>
                      <a:pt x="5450" y="30327"/>
                    </a:cubicBezTo>
                    <a:cubicBezTo>
                      <a:pt x="2672" y="32748"/>
                      <a:pt x="759" y="36007"/>
                      <a:pt x="0" y="39612"/>
                    </a:cubicBezTo>
                    <a:cubicBezTo>
                      <a:pt x="0" y="42842"/>
                      <a:pt x="4239" y="48090"/>
                      <a:pt x="5046" y="50916"/>
                    </a:cubicBezTo>
                    <a:cubicBezTo>
                      <a:pt x="5854" y="53742"/>
                      <a:pt x="5046" y="60201"/>
                      <a:pt x="6459" y="62623"/>
                    </a:cubicBezTo>
                    <a:cubicBezTo>
                      <a:pt x="7872" y="65045"/>
                      <a:pt x="11505" y="65852"/>
                      <a:pt x="13120" y="67265"/>
                    </a:cubicBezTo>
                    <a:cubicBezTo>
                      <a:pt x="14735" y="68678"/>
                      <a:pt x="20992" y="74532"/>
                      <a:pt x="23414" y="76954"/>
                    </a:cubicBezTo>
                    <a:cubicBezTo>
                      <a:pt x="25957" y="80234"/>
                      <a:pt x="28723" y="83336"/>
                      <a:pt x="31690" y="86239"/>
                    </a:cubicBezTo>
                    <a:cubicBezTo>
                      <a:pt x="35085" y="87896"/>
                      <a:pt x="38593" y="89311"/>
                      <a:pt x="42186" y="90478"/>
                    </a:cubicBezTo>
                    <a:cubicBezTo>
                      <a:pt x="45266" y="92240"/>
                      <a:pt x="48233" y="94194"/>
                      <a:pt x="51067" y="96331"/>
                    </a:cubicBezTo>
                    <a:cubicBezTo>
                      <a:pt x="52278" y="97542"/>
                      <a:pt x="53893" y="100368"/>
                      <a:pt x="55104" y="101377"/>
                    </a:cubicBezTo>
                    <a:cubicBezTo>
                      <a:pt x="56555" y="101967"/>
                      <a:pt x="57970" y="102641"/>
                      <a:pt x="59343" y="103396"/>
                    </a:cubicBezTo>
                    <a:cubicBezTo>
                      <a:pt x="61967" y="105212"/>
                      <a:pt x="65398" y="110662"/>
                      <a:pt x="67820" y="112883"/>
                    </a:cubicBezTo>
                    <a:cubicBezTo>
                      <a:pt x="70329" y="115252"/>
                      <a:pt x="73030" y="117414"/>
                      <a:pt x="75894" y="119342"/>
                    </a:cubicBezTo>
                    <a:cubicBezTo>
                      <a:pt x="78115" y="120553"/>
                      <a:pt x="83564" y="121158"/>
                      <a:pt x="85583" y="122571"/>
                    </a:cubicBezTo>
                    <a:cubicBezTo>
                      <a:pt x="87274" y="124154"/>
                      <a:pt x="88703" y="125992"/>
                      <a:pt x="89822" y="128021"/>
                    </a:cubicBezTo>
                    <a:cubicBezTo>
                      <a:pt x="91071" y="130926"/>
                      <a:pt x="92486" y="133755"/>
                      <a:pt x="94060" y="136499"/>
                    </a:cubicBezTo>
                    <a:cubicBezTo>
                      <a:pt x="96547" y="137835"/>
                      <a:pt x="99191" y="138852"/>
                      <a:pt x="101932" y="139526"/>
                    </a:cubicBezTo>
                    <a:cubicBezTo>
                      <a:pt x="107768" y="142160"/>
                      <a:pt x="113954" y="143928"/>
                      <a:pt x="120300" y="144774"/>
                    </a:cubicBezTo>
                    <a:cubicBezTo>
                      <a:pt x="124660" y="143424"/>
                      <a:pt x="128857" y="141597"/>
                      <a:pt x="132815" y="139324"/>
                    </a:cubicBezTo>
                    <a:cubicBezTo>
                      <a:pt x="136246" y="137911"/>
                      <a:pt x="143109" y="135691"/>
                      <a:pt x="146540" y="134480"/>
                    </a:cubicBezTo>
                    <a:cubicBezTo>
                      <a:pt x="150513" y="132708"/>
                      <a:pt x="154632" y="131291"/>
                      <a:pt x="158853" y="130241"/>
                    </a:cubicBezTo>
                    <a:cubicBezTo>
                      <a:pt x="161477" y="130241"/>
                      <a:pt x="166321" y="132260"/>
                      <a:pt x="168945" y="132462"/>
                    </a:cubicBezTo>
                    <a:cubicBezTo>
                      <a:pt x="171569" y="132663"/>
                      <a:pt x="177625" y="132462"/>
                      <a:pt x="180451" y="132462"/>
                    </a:cubicBezTo>
                    <a:cubicBezTo>
                      <a:pt x="183276" y="132462"/>
                      <a:pt x="191148" y="136902"/>
                      <a:pt x="194782" y="137508"/>
                    </a:cubicBezTo>
                    <a:cubicBezTo>
                      <a:pt x="197200" y="137300"/>
                      <a:pt x="199630" y="137300"/>
                      <a:pt x="202048" y="137508"/>
                    </a:cubicBezTo>
                    <a:cubicBezTo>
                      <a:pt x="204470" y="137508"/>
                      <a:pt x="207296" y="143159"/>
                      <a:pt x="209315" y="144774"/>
                    </a:cubicBezTo>
                    <a:cubicBezTo>
                      <a:pt x="211333" y="146389"/>
                      <a:pt x="215168" y="147802"/>
                      <a:pt x="216581" y="149417"/>
                    </a:cubicBezTo>
                    <a:cubicBezTo>
                      <a:pt x="217994" y="151031"/>
                      <a:pt x="218196" y="153655"/>
                      <a:pt x="219609" y="154463"/>
                    </a:cubicBezTo>
                    <a:cubicBezTo>
                      <a:pt x="221022" y="155270"/>
                      <a:pt x="223444" y="154463"/>
                      <a:pt x="224655" y="154463"/>
                    </a:cubicBezTo>
                    <a:cubicBezTo>
                      <a:pt x="225866" y="154463"/>
                      <a:pt x="227279" y="157087"/>
                      <a:pt x="228288" y="157491"/>
                    </a:cubicBezTo>
                    <a:cubicBezTo>
                      <a:pt x="232091" y="158909"/>
                      <a:pt x="236144" y="159527"/>
                      <a:pt x="240197" y="159307"/>
                    </a:cubicBezTo>
                    <a:cubicBezTo>
                      <a:pt x="243830" y="159307"/>
                      <a:pt x="250491" y="155674"/>
                      <a:pt x="254124" y="155068"/>
                    </a:cubicBezTo>
                    <a:cubicBezTo>
                      <a:pt x="257758" y="154463"/>
                      <a:pt x="262602" y="155068"/>
                      <a:pt x="265428" y="155068"/>
                    </a:cubicBezTo>
                    <a:cubicBezTo>
                      <a:pt x="268254" y="155068"/>
                      <a:pt x="280768" y="153252"/>
                      <a:pt x="285612" y="153252"/>
                    </a:cubicBezTo>
                    <a:cubicBezTo>
                      <a:pt x="290457" y="153252"/>
                      <a:pt x="299540" y="154665"/>
                      <a:pt x="304182" y="154866"/>
                    </a:cubicBezTo>
                    <a:cubicBezTo>
                      <a:pt x="311307" y="155270"/>
                      <a:pt x="318451" y="155270"/>
                      <a:pt x="325578" y="154866"/>
                    </a:cubicBezTo>
                    <a:cubicBezTo>
                      <a:pt x="331932" y="153655"/>
                      <a:pt x="338203" y="152039"/>
                      <a:pt x="344350" y="150022"/>
                    </a:cubicBezTo>
                    <a:cubicBezTo>
                      <a:pt x="347377" y="149013"/>
                      <a:pt x="353029" y="146591"/>
                      <a:pt x="356057" y="145783"/>
                    </a:cubicBezTo>
                    <a:cubicBezTo>
                      <a:pt x="359084" y="144976"/>
                      <a:pt x="367562" y="143967"/>
                      <a:pt x="371397" y="142958"/>
                    </a:cubicBezTo>
                    <a:cubicBezTo>
                      <a:pt x="374637" y="141958"/>
                      <a:pt x="377806" y="140743"/>
                      <a:pt x="380884" y="139324"/>
                    </a:cubicBezTo>
                    <a:cubicBezTo>
                      <a:pt x="383710" y="137911"/>
                      <a:pt x="388150" y="133874"/>
                      <a:pt x="390774" y="132462"/>
                    </a:cubicBezTo>
                    <a:cubicBezTo>
                      <a:pt x="394545" y="130447"/>
                      <a:pt x="398543" y="128889"/>
                      <a:pt x="402683" y="127819"/>
                    </a:cubicBezTo>
                    <a:cubicBezTo>
                      <a:pt x="406777" y="127415"/>
                      <a:pt x="410902" y="127415"/>
                      <a:pt x="414996" y="127819"/>
                    </a:cubicBezTo>
                    <a:cubicBezTo>
                      <a:pt x="417822" y="127819"/>
                      <a:pt x="422666" y="131049"/>
                      <a:pt x="425290" y="131856"/>
                    </a:cubicBezTo>
                    <a:lnTo>
                      <a:pt x="434979" y="131856"/>
                    </a:lnTo>
                    <a:cubicBezTo>
                      <a:pt x="438410" y="131856"/>
                      <a:pt x="445071" y="131856"/>
                      <a:pt x="448502" y="131856"/>
                    </a:cubicBezTo>
                    <a:cubicBezTo>
                      <a:pt x="451934" y="131856"/>
                      <a:pt x="458191" y="129838"/>
                      <a:pt x="461420" y="129030"/>
                    </a:cubicBezTo>
                    <a:cubicBezTo>
                      <a:pt x="464723" y="128550"/>
                      <a:pt x="467968" y="127738"/>
                      <a:pt x="471109" y="1266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  <p:sp>
            <p:nvSpPr>
              <p:cNvPr id="31" name="Figura a mano libera: forma 1443">
                <a:extLst>
                  <a:ext uri="{FF2B5EF4-FFF2-40B4-BE49-F238E27FC236}">
                    <a16:creationId xmlns:a16="http://schemas.microsoft.com/office/drawing/2014/main" id="{AB6C2C12-B8D4-8745-BD1E-B91552DB4C4F}"/>
                  </a:ext>
                </a:extLst>
              </p:cNvPr>
              <p:cNvSpPr/>
              <p:nvPr/>
            </p:nvSpPr>
            <p:spPr>
              <a:xfrm>
                <a:off x="5021447" y="3448729"/>
                <a:ext cx="241119" cy="137356"/>
              </a:xfrm>
              <a:custGeom>
                <a:avLst/>
                <a:gdLst>
                  <a:gd name="connsiteX0" fmla="*/ 106373 w 241119"/>
                  <a:gd name="connsiteY0" fmla="*/ 135212 h 137356"/>
                  <a:gd name="connsiteX1" fmla="*/ 93455 w 241119"/>
                  <a:gd name="connsiteY1" fmla="*/ 128349 h 137356"/>
                  <a:gd name="connsiteX2" fmla="*/ 79931 w 241119"/>
                  <a:gd name="connsiteY2" fmla="*/ 128349 h 137356"/>
                  <a:gd name="connsiteX3" fmla="*/ 64187 w 241119"/>
                  <a:gd name="connsiteY3" fmla="*/ 125725 h 137356"/>
                  <a:gd name="connsiteX4" fmla="*/ 48847 w 241119"/>
                  <a:gd name="connsiteY4" fmla="*/ 117651 h 137356"/>
                  <a:gd name="connsiteX5" fmla="*/ 30681 w 241119"/>
                  <a:gd name="connsiteY5" fmla="*/ 107155 h 137356"/>
                  <a:gd name="connsiteX6" fmla="*/ 20992 w 241119"/>
                  <a:gd name="connsiteY6" fmla="*/ 96255 h 137356"/>
                  <a:gd name="connsiteX7" fmla="*/ 11102 w 241119"/>
                  <a:gd name="connsiteY7" fmla="*/ 89998 h 137356"/>
                  <a:gd name="connsiteX8" fmla="*/ 2018 w 241119"/>
                  <a:gd name="connsiteY8" fmla="*/ 75062 h 137356"/>
                  <a:gd name="connsiteX9" fmla="*/ 2018 w 241119"/>
                  <a:gd name="connsiteY9" fmla="*/ 61538 h 137356"/>
                  <a:gd name="connsiteX10" fmla="*/ 0 w 241119"/>
                  <a:gd name="connsiteY10" fmla="*/ 50436 h 137356"/>
                  <a:gd name="connsiteX11" fmla="*/ 4037 w 241119"/>
                  <a:gd name="connsiteY11" fmla="*/ 40546 h 137356"/>
                  <a:gd name="connsiteX12" fmla="*/ 7670 w 241119"/>
                  <a:gd name="connsiteY12" fmla="*/ 28031 h 137356"/>
                  <a:gd name="connsiteX13" fmla="*/ 11102 w 241119"/>
                  <a:gd name="connsiteY13" fmla="*/ 16930 h 137356"/>
                  <a:gd name="connsiteX14" fmla="*/ 14129 w 241119"/>
                  <a:gd name="connsiteY14" fmla="*/ 15315 h 137356"/>
                  <a:gd name="connsiteX15" fmla="*/ 32093 w 241119"/>
                  <a:gd name="connsiteY15" fmla="*/ 12287 h 137356"/>
                  <a:gd name="connsiteX16" fmla="*/ 37947 w 241119"/>
                  <a:gd name="connsiteY16" fmla="*/ 7443 h 137356"/>
                  <a:gd name="connsiteX17" fmla="*/ 53085 w 241119"/>
                  <a:gd name="connsiteY17" fmla="*/ 7443 h 137356"/>
                  <a:gd name="connsiteX18" fmla="*/ 63178 w 241119"/>
                  <a:gd name="connsiteY18" fmla="*/ 378 h 137356"/>
                  <a:gd name="connsiteX19" fmla="*/ 73270 w 241119"/>
                  <a:gd name="connsiteY19" fmla="*/ 378 h 137356"/>
                  <a:gd name="connsiteX20" fmla="*/ 94666 w 241119"/>
                  <a:gd name="connsiteY20" fmla="*/ 378 h 137356"/>
                  <a:gd name="connsiteX21" fmla="*/ 109602 w 241119"/>
                  <a:gd name="connsiteY21" fmla="*/ 5223 h 137356"/>
                  <a:gd name="connsiteX22" fmla="*/ 121915 w 241119"/>
                  <a:gd name="connsiteY22" fmla="*/ 5223 h 137356"/>
                  <a:gd name="connsiteX23" fmla="*/ 138265 w 241119"/>
                  <a:gd name="connsiteY23" fmla="*/ 7039 h 137356"/>
                  <a:gd name="connsiteX24" fmla="*/ 161073 w 241119"/>
                  <a:gd name="connsiteY24" fmla="*/ 7039 h 137356"/>
                  <a:gd name="connsiteX25" fmla="*/ 189130 w 241119"/>
                  <a:gd name="connsiteY25" fmla="*/ 16728 h 137356"/>
                  <a:gd name="connsiteX26" fmla="*/ 204066 w 241119"/>
                  <a:gd name="connsiteY26" fmla="*/ 22380 h 137356"/>
                  <a:gd name="connsiteX27" fmla="*/ 225664 w 241119"/>
                  <a:gd name="connsiteY27" fmla="*/ 29646 h 137356"/>
                  <a:gd name="connsiteX28" fmla="*/ 227077 w 241119"/>
                  <a:gd name="connsiteY28" fmla="*/ 35096 h 137356"/>
                  <a:gd name="connsiteX29" fmla="*/ 231719 w 241119"/>
                  <a:gd name="connsiteY29" fmla="*/ 45996 h 137356"/>
                  <a:gd name="connsiteX30" fmla="*/ 238986 w 241119"/>
                  <a:gd name="connsiteY30" fmla="*/ 52051 h 137356"/>
                  <a:gd name="connsiteX31" fmla="*/ 240802 w 241119"/>
                  <a:gd name="connsiteY31" fmla="*/ 60529 h 137356"/>
                  <a:gd name="connsiteX32" fmla="*/ 231921 w 241119"/>
                  <a:gd name="connsiteY32" fmla="*/ 64767 h 137356"/>
                  <a:gd name="connsiteX33" fmla="*/ 233132 w 241119"/>
                  <a:gd name="connsiteY33" fmla="*/ 73043 h 137356"/>
                  <a:gd name="connsiteX34" fmla="*/ 237573 w 241119"/>
                  <a:gd name="connsiteY34" fmla="*/ 80108 h 137356"/>
                  <a:gd name="connsiteX35" fmla="*/ 239591 w 241119"/>
                  <a:gd name="connsiteY35" fmla="*/ 90806 h 137356"/>
                  <a:gd name="connsiteX36" fmla="*/ 235554 w 241119"/>
                  <a:gd name="connsiteY36" fmla="*/ 98678 h 137356"/>
                  <a:gd name="connsiteX37" fmla="*/ 229701 w 241119"/>
                  <a:gd name="connsiteY37" fmla="*/ 104531 h 137356"/>
                  <a:gd name="connsiteX38" fmla="*/ 221223 w 241119"/>
                  <a:gd name="connsiteY38" fmla="*/ 115431 h 137356"/>
                  <a:gd name="connsiteX39" fmla="*/ 218599 w 241119"/>
                  <a:gd name="connsiteY39" fmla="*/ 127542 h 137356"/>
                  <a:gd name="connsiteX40" fmla="*/ 214562 w 241119"/>
                  <a:gd name="connsiteY40" fmla="*/ 133799 h 137356"/>
                  <a:gd name="connsiteX41" fmla="*/ 192359 w 241119"/>
                  <a:gd name="connsiteY41" fmla="*/ 137028 h 137356"/>
                  <a:gd name="connsiteX42" fmla="*/ 172175 w 241119"/>
                  <a:gd name="connsiteY42" fmla="*/ 137028 h 137356"/>
                  <a:gd name="connsiteX43" fmla="*/ 161073 w 241119"/>
                  <a:gd name="connsiteY43" fmla="*/ 133597 h 137356"/>
                  <a:gd name="connsiteX44" fmla="*/ 148559 w 241119"/>
                  <a:gd name="connsiteY44" fmla="*/ 127945 h 137356"/>
                  <a:gd name="connsiteX45" fmla="*/ 137659 w 241119"/>
                  <a:gd name="connsiteY45" fmla="*/ 127945 h 137356"/>
                  <a:gd name="connsiteX46" fmla="*/ 127365 w 241119"/>
                  <a:gd name="connsiteY46" fmla="*/ 127945 h 137356"/>
                  <a:gd name="connsiteX47" fmla="*/ 119493 w 241119"/>
                  <a:gd name="connsiteY47" fmla="*/ 133193 h 137356"/>
                  <a:gd name="connsiteX48" fmla="*/ 111621 w 241119"/>
                  <a:gd name="connsiteY48" fmla="*/ 136019 h 137356"/>
                  <a:gd name="connsiteX49" fmla="*/ 106373 w 241119"/>
                  <a:gd name="connsiteY49" fmla="*/ 135212 h 13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1119" h="137356">
                    <a:moveTo>
                      <a:pt x="106373" y="135212"/>
                    </a:moveTo>
                    <a:cubicBezTo>
                      <a:pt x="102740" y="135212"/>
                      <a:pt x="97088" y="129156"/>
                      <a:pt x="93455" y="128349"/>
                    </a:cubicBezTo>
                    <a:cubicBezTo>
                      <a:pt x="89821" y="127542"/>
                      <a:pt x="83362" y="128349"/>
                      <a:pt x="79931" y="128349"/>
                    </a:cubicBezTo>
                    <a:cubicBezTo>
                      <a:pt x="74623" y="127885"/>
                      <a:pt x="69358" y="127007"/>
                      <a:pt x="64187" y="125725"/>
                    </a:cubicBezTo>
                    <a:cubicBezTo>
                      <a:pt x="58931" y="123315"/>
                      <a:pt x="53810" y="120620"/>
                      <a:pt x="48847" y="117651"/>
                    </a:cubicBezTo>
                    <a:cubicBezTo>
                      <a:pt x="42614" y="114470"/>
                      <a:pt x="36550" y="110966"/>
                      <a:pt x="30681" y="107155"/>
                    </a:cubicBezTo>
                    <a:cubicBezTo>
                      <a:pt x="27855" y="104733"/>
                      <a:pt x="23616" y="98678"/>
                      <a:pt x="20992" y="96255"/>
                    </a:cubicBezTo>
                    <a:cubicBezTo>
                      <a:pt x="18368" y="93833"/>
                      <a:pt x="13120" y="92017"/>
                      <a:pt x="11102" y="89998"/>
                    </a:cubicBezTo>
                    <a:cubicBezTo>
                      <a:pt x="7210" y="85598"/>
                      <a:pt x="4136" y="80540"/>
                      <a:pt x="2018" y="75062"/>
                    </a:cubicBezTo>
                    <a:cubicBezTo>
                      <a:pt x="1716" y="70558"/>
                      <a:pt x="1716" y="66041"/>
                      <a:pt x="2018" y="61538"/>
                    </a:cubicBezTo>
                    <a:cubicBezTo>
                      <a:pt x="1054" y="57897"/>
                      <a:pt x="377" y="54185"/>
                      <a:pt x="0" y="50436"/>
                    </a:cubicBezTo>
                    <a:cubicBezTo>
                      <a:pt x="1084" y="47039"/>
                      <a:pt x="2434" y="43731"/>
                      <a:pt x="4037" y="40546"/>
                    </a:cubicBezTo>
                    <a:cubicBezTo>
                      <a:pt x="5046" y="37518"/>
                      <a:pt x="6863" y="31261"/>
                      <a:pt x="7670" y="28031"/>
                    </a:cubicBezTo>
                    <a:cubicBezTo>
                      <a:pt x="8385" y="24212"/>
                      <a:pt x="9535" y="20486"/>
                      <a:pt x="11102" y="16930"/>
                    </a:cubicBezTo>
                    <a:cubicBezTo>
                      <a:pt x="11996" y="16199"/>
                      <a:pt x="13025" y="15652"/>
                      <a:pt x="14129" y="15315"/>
                    </a:cubicBezTo>
                    <a:cubicBezTo>
                      <a:pt x="18570" y="13700"/>
                      <a:pt x="28057" y="15315"/>
                      <a:pt x="32093" y="12287"/>
                    </a:cubicBezTo>
                    <a:cubicBezTo>
                      <a:pt x="36130" y="9260"/>
                      <a:pt x="36332" y="8049"/>
                      <a:pt x="37947" y="7443"/>
                    </a:cubicBezTo>
                    <a:cubicBezTo>
                      <a:pt x="39562" y="6838"/>
                      <a:pt x="49654" y="7443"/>
                      <a:pt x="53085" y="7443"/>
                    </a:cubicBezTo>
                    <a:cubicBezTo>
                      <a:pt x="56517" y="7443"/>
                      <a:pt x="60352" y="1186"/>
                      <a:pt x="63178" y="378"/>
                    </a:cubicBezTo>
                    <a:cubicBezTo>
                      <a:pt x="66530" y="-25"/>
                      <a:pt x="69917" y="-25"/>
                      <a:pt x="73270" y="378"/>
                    </a:cubicBezTo>
                    <a:cubicBezTo>
                      <a:pt x="80393" y="-126"/>
                      <a:pt x="87543" y="-126"/>
                      <a:pt x="94666" y="378"/>
                    </a:cubicBezTo>
                    <a:cubicBezTo>
                      <a:pt x="98703" y="378"/>
                      <a:pt x="105767" y="4617"/>
                      <a:pt x="109602" y="5223"/>
                    </a:cubicBezTo>
                    <a:cubicBezTo>
                      <a:pt x="113438" y="5828"/>
                      <a:pt x="118887" y="5223"/>
                      <a:pt x="121915" y="5223"/>
                    </a:cubicBezTo>
                    <a:cubicBezTo>
                      <a:pt x="124943" y="5223"/>
                      <a:pt x="134026" y="6838"/>
                      <a:pt x="138265" y="7039"/>
                    </a:cubicBezTo>
                    <a:cubicBezTo>
                      <a:pt x="142503" y="7241"/>
                      <a:pt x="155421" y="7039"/>
                      <a:pt x="161073" y="7039"/>
                    </a:cubicBezTo>
                    <a:cubicBezTo>
                      <a:pt x="170614" y="9692"/>
                      <a:pt x="179984" y="12927"/>
                      <a:pt x="189130" y="16728"/>
                    </a:cubicBezTo>
                    <a:cubicBezTo>
                      <a:pt x="192763" y="18141"/>
                      <a:pt x="200231" y="21169"/>
                      <a:pt x="204066" y="22380"/>
                    </a:cubicBezTo>
                    <a:cubicBezTo>
                      <a:pt x="207902" y="23591"/>
                      <a:pt x="221829" y="25407"/>
                      <a:pt x="225664" y="29646"/>
                    </a:cubicBezTo>
                    <a:cubicBezTo>
                      <a:pt x="225664" y="29646"/>
                      <a:pt x="225664" y="33683"/>
                      <a:pt x="227077" y="35096"/>
                    </a:cubicBezTo>
                    <a:cubicBezTo>
                      <a:pt x="228292" y="38862"/>
                      <a:pt x="229846" y="42510"/>
                      <a:pt x="231719" y="45996"/>
                    </a:cubicBezTo>
                    <a:cubicBezTo>
                      <a:pt x="233132" y="48014"/>
                      <a:pt x="237775" y="50033"/>
                      <a:pt x="238986" y="52051"/>
                    </a:cubicBezTo>
                    <a:cubicBezTo>
                      <a:pt x="240197" y="54070"/>
                      <a:pt x="241812" y="58510"/>
                      <a:pt x="240802" y="60529"/>
                    </a:cubicBezTo>
                    <a:cubicBezTo>
                      <a:pt x="239793" y="62547"/>
                      <a:pt x="233132" y="62547"/>
                      <a:pt x="231921" y="64767"/>
                    </a:cubicBezTo>
                    <a:cubicBezTo>
                      <a:pt x="231540" y="67585"/>
                      <a:pt x="231960" y="70453"/>
                      <a:pt x="233132" y="73043"/>
                    </a:cubicBezTo>
                    <a:cubicBezTo>
                      <a:pt x="233132" y="75062"/>
                      <a:pt x="236967" y="78089"/>
                      <a:pt x="237573" y="80108"/>
                    </a:cubicBezTo>
                    <a:cubicBezTo>
                      <a:pt x="238937" y="83507"/>
                      <a:pt x="239624" y="87142"/>
                      <a:pt x="239591" y="90806"/>
                    </a:cubicBezTo>
                    <a:cubicBezTo>
                      <a:pt x="238845" y="93696"/>
                      <a:pt x="237466" y="96385"/>
                      <a:pt x="235554" y="98678"/>
                    </a:cubicBezTo>
                    <a:cubicBezTo>
                      <a:pt x="233706" y="100728"/>
                      <a:pt x="231752" y="102682"/>
                      <a:pt x="229701" y="104531"/>
                    </a:cubicBezTo>
                    <a:cubicBezTo>
                      <a:pt x="226486" y="107843"/>
                      <a:pt x="223642" y="111499"/>
                      <a:pt x="221223" y="115431"/>
                    </a:cubicBezTo>
                    <a:cubicBezTo>
                      <a:pt x="219810" y="118257"/>
                      <a:pt x="219810" y="124716"/>
                      <a:pt x="218599" y="127542"/>
                    </a:cubicBezTo>
                    <a:cubicBezTo>
                      <a:pt x="217616" y="129841"/>
                      <a:pt x="216250" y="131956"/>
                      <a:pt x="214562" y="133799"/>
                    </a:cubicBezTo>
                    <a:cubicBezTo>
                      <a:pt x="207417" y="136209"/>
                      <a:pt x="199894" y="137303"/>
                      <a:pt x="192359" y="137028"/>
                    </a:cubicBezTo>
                    <a:cubicBezTo>
                      <a:pt x="185638" y="137466"/>
                      <a:pt x="178896" y="137466"/>
                      <a:pt x="172175" y="137028"/>
                    </a:cubicBezTo>
                    <a:cubicBezTo>
                      <a:pt x="168362" y="136285"/>
                      <a:pt x="164640" y="135135"/>
                      <a:pt x="161073" y="133597"/>
                    </a:cubicBezTo>
                    <a:cubicBezTo>
                      <a:pt x="157038" y="131425"/>
                      <a:pt x="152856" y="129538"/>
                      <a:pt x="148559" y="127945"/>
                    </a:cubicBezTo>
                    <a:cubicBezTo>
                      <a:pt x="144932" y="127642"/>
                      <a:pt x="141286" y="127642"/>
                      <a:pt x="137659" y="127945"/>
                    </a:cubicBezTo>
                    <a:cubicBezTo>
                      <a:pt x="134234" y="127642"/>
                      <a:pt x="130790" y="127642"/>
                      <a:pt x="127365" y="127945"/>
                    </a:cubicBezTo>
                    <a:cubicBezTo>
                      <a:pt x="124606" y="129483"/>
                      <a:pt x="121974" y="131237"/>
                      <a:pt x="119493" y="133193"/>
                    </a:cubicBezTo>
                    <a:cubicBezTo>
                      <a:pt x="116962" y="134376"/>
                      <a:pt x="114326" y="135323"/>
                      <a:pt x="111621" y="136019"/>
                    </a:cubicBezTo>
                    <a:cubicBezTo>
                      <a:pt x="109843" y="135983"/>
                      <a:pt x="108079" y="135710"/>
                      <a:pt x="106373" y="1352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GB" sz="1477"/>
              </a:p>
            </p:txBody>
          </p:sp>
        </p:grpSp>
      </p:grpSp>
      <p:grpSp>
        <p:nvGrpSpPr>
          <p:cNvPr id="363" name="Gruppo 362">
            <a:extLst>
              <a:ext uri="{FF2B5EF4-FFF2-40B4-BE49-F238E27FC236}">
                <a16:creationId xmlns:a16="http://schemas.microsoft.com/office/drawing/2014/main" id="{C031D670-3482-994B-918A-FD52B308056C}"/>
              </a:ext>
            </a:extLst>
          </p:cNvPr>
          <p:cNvGrpSpPr/>
          <p:nvPr userDrawn="1"/>
        </p:nvGrpSpPr>
        <p:grpSpPr>
          <a:xfrm>
            <a:off x="2512488" y="6425044"/>
            <a:ext cx="1115167" cy="445519"/>
            <a:chOff x="2863970" y="5641991"/>
            <a:chExt cx="2016020" cy="803730"/>
          </a:xfrm>
          <a:solidFill>
            <a:schemeClr val="bg1">
              <a:lumMod val="85000"/>
            </a:schemeClr>
          </a:solidFill>
        </p:grpSpPr>
        <p:sp>
          <p:nvSpPr>
            <p:cNvPr id="364" name="Figura a mano libera: forma 39">
              <a:extLst>
                <a:ext uri="{FF2B5EF4-FFF2-40B4-BE49-F238E27FC236}">
                  <a16:creationId xmlns:a16="http://schemas.microsoft.com/office/drawing/2014/main" id="{D6E3B410-BE48-454F-B78D-BE5A12FC28CA}"/>
                </a:ext>
              </a:extLst>
            </p:cNvPr>
            <p:cNvSpPr/>
            <p:nvPr/>
          </p:nvSpPr>
          <p:spPr>
            <a:xfrm>
              <a:off x="3444331" y="5955796"/>
              <a:ext cx="384869" cy="311907"/>
            </a:xfrm>
            <a:custGeom>
              <a:avLst/>
              <a:gdLst>
                <a:gd name="connsiteX0" fmla="*/ 165078 w 384869"/>
                <a:gd name="connsiteY0" fmla="*/ 296723 h 311907"/>
                <a:gd name="connsiteX1" fmla="*/ 159906 w 384869"/>
                <a:gd name="connsiteY1" fmla="*/ 295843 h 311907"/>
                <a:gd name="connsiteX2" fmla="*/ 154185 w 384869"/>
                <a:gd name="connsiteY2" fmla="*/ 299033 h 311907"/>
                <a:gd name="connsiteX3" fmla="*/ 148464 w 384869"/>
                <a:gd name="connsiteY3" fmla="*/ 299803 h 311907"/>
                <a:gd name="connsiteX4" fmla="*/ 142853 w 384869"/>
                <a:gd name="connsiteY4" fmla="*/ 301894 h 311907"/>
                <a:gd name="connsiteX5" fmla="*/ 139552 w 384869"/>
                <a:gd name="connsiteY5" fmla="*/ 308495 h 311907"/>
                <a:gd name="connsiteX6" fmla="*/ 133170 w 384869"/>
                <a:gd name="connsiteY6" fmla="*/ 310036 h 311907"/>
                <a:gd name="connsiteX7" fmla="*/ 127229 w 384869"/>
                <a:gd name="connsiteY7" fmla="*/ 308935 h 311907"/>
                <a:gd name="connsiteX8" fmla="*/ 123048 w 384869"/>
                <a:gd name="connsiteY8" fmla="*/ 308935 h 311907"/>
                <a:gd name="connsiteX9" fmla="*/ 120628 w 384869"/>
                <a:gd name="connsiteY9" fmla="*/ 311136 h 311907"/>
                <a:gd name="connsiteX10" fmla="*/ 114796 w 384869"/>
                <a:gd name="connsiteY10" fmla="*/ 311906 h 311907"/>
                <a:gd name="connsiteX11" fmla="*/ 110285 w 384869"/>
                <a:gd name="connsiteY11" fmla="*/ 310916 h 311907"/>
                <a:gd name="connsiteX12" fmla="*/ 105774 w 384869"/>
                <a:gd name="connsiteY12" fmla="*/ 304974 h 311907"/>
                <a:gd name="connsiteX13" fmla="*/ 106875 w 384869"/>
                <a:gd name="connsiteY13" fmla="*/ 302004 h 311907"/>
                <a:gd name="connsiteX14" fmla="*/ 106875 w 384869"/>
                <a:gd name="connsiteY14" fmla="*/ 297383 h 311907"/>
                <a:gd name="connsiteX15" fmla="*/ 104564 w 384869"/>
                <a:gd name="connsiteY15" fmla="*/ 293752 h 311907"/>
                <a:gd name="connsiteX16" fmla="*/ 105774 w 384869"/>
                <a:gd name="connsiteY16" fmla="*/ 289351 h 311907"/>
                <a:gd name="connsiteX17" fmla="*/ 102254 w 384869"/>
                <a:gd name="connsiteY17" fmla="*/ 285830 h 311907"/>
                <a:gd name="connsiteX18" fmla="*/ 97522 w 384869"/>
                <a:gd name="connsiteY18" fmla="*/ 283190 h 311907"/>
                <a:gd name="connsiteX19" fmla="*/ 93452 w 384869"/>
                <a:gd name="connsiteY19" fmla="*/ 282200 h 311907"/>
                <a:gd name="connsiteX20" fmla="*/ 92571 w 384869"/>
                <a:gd name="connsiteY20" fmla="*/ 278789 h 311907"/>
                <a:gd name="connsiteX21" fmla="*/ 94772 w 384869"/>
                <a:gd name="connsiteY21" fmla="*/ 273618 h 311907"/>
                <a:gd name="connsiteX22" fmla="*/ 93011 w 384869"/>
                <a:gd name="connsiteY22" fmla="*/ 270537 h 311907"/>
                <a:gd name="connsiteX23" fmla="*/ 93011 w 384869"/>
                <a:gd name="connsiteY23" fmla="*/ 265916 h 311907"/>
                <a:gd name="connsiteX24" fmla="*/ 88390 w 384869"/>
                <a:gd name="connsiteY24" fmla="*/ 260304 h 311907"/>
                <a:gd name="connsiteX25" fmla="*/ 82119 w 384869"/>
                <a:gd name="connsiteY25" fmla="*/ 257444 h 311907"/>
                <a:gd name="connsiteX26" fmla="*/ 74857 w 384869"/>
                <a:gd name="connsiteY26" fmla="*/ 249742 h 311907"/>
                <a:gd name="connsiteX27" fmla="*/ 64955 w 384869"/>
                <a:gd name="connsiteY27" fmla="*/ 237530 h 311907"/>
                <a:gd name="connsiteX28" fmla="*/ 62975 w 384869"/>
                <a:gd name="connsiteY28" fmla="*/ 228948 h 311907"/>
                <a:gd name="connsiteX29" fmla="*/ 60774 w 384869"/>
                <a:gd name="connsiteY29" fmla="*/ 225977 h 311907"/>
                <a:gd name="connsiteX30" fmla="*/ 59234 w 384869"/>
                <a:gd name="connsiteY30" fmla="*/ 219815 h 311907"/>
                <a:gd name="connsiteX31" fmla="*/ 55493 w 384869"/>
                <a:gd name="connsiteY31" fmla="*/ 214865 h 311907"/>
                <a:gd name="connsiteX32" fmla="*/ 50542 w 384869"/>
                <a:gd name="connsiteY32" fmla="*/ 209363 h 311907"/>
                <a:gd name="connsiteX33" fmla="*/ 48672 w 384869"/>
                <a:gd name="connsiteY33" fmla="*/ 203862 h 311907"/>
                <a:gd name="connsiteX34" fmla="*/ 44491 w 384869"/>
                <a:gd name="connsiteY34" fmla="*/ 202541 h 311907"/>
                <a:gd name="connsiteX35" fmla="*/ 43830 w 384869"/>
                <a:gd name="connsiteY35" fmla="*/ 197260 h 311907"/>
                <a:gd name="connsiteX36" fmla="*/ 44491 w 384869"/>
                <a:gd name="connsiteY36" fmla="*/ 189118 h 311907"/>
                <a:gd name="connsiteX37" fmla="*/ 42180 w 384869"/>
                <a:gd name="connsiteY37" fmla="*/ 183837 h 311907"/>
                <a:gd name="connsiteX38" fmla="*/ 43170 w 384869"/>
                <a:gd name="connsiteY38" fmla="*/ 179437 h 311907"/>
                <a:gd name="connsiteX39" fmla="*/ 44160 w 384869"/>
                <a:gd name="connsiteY39" fmla="*/ 172725 h 311907"/>
                <a:gd name="connsiteX40" fmla="*/ 40530 w 384869"/>
                <a:gd name="connsiteY40" fmla="*/ 169314 h 311907"/>
                <a:gd name="connsiteX41" fmla="*/ 39099 w 384869"/>
                <a:gd name="connsiteY41" fmla="*/ 166233 h 311907"/>
                <a:gd name="connsiteX42" fmla="*/ 35359 w 384869"/>
                <a:gd name="connsiteY42" fmla="*/ 165353 h 311907"/>
                <a:gd name="connsiteX43" fmla="*/ 32388 w 384869"/>
                <a:gd name="connsiteY43" fmla="*/ 161172 h 311907"/>
                <a:gd name="connsiteX44" fmla="*/ 34148 w 384869"/>
                <a:gd name="connsiteY44" fmla="*/ 155891 h 311907"/>
                <a:gd name="connsiteX45" fmla="*/ 31178 w 384869"/>
                <a:gd name="connsiteY45" fmla="*/ 151930 h 311907"/>
                <a:gd name="connsiteX46" fmla="*/ 27217 w 384869"/>
                <a:gd name="connsiteY46" fmla="*/ 150390 h 311907"/>
                <a:gd name="connsiteX47" fmla="*/ 25786 w 384869"/>
                <a:gd name="connsiteY47" fmla="*/ 147309 h 311907"/>
                <a:gd name="connsiteX48" fmla="*/ 25786 w 384869"/>
                <a:gd name="connsiteY48" fmla="*/ 143458 h 311907"/>
                <a:gd name="connsiteX49" fmla="*/ 21165 w 384869"/>
                <a:gd name="connsiteY49" fmla="*/ 140818 h 311907"/>
                <a:gd name="connsiteX50" fmla="*/ 18415 w 384869"/>
                <a:gd name="connsiteY50" fmla="*/ 138067 h 311907"/>
                <a:gd name="connsiteX51" fmla="*/ 17645 w 384869"/>
                <a:gd name="connsiteY51" fmla="*/ 134436 h 311907"/>
                <a:gd name="connsiteX52" fmla="*/ 14894 w 384869"/>
                <a:gd name="connsiteY52" fmla="*/ 132016 h 311907"/>
                <a:gd name="connsiteX53" fmla="*/ 10053 w 384869"/>
                <a:gd name="connsiteY53" fmla="*/ 129265 h 311907"/>
                <a:gd name="connsiteX54" fmla="*/ 5212 w 384869"/>
                <a:gd name="connsiteY54" fmla="*/ 129265 h 311907"/>
                <a:gd name="connsiteX55" fmla="*/ 2461 w 384869"/>
                <a:gd name="connsiteY55" fmla="*/ 129265 h 311907"/>
                <a:gd name="connsiteX56" fmla="*/ 41 w 384869"/>
                <a:gd name="connsiteY56" fmla="*/ 125524 h 311907"/>
                <a:gd name="connsiteX57" fmla="*/ 3891 w 384869"/>
                <a:gd name="connsiteY57" fmla="*/ 123324 h 311907"/>
                <a:gd name="connsiteX58" fmla="*/ 6972 w 384869"/>
                <a:gd name="connsiteY58" fmla="*/ 118813 h 311907"/>
                <a:gd name="connsiteX59" fmla="*/ 12253 w 384869"/>
                <a:gd name="connsiteY59" fmla="*/ 116062 h 311907"/>
                <a:gd name="connsiteX60" fmla="*/ 17645 w 384869"/>
                <a:gd name="connsiteY60" fmla="*/ 116062 h 311907"/>
                <a:gd name="connsiteX61" fmla="*/ 22706 w 384869"/>
                <a:gd name="connsiteY61" fmla="*/ 116062 h 311907"/>
                <a:gd name="connsiteX62" fmla="*/ 27657 w 384869"/>
                <a:gd name="connsiteY62" fmla="*/ 113532 h 311907"/>
                <a:gd name="connsiteX63" fmla="*/ 36459 w 384869"/>
                <a:gd name="connsiteY63" fmla="*/ 108690 h 311907"/>
                <a:gd name="connsiteX64" fmla="*/ 44271 w 384869"/>
                <a:gd name="connsiteY64" fmla="*/ 106490 h 311907"/>
                <a:gd name="connsiteX65" fmla="*/ 51422 w 384869"/>
                <a:gd name="connsiteY65" fmla="*/ 104950 h 311907"/>
                <a:gd name="connsiteX66" fmla="*/ 58024 w 384869"/>
                <a:gd name="connsiteY66" fmla="*/ 109791 h 311907"/>
                <a:gd name="connsiteX67" fmla="*/ 64515 w 384869"/>
                <a:gd name="connsiteY67" fmla="*/ 109020 h 311907"/>
                <a:gd name="connsiteX68" fmla="*/ 71007 w 384869"/>
                <a:gd name="connsiteY68" fmla="*/ 109020 h 311907"/>
                <a:gd name="connsiteX69" fmla="*/ 74857 w 384869"/>
                <a:gd name="connsiteY69" fmla="*/ 111221 h 311907"/>
                <a:gd name="connsiteX70" fmla="*/ 80689 w 384869"/>
                <a:gd name="connsiteY70" fmla="*/ 110671 h 311907"/>
                <a:gd name="connsiteX71" fmla="*/ 85420 w 384869"/>
                <a:gd name="connsiteY71" fmla="*/ 112541 h 311907"/>
                <a:gd name="connsiteX72" fmla="*/ 90701 w 384869"/>
                <a:gd name="connsiteY72" fmla="*/ 111111 h 311907"/>
                <a:gd name="connsiteX73" fmla="*/ 94442 w 384869"/>
                <a:gd name="connsiteY73" fmla="*/ 107040 h 311907"/>
                <a:gd name="connsiteX74" fmla="*/ 102033 w 384869"/>
                <a:gd name="connsiteY74" fmla="*/ 109571 h 311907"/>
                <a:gd name="connsiteX75" fmla="*/ 106765 w 384869"/>
                <a:gd name="connsiteY75" fmla="*/ 107040 h 311907"/>
                <a:gd name="connsiteX76" fmla="*/ 113476 w 384869"/>
                <a:gd name="connsiteY76" fmla="*/ 105500 h 311907"/>
                <a:gd name="connsiteX77" fmla="*/ 119197 w 384869"/>
                <a:gd name="connsiteY77" fmla="*/ 105500 h 311907"/>
                <a:gd name="connsiteX78" fmla="*/ 122278 w 384869"/>
                <a:gd name="connsiteY78" fmla="*/ 101869 h 311907"/>
                <a:gd name="connsiteX79" fmla="*/ 122278 w 384869"/>
                <a:gd name="connsiteY79" fmla="*/ 99228 h 311907"/>
                <a:gd name="connsiteX80" fmla="*/ 124919 w 384869"/>
                <a:gd name="connsiteY80" fmla="*/ 97248 h 311907"/>
                <a:gd name="connsiteX81" fmla="*/ 127669 w 384869"/>
                <a:gd name="connsiteY81" fmla="*/ 99448 h 311907"/>
                <a:gd name="connsiteX82" fmla="*/ 129210 w 384869"/>
                <a:gd name="connsiteY82" fmla="*/ 98238 h 311907"/>
                <a:gd name="connsiteX83" fmla="*/ 133721 w 384869"/>
                <a:gd name="connsiteY83" fmla="*/ 100549 h 311907"/>
                <a:gd name="connsiteX84" fmla="*/ 137351 w 384869"/>
                <a:gd name="connsiteY84" fmla="*/ 99118 h 311907"/>
                <a:gd name="connsiteX85" fmla="*/ 141752 w 384869"/>
                <a:gd name="connsiteY85" fmla="*/ 101539 h 311907"/>
                <a:gd name="connsiteX86" fmla="*/ 148024 w 384869"/>
                <a:gd name="connsiteY86" fmla="*/ 100109 h 311907"/>
                <a:gd name="connsiteX87" fmla="*/ 155505 w 384869"/>
                <a:gd name="connsiteY87" fmla="*/ 101539 h 311907"/>
                <a:gd name="connsiteX88" fmla="*/ 159136 w 384869"/>
                <a:gd name="connsiteY88" fmla="*/ 98678 h 311907"/>
                <a:gd name="connsiteX89" fmla="*/ 163207 w 384869"/>
                <a:gd name="connsiteY89" fmla="*/ 99228 h 311907"/>
                <a:gd name="connsiteX90" fmla="*/ 166398 w 384869"/>
                <a:gd name="connsiteY90" fmla="*/ 98018 h 311907"/>
                <a:gd name="connsiteX91" fmla="*/ 172119 w 384869"/>
                <a:gd name="connsiteY91" fmla="*/ 93837 h 311907"/>
                <a:gd name="connsiteX92" fmla="*/ 179271 w 384869"/>
                <a:gd name="connsiteY92" fmla="*/ 89436 h 311907"/>
                <a:gd name="connsiteX93" fmla="*/ 186753 w 384869"/>
                <a:gd name="connsiteY93" fmla="*/ 89436 h 311907"/>
                <a:gd name="connsiteX94" fmla="*/ 193794 w 384869"/>
                <a:gd name="connsiteY94" fmla="*/ 89436 h 311907"/>
                <a:gd name="connsiteX95" fmla="*/ 196545 w 384869"/>
                <a:gd name="connsiteY95" fmla="*/ 91087 h 311907"/>
                <a:gd name="connsiteX96" fmla="*/ 202156 w 384869"/>
                <a:gd name="connsiteY96" fmla="*/ 89436 h 311907"/>
                <a:gd name="connsiteX97" fmla="*/ 206667 w 384869"/>
                <a:gd name="connsiteY97" fmla="*/ 84815 h 311907"/>
                <a:gd name="connsiteX98" fmla="*/ 207657 w 384869"/>
                <a:gd name="connsiteY98" fmla="*/ 79314 h 311907"/>
                <a:gd name="connsiteX99" fmla="*/ 211508 w 384869"/>
                <a:gd name="connsiteY99" fmla="*/ 75463 h 311907"/>
                <a:gd name="connsiteX100" fmla="*/ 214809 w 384869"/>
                <a:gd name="connsiteY100" fmla="*/ 74253 h 311907"/>
                <a:gd name="connsiteX101" fmla="*/ 220750 w 384869"/>
                <a:gd name="connsiteY101" fmla="*/ 68751 h 311907"/>
                <a:gd name="connsiteX102" fmla="*/ 226361 w 384869"/>
                <a:gd name="connsiteY102" fmla="*/ 67761 h 311907"/>
                <a:gd name="connsiteX103" fmla="*/ 226361 w 384869"/>
                <a:gd name="connsiteY103" fmla="*/ 62700 h 311907"/>
                <a:gd name="connsiteX104" fmla="*/ 229222 w 384869"/>
                <a:gd name="connsiteY104" fmla="*/ 60500 h 311907"/>
                <a:gd name="connsiteX105" fmla="*/ 231753 w 384869"/>
                <a:gd name="connsiteY105" fmla="*/ 59730 h 311907"/>
                <a:gd name="connsiteX106" fmla="*/ 235163 w 384869"/>
                <a:gd name="connsiteY106" fmla="*/ 56319 h 311907"/>
                <a:gd name="connsiteX107" fmla="*/ 235163 w 384869"/>
                <a:gd name="connsiteY107" fmla="*/ 53568 h 311907"/>
                <a:gd name="connsiteX108" fmla="*/ 238134 w 384869"/>
                <a:gd name="connsiteY108" fmla="*/ 51588 h 311907"/>
                <a:gd name="connsiteX109" fmla="*/ 241985 w 384869"/>
                <a:gd name="connsiteY109" fmla="*/ 48727 h 311907"/>
                <a:gd name="connsiteX110" fmla="*/ 242755 w 384869"/>
                <a:gd name="connsiteY110" fmla="*/ 45536 h 311907"/>
                <a:gd name="connsiteX111" fmla="*/ 242755 w 384869"/>
                <a:gd name="connsiteY111" fmla="*/ 40695 h 311907"/>
                <a:gd name="connsiteX112" fmla="*/ 244405 w 384869"/>
                <a:gd name="connsiteY112" fmla="*/ 36954 h 311907"/>
                <a:gd name="connsiteX113" fmla="*/ 250347 w 384869"/>
                <a:gd name="connsiteY113" fmla="*/ 31563 h 311907"/>
                <a:gd name="connsiteX114" fmla="*/ 255188 w 384869"/>
                <a:gd name="connsiteY114" fmla="*/ 25842 h 311907"/>
                <a:gd name="connsiteX115" fmla="*/ 261899 w 384869"/>
                <a:gd name="connsiteY115" fmla="*/ 21331 h 311907"/>
                <a:gd name="connsiteX116" fmla="*/ 266740 w 384869"/>
                <a:gd name="connsiteY116" fmla="*/ 21331 h 311907"/>
                <a:gd name="connsiteX117" fmla="*/ 274112 w 384869"/>
                <a:gd name="connsiteY117" fmla="*/ 20671 h 311907"/>
                <a:gd name="connsiteX118" fmla="*/ 277853 w 384869"/>
                <a:gd name="connsiteY118" fmla="*/ 17150 h 311907"/>
                <a:gd name="connsiteX119" fmla="*/ 279063 w 384869"/>
                <a:gd name="connsiteY119" fmla="*/ 12309 h 311907"/>
                <a:gd name="connsiteX120" fmla="*/ 282474 w 384869"/>
                <a:gd name="connsiteY120" fmla="*/ 8568 h 311907"/>
                <a:gd name="connsiteX121" fmla="*/ 285995 w 384869"/>
                <a:gd name="connsiteY121" fmla="*/ 4717 h 311907"/>
                <a:gd name="connsiteX122" fmla="*/ 289846 w 384869"/>
                <a:gd name="connsiteY122" fmla="*/ 4057 h 311907"/>
                <a:gd name="connsiteX123" fmla="*/ 295567 w 384869"/>
                <a:gd name="connsiteY123" fmla="*/ 8128 h 311907"/>
                <a:gd name="connsiteX124" fmla="*/ 301398 w 384869"/>
                <a:gd name="connsiteY124" fmla="*/ 10328 h 311907"/>
                <a:gd name="connsiteX125" fmla="*/ 307229 w 384869"/>
                <a:gd name="connsiteY125" fmla="*/ 6808 h 311907"/>
                <a:gd name="connsiteX126" fmla="*/ 311520 w 384869"/>
                <a:gd name="connsiteY126" fmla="*/ 8348 h 311907"/>
                <a:gd name="connsiteX127" fmla="*/ 313721 w 384869"/>
                <a:gd name="connsiteY127" fmla="*/ 7138 h 311907"/>
                <a:gd name="connsiteX128" fmla="*/ 320433 w 384869"/>
                <a:gd name="connsiteY128" fmla="*/ 7688 h 311907"/>
                <a:gd name="connsiteX129" fmla="*/ 322853 w 384869"/>
                <a:gd name="connsiteY129" fmla="*/ 9448 h 311907"/>
                <a:gd name="connsiteX130" fmla="*/ 327474 w 384869"/>
                <a:gd name="connsiteY130" fmla="*/ 9448 h 311907"/>
                <a:gd name="connsiteX131" fmla="*/ 331985 w 384869"/>
                <a:gd name="connsiteY131" fmla="*/ 11209 h 311907"/>
                <a:gd name="connsiteX132" fmla="*/ 336936 w 384869"/>
                <a:gd name="connsiteY132" fmla="*/ 11209 h 311907"/>
                <a:gd name="connsiteX133" fmla="*/ 347058 w 384869"/>
                <a:gd name="connsiteY133" fmla="*/ 8568 h 311907"/>
                <a:gd name="connsiteX134" fmla="*/ 353550 w 384869"/>
                <a:gd name="connsiteY134" fmla="*/ 8018 h 311907"/>
                <a:gd name="connsiteX135" fmla="*/ 356411 w 384869"/>
                <a:gd name="connsiteY135" fmla="*/ 4717 h 311907"/>
                <a:gd name="connsiteX136" fmla="*/ 363892 w 384869"/>
                <a:gd name="connsiteY136" fmla="*/ 206 h 311907"/>
                <a:gd name="connsiteX137" fmla="*/ 369944 w 384869"/>
                <a:gd name="connsiteY137" fmla="*/ 206 h 311907"/>
                <a:gd name="connsiteX138" fmla="*/ 376765 w 384869"/>
                <a:gd name="connsiteY138" fmla="*/ 1196 h 311907"/>
                <a:gd name="connsiteX139" fmla="*/ 378195 w 384869"/>
                <a:gd name="connsiteY139" fmla="*/ 5927 h 311907"/>
                <a:gd name="connsiteX140" fmla="*/ 381826 w 384869"/>
                <a:gd name="connsiteY140" fmla="*/ 7578 h 311907"/>
                <a:gd name="connsiteX141" fmla="*/ 381826 w 384869"/>
                <a:gd name="connsiteY141" fmla="*/ 13189 h 311907"/>
                <a:gd name="connsiteX142" fmla="*/ 384687 w 384869"/>
                <a:gd name="connsiteY142" fmla="*/ 14730 h 311907"/>
                <a:gd name="connsiteX143" fmla="*/ 383917 w 384869"/>
                <a:gd name="connsiteY143" fmla="*/ 18690 h 311907"/>
                <a:gd name="connsiteX144" fmla="*/ 381936 w 384869"/>
                <a:gd name="connsiteY144" fmla="*/ 22651 h 311907"/>
                <a:gd name="connsiteX145" fmla="*/ 383697 w 384869"/>
                <a:gd name="connsiteY145" fmla="*/ 27492 h 311907"/>
                <a:gd name="connsiteX146" fmla="*/ 384687 w 384869"/>
                <a:gd name="connsiteY146" fmla="*/ 31563 h 311907"/>
                <a:gd name="connsiteX147" fmla="*/ 381276 w 384869"/>
                <a:gd name="connsiteY147" fmla="*/ 31563 h 311907"/>
                <a:gd name="connsiteX148" fmla="*/ 379956 w 384869"/>
                <a:gd name="connsiteY148" fmla="*/ 29913 h 311907"/>
                <a:gd name="connsiteX149" fmla="*/ 376325 w 384869"/>
                <a:gd name="connsiteY149" fmla="*/ 29913 h 311907"/>
                <a:gd name="connsiteX150" fmla="*/ 376325 w 384869"/>
                <a:gd name="connsiteY150" fmla="*/ 33434 h 311907"/>
                <a:gd name="connsiteX151" fmla="*/ 373024 w 384869"/>
                <a:gd name="connsiteY151" fmla="*/ 34974 h 311907"/>
                <a:gd name="connsiteX152" fmla="*/ 369063 w 384869"/>
                <a:gd name="connsiteY152" fmla="*/ 34974 h 311907"/>
                <a:gd name="connsiteX153" fmla="*/ 364222 w 384869"/>
                <a:gd name="connsiteY153" fmla="*/ 36844 h 311907"/>
                <a:gd name="connsiteX154" fmla="*/ 359271 w 384869"/>
                <a:gd name="connsiteY154" fmla="*/ 41025 h 311907"/>
                <a:gd name="connsiteX155" fmla="*/ 354760 w 384869"/>
                <a:gd name="connsiteY155" fmla="*/ 41025 h 311907"/>
                <a:gd name="connsiteX156" fmla="*/ 354760 w 384869"/>
                <a:gd name="connsiteY156" fmla="*/ 43776 h 311907"/>
                <a:gd name="connsiteX157" fmla="*/ 349259 w 384869"/>
                <a:gd name="connsiteY157" fmla="*/ 49387 h 311907"/>
                <a:gd name="connsiteX158" fmla="*/ 340457 w 384869"/>
                <a:gd name="connsiteY158" fmla="*/ 50597 h 311907"/>
                <a:gd name="connsiteX159" fmla="*/ 334846 w 384869"/>
                <a:gd name="connsiteY159" fmla="*/ 51698 h 311907"/>
                <a:gd name="connsiteX160" fmla="*/ 330445 w 384869"/>
                <a:gd name="connsiteY160" fmla="*/ 57089 h 311907"/>
                <a:gd name="connsiteX161" fmla="*/ 330445 w 384869"/>
                <a:gd name="connsiteY161" fmla="*/ 64131 h 311907"/>
                <a:gd name="connsiteX162" fmla="*/ 328574 w 384869"/>
                <a:gd name="connsiteY162" fmla="*/ 68201 h 311907"/>
                <a:gd name="connsiteX163" fmla="*/ 322303 w 384869"/>
                <a:gd name="connsiteY163" fmla="*/ 70402 h 311907"/>
                <a:gd name="connsiteX164" fmla="*/ 317242 w 384869"/>
                <a:gd name="connsiteY164" fmla="*/ 72602 h 311907"/>
                <a:gd name="connsiteX165" fmla="*/ 312511 w 384869"/>
                <a:gd name="connsiteY165" fmla="*/ 78654 h 311907"/>
                <a:gd name="connsiteX166" fmla="*/ 306349 w 384869"/>
                <a:gd name="connsiteY166" fmla="*/ 84045 h 311907"/>
                <a:gd name="connsiteX167" fmla="*/ 302058 w 384869"/>
                <a:gd name="connsiteY167" fmla="*/ 90866 h 311907"/>
                <a:gd name="connsiteX168" fmla="*/ 297767 w 384869"/>
                <a:gd name="connsiteY168" fmla="*/ 93947 h 311907"/>
                <a:gd name="connsiteX169" fmla="*/ 293256 w 384869"/>
                <a:gd name="connsiteY169" fmla="*/ 97468 h 311907"/>
                <a:gd name="connsiteX170" fmla="*/ 287975 w 384869"/>
                <a:gd name="connsiteY170" fmla="*/ 97468 h 311907"/>
                <a:gd name="connsiteX171" fmla="*/ 283684 w 384869"/>
                <a:gd name="connsiteY171" fmla="*/ 102529 h 311907"/>
                <a:gd name="connsiteX172" fmla="*/ 277413 w 384869"/>
                <a:gd name="connsiteY172" fmla="*/ 106050 h 311907"/>
                <a:gd name="connsiteX173" fmla="*/ 274662 w 384869"/>
                <a:gd name="connsiteY173" fmla="*/ 106050 h 311907"/>
                <a:gd name="connsiteX174" fmla="*/ 273452 w 384869"/>
                <a:gd name="connsiteY174" fmla="*/ 109571 h 311907"/>
                <a:gd name="connsiteX175" fmla="*/ 273452 w 384869"/>
                <a:gd name="connsiteY175" fmla="*/ 115512 h 311907"/>
                <a:gd name="connsiteX176" fmla="*/ 269601 w 384869"/>
                <a:gd name="connsiteY176" fmla="*/ 119363 h 311907"/>
                <a:gd name="connsiteX177" fmla="*/ 269601 w 384869"/>
                <a:gd name="connsiteY177" fmla="*/ 125524 h 311907"/>
                <a:gd name="connsiteX178" fmla="*/ 272462 w 384869"/>
                <a:gd name="connsiteY178" fmla="*/ 132126 h 311907"/>
                <a:gd name="connsiteX179" fmla="*/ 272462 w 384869"/>
                <a:gd name="connsiteY179" fmla="*/ 137517 h 311907"/>
                <a:gd name="connsiteX180" fmla="*/ 273782 w 384869"/>
                <a:gd name="connsiteY180" fmla="*/ 141258 h 311907"/>
                <a:gd name="connsiteX181" fmla="*/ 272132 w 384869"/>
                <a:gd name="connsiteY181" fmla="*/ 147089 h 311907"/>
                <a:gd name="connsiteX182" fmla="*/ 268721 w 384869"/>
                <a:gd name="connsiteY182" fmla="*/ 151600 h 311907"/>
                <a:gd name="connsiteX183" fmla="*/ 263990 w 384869"/>
                <a:gd name="connsiteY183" fmla="*/ 157321 h 311907"/>
                <a:gd name="connsiteX184" fmla="*/ 262670 w 384869"/>
                <a:gd name="connsiteY184" fmla="*/ 161062 h 311907"/>
                <a:gd name="connsiteX185" fmla="*/ 261349 w 384869"/>
                <a:gd name="connsiteY185" fmla="*/ 167224 h 311907"/>
                <a:gd name="connsiteX186" fmla="*/ 256508 w 384869"/>
                <a:gd name="connsiteY186" fmla="*/ 172615 h 311907"/>
                <a:gd name="connsiteX187" fmla="*/ 253648 w 384869"/>
                <a:gd name="connsiteY187" fmla="*/ 180317 h 311907"/>
                <a:gd name="connsiteX188" fmla="*/ 251117 w 384869"/>
                <a:gd name="connsiteY188" fmla="*/ 187248 h 311907"/>
                <a:gd name="connsiteX189" fmla="*/ 246276 w 384869"/>
                <a:gd name="connsiteY189" fmla="*/ 196270 h 311907"/>
                <a:gd name="connsiteX190" fmla="*/ 241765 w 384869"/>
                <a:gd name="connsiteY190" fmla="*/ 200231 h 311907"/>
                <a:gd name="connsiteX191" fmla="*/ 241765 w 384869"/>
                <a:gd name="connsiteY191" fmla="*/ 203422 h 311907"/>
                <a:gd name="connsiteX192" fmla="*/ 244956 w 384869"/>
                <a:gd name="connsiteY192" fmla="*/ 204412 h 311907"/>
                <a:gd name="connsiteX193" fmla="*/ 243745 w 384869"/>
                <a:gd name="connsiteY193" fmla="*/ 208483 h 311907"/>
                <a:gd name="connsiteX194" fmla="*/ 241215 w 384869"/>
                <a:gd name="connsiteY194" fmla="*/ 210463 h 311907"/>
                <a:gd name="connsiteX195" fmla="*/ 240555 w 384869"/>
                <a:gd name="connsiteY195" fmla="*/ 215304 h 311907"/>
                <a:gd name="connsiteX196" fmla="*/ 243195 w 384869"/>
                <a:gd name="connsiteY196" fmla="*/ 218055 h 311907"/>
                <a:gd name="connsiteX197" fmla="*/ 243195 w 384869"/>
                <a:gd name="connsiteY197" fmla="*/ 221686 h 311907"/>
                <a:gd name="connsiteX198" fmla="*/ 240004 w 384869"/>
                <a:gd name="connsiteY198" fmla="*/ 222786 h 311907"/>
                <a:gd name="connsiteX199" fmla="*/ 238134 w 384869"/>
                <a:gd name="connsiteY199" fmla="*/ 226637 h 311907"/>
                <a:gd name="connsiteX200" fmla="*/ 239014 w 384869"/>
                <a:gd name="connsiteY200" fmla="*/ 229718 h 311907"/>
                <a:gd name="connsiteX201" fmla="*/ 242315 w 384869"/>
                <a:gd name="connsiteY201" fmla="*/ 229718 h 311907"/>
                <a:gd name="connsiteX202" fmla="*/ 241105 w 384869"/>
                <a:gd name="connsiteY202" fmla="*/ 232578 h 311907"/>
                <a:gd name="connsiteX203" fmla="*/ 232963 w 384869"/>
                <a:gd name="connsiteY203" fmla="*/ 237419 h 311907"/>
                <a:gd name="connsiteX204" fmla="*/ 225811 w 384869"/>
                <a:gd name="connsiteY204" fmla="*/ 243361 h 311907"/>
                <a:gd name="connsiteX205" fmla="*/ 225811 w 384869"/>
                <a:gd name="connsiteY205" fmla="*/ 248972 h 311907"/>
                <a:gd name="connsiteX206" fmla="*/ 221740 w 384869"/>
                <a:gd name="connsiteY206" fmla="*/ 251613 h 311907"/>
                <a:gd name="connsiteX207" fmla="*/ 219430 w 384869"/>
                <a:gd name="connsiteY207" fmla="*/ 255903 h 311907"/>
                <a:gd name="connsiteX208" fmla="*/ 214809 w 384869"/>
                <a:gd name="connsiteY208" fmla="*/ 258104 h 311907"/>
                <a:gd name="connsiteX209" fmla="*/ 209308 w 384869"/>
                <a:gd name="connsiteY209" fmla="*/ 259974 h 311907"/>
                <a:gd name="connsiteX210" fmla="*/ 208207 w 384869"/>
                <a:gd name="connsiteY210" fmla="*/ 263055 h 311907"/>
                <a:gd name="connsiteX211" fmla="*/ 210848 w 384869"/>
                <a:gd name="connsiteY211" fmla="*/ 263825 h 311907"/>
                <a:gd name="connsiteX212" fmla="*/ 210848 w 384869"/>
                <a:gd name="connsiteY212" fmla="*/ 266796 h 311907"/>
                <a:gd name="connsiteX213" fmla="*/ 206887 w 384869"/>
                <a:gd name="connsiteY213" fmla="*/ 268996 h 311907"/>
                <a:gd name="connsiteX214" fmla="*/ 203696 w 384869"/>
                <a:gd name="connsiteY214" fmla="*/ 270427 h 311907"/>
                <a:gd name="connsiteX215" fmla="*/ 202376 w 384869"/>
                <a:gd name="connsiteY215" fmla="*/ 275488 h 311907"/>
                <a:gd name="connsiteX216" fmla="*/ 198305 w 384869"/>
                <a:gd name="connsiteY216" fmla="*/ 278349 h 311907"/>
                <a:gd name="connsiteX217" fmla="*/ 195885 w 384869"/>
                <a:gd name="connsiteY217" fmla="*/ 279339 h 311907"/>
                <a:gd name="connsiteX218" fmla="*/ 191924 w 384869"/>
                <a:gd name="connsiteY218" fmla="*/ 284070 h 311907"/>
                <a:gd name="connsiteX219" fmla="*/ 188403 w 384869"/>
                <a:gd name="connsiteY219" fmla="*/ 286820 h 311907"/>
                <a:gd name="connsiteX220" fmla="*/ 181911 w 384869"/>
                <a:gd name="connsiteY220" fmla="*/ 290121 h 311907"/>
                <a:gd name="connsiteX221" fmla="*/ 179051 w 384869"/>
                <a:gd name="connsiteY221" fmla="*/ 292542 h 311907"/>
                <a:gd name="connsiteX222" fmla="*/ 175090 w 384869"/>
                <a:gd name="connsiteY222" fmla="*/ 293312 h 311907"/>
                <a:gd name="connsiteX223" fmla="*/ 171349 w 384869"/>
                <a:gd name="connsiteY223" fmla="*/ 293312 h 311907"/>
                <a:gd name="connsiteX224" fmla="*/ 165078 w 384869"/>
                <a:gd name="connsiteY224" fmla="*/ 296723 h 31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4869" h="311907">
                  <a:moveTo>
                    <a:pt x="165078" y="296723"/>
                  </a:moveTo>
                  <a:cubicBezTo>
                    <a:pt x="163757" y="296723"/>
                    <a:pt x="161227" y="295623"/>
                    <a:pt x="159906" y="295843"/>
                  </a:cubicBezTo>
                  <a:cubicBezTo>
                    <a:pt x="158586" y="296062"/>
                    <a:pt x="155726" y="298483"/>
                    <a:pt x="154185" y="299033"/>
                  </a:cubicBezTo>
                  <a:cubicBezTo>
                    <a:pt x="152645" y="299583"/>
                    <a:pt x="149894" y="299033"/>
                    <a:pt x="148464" y="299803"/>
                  </a:cubicBezTo>
                  <a:cubicBezTo>
                    <a:pt x="146486" y="300167"/>
                    <a:pt x="144587" y="300871"/>
                    <a:pt x="142853" y="301894"/>
                  </a:cubicBezTo>
                  <a:cubicBezTo>
                    <a:pt x="141532" y="303104"/>
                    <a:pt x="141092" y="307285"/>
                    <a:pt x="139552" y="308495"/>
                  </a:cubicBezTo>
                  <a:cubicBezTo>
                    <a:pt x="137563" y="309464"/>
                    <a:pt x="135384" y="309992"/>
                    <a:pt x="133170" y="310036"/>
                  </a:cubicBezTo>
                  <a:cubicBezTo>
                    <a:pt x="131630" y="310036"/>
                    <a:pt x="128659" y="309046"/>
                    <a:pt x="127229" y="308935"/>
                  </a:cubicBezTo>
                  <a:cubicBezTo>
                    <a:pt x="125844" y="308716"/>
                    <a:pt x="124433" y="308716"/>
                    <a:pt x="123048" y="308935"/>
                  </a:cubicBezTo>
                  <a:cubicBezTo>
                    <a:pt x="122278" y="308935"/>
                    <a:pt x="121288" y="310806"/>
                    <a:pt x="120628" y="311136"/>
                  </a:cubicBezTo>
                  <a:cubicBezTo>
                    <a:pt x="118731" y="311664"/>
                    <a:pt x="116767" y="311928"/>
                    <a:pt x="114796" y="311906"/>
                  </a:cubicBezTo>
                  <a:cubicBezTo>
                    <a:pt x="113244" y="311862"/>
                    <a:pt x="111713" y="311532"/>
                    <a:pt x="110285" y="310916"/>
                  </a:cubicBezTo>
                  <a:cubicBezTo>
                    <a:pt x="108135" y="309519"/>
                    <a:pt x="106540" y="307417"/>
                    <a:pt x="105774" y="304974"/>
                  </a:cubicBezTo>
                  <a:cubicBezTo>
                    <a:pt x="105774" y="304204"/>
                    <a:pt x="106655" y="302774"/>
                    <a:pt x="106875" y="302004"/>
                  </a:cubicBezTo>
                  <a:cubicBezTo>
                    <a:pt x="107091" y="300474"/>
                    <a:pt x="107091" y="298912"/>
                    <a:pt x="106875" y="297383"/>
                  </a:cubicBezTo>
                  <a:cubicBezTo>
                    <a:pt x="106875" y="296393"/>
                    <a:pt x="104674" y="294852"/>
                    <a:pt x="104564" y="293752"/>
                  </a:cubicBezTo>
                  <a:cubicBezTo>
                    <a:pt x="104454" y="292652"/>
                    <a:pt x="105994" y="290451"/>
                    <a:pt x="105774" y="289351"/>
                  </a:cubicBezTo>
                  <a:cubicBezTo>
                    <a:pt x="105554" y="288251"/>
                    <a:pt x="103244" y="286600"/>
                    <a:pt x="102254" y="285830"/>
                  </a:cubicBezTo>
                  <a:cubicBezTo>
                    <a:pt x="100739" y="284840"/>
                    <a:pt x="99157" y="283960"/>
                    <a:pt x="97522" y="283190"/>
                  </a:cubicBezTo>
                  <a:cubicBezTo>
                    <a:pt x="96532" y="283190"/>
                    <a:pt x="94222" y="283190"/>
                    <a:pt x="93452" y="282200"/>
                  </a:cubicBezTo>
                  <a:cubicBezTo>
                    <a:pt x="92768" y="281198"/>
                    <a:pt x="92457" y="279999"/>
                    <a:pt x="92571" y="278789"/>
                  </a:cubicBezTo>
                  <a:cubicBezTo>
                    <a:pt x="92571" y="277358"/>
                    <a:pt x="94882" y="275048"/>
                    <a:pt x="94772" y="273618"/>
                  </a:cubicBezTo>
                  <a:cubicBezTo>
                    <a:pt x="94662" y="272187"/>
                    <a:pt x="93232" y="271417"/>
                    <a:pt x="93011" y="270537"/>
                  </a:cubicBezTo>
                  <a:cubicBezTo>
                    <a:pt x="92791" y="269657"/>
                    <a:pt x="93011" y="267016"/>
                    <a:pt x="93011" y="265916"/>
                  </a:cubicBezTo>
                  <a:cubicBezTo>
                    <a:pt x="91851" y="263759"/>
                    <a:pt x="90281" y="261856"/>
                    <a:pt x="88390" y="260304"/>
                  </a:cubicBezTo>
                  <a:cubicBezTo>
                    <a:pt x="87070" y="259314"/>
                    <a:pt x="83549" y="258544"/>
                    <a:pt x="82119" y="257444"/>
                  </a:cubicBezTo>
                  <a:cubicBezTo>
                    <a:pt x="79451" y="255122"/>
                    <a:pt x="77018" y="252548"/>
                    <a:pt x="74857" y="249742"/>
                  </a:cubicBezTo>
                  <a:cubicBezTo>
                    <a:pt x="71196" y="245979"/>
                    <a:pt x="67882" y="241886"/>
                    <a:pt x="64955" y="237530"/>
                  </a:cubicBezTo>
                  <a:cubicBezTo>
                    <a:pt x="63965" y="235549"/>
                    <a:pt x="63965" y="230928"/>
                    <a:pt x="62975" y="228948"/>
                  </a:cubicBezTo>
                  <a:cubicBezTo>
                    <a:pt x="62304" y="227913"/>
                    <a:pt x="61569" y="226923"/>
                    <a:pt x="60774" y="225977"/>
                  </a:cubicBezTo>
                  <a:cubicBezTo>
                    <a:pt x="60114" y="224546"/>
                    <a:pt x="59894" y="221246"/>
                    <a:pt x="59234" y="219815"/>
                  </a:cubicBezTo>
                  <a:cubicBezTo>
                    <a:pt x="58146" y="218055"/>
                    <a:pt x="56893" y="216394"/>
                    <a:pt x="55493" y="214865"/>
                  </a:cubicBezTo>
                  <a:cubicBezTo>
                    <a:pt x="54393" y="213434"/>
                    <a:pt x="51532" y="210903"/>
                    <a:pt x="50542" y="209363"/>
                  </a:cubicBezTo>
                  <a:cubicBezTo>
                    <a:pt x="49552" y="207823"/>
                    <a:pt x="49772" y="204852"/>
                    <a:pt x="48672" y="203862"/>
                  </a:cubicBezTo>
                  <a:cubicBezTo>
                    <a:pt x="47571" y="202872"/>
                    <a:pt x="45261" y="203862"/>
                    <a:pt x="44491" y="202541"/>
                  </a:cubicBezTo>
                  <a:cubicBezTo>
                    <a:pt x="43720" y="201221"/>
                    <a:pt x="44491" y="198581"/>
                    <a:pt x="43830" y="197260"/>
                  </a:cubicBezTo>
                  <a:cubicBezTo>
                    <a:pt x="44210" y="194565"/>
                    <a:pt x="44430" y="191847"/>
                    <a:pt x="44491" y="189118"/>
                  </a:cubicBezTo>
                  <a:cubicBezTo>
                    <a:pt x="44491" y="187688"/>
                    <a:pt x="42400" y="185268"/>
                    <a:pt x="42180" y="183837"/>
                  </a:cubicBezTo>
                  <a:cubicBezTo>
                    <a:pt x="42406" y="182352"/>
                    <a:pt x="42736" y="180878"/>
                    <a:pt x="43170" y="179437"/>
                  </a:cubicBezTo>
                  <a:cubicBezTo>
                    <a:pt x="43927" y="177280"/>
                    <a:pt x="44263" y="175002"/>
                    <a:pt x="44160" y="172725"/>
                  </a:cubicBezTo>
                  <a:cubicBezTo>
                    <a:pt x="44160" y="171625"/>
                    <a:pt x="41300" y="170304"/>
                    <a:pt x="40530" y="169314"/>
                  </a:cubicBezTo>
                  <a:cubicBezTo>
                    <a:pt x="39760" y="168324"/>
                    <a:pt x="39760" y="166783"/>
                    <a:pt x="39099" y="166233"/>
                  </a:cubicBezTo>
                  <a:cubicBezTo>
                    <a:pt x="38439" y="165683"/>
                    <a:pt x="36239" y="166233"/>
                    <a:pt x="35359" y="165353"/>
                  </a:cubicBezTo>
                  <a:cubicBezTo>
                    <a:pt x="33944" y="164319"/>
                    <a:pt x="32902" y="162845"/>
                    <a:pt x="32388" y="161172"/>
                  </a:cubicBezTo>
                  <a:cubicBezTo>
                    <a:pt x="32388" y="159852"/>
                    <a:pt x="34368" y="157321"/>
                    <a:pt x="34148" y="155891"/>
                  </a:cubicBezTo>
                  <a:cubicBezTo>
                    <a:pt x="33472" y="154362"/>
                    <a:pt x="32456" y="153009"/>
                    <a:pt x="31178" y="151930"/>
                  </a:cubicBezTo>
                  <a:cubicBezTo>
                    <a:pt x="30297" y="151380"/>
                    <a:pt x="27987" y="151160"/>
                    <a:pt x="27217" y="150390"/>
                  </a:cubicBezTo>
                  <a:cubicBezTo>
                    <a:pt x="26480" y="149510"/>
                    <a:pt x="25987" y="148442"/>
                    <a:pt x="25786" y="147309"/>
                  </a:cubicBezTo>
                  <a:cubicBezTo>
                    <a:pt x="25786" y="146319"/>
                    <a:pt x="25786" y="144229"/>
                    <a:pt x="25786" y="143458"/>
                  </a:cubicBezTo>
                  <a:cubicBezTo>
                    <a:pt x="25786" y="142688"/>
                    <a:pt x="22156" y="141588"/>
                    <a:pt x="21165" y="140818"/>
                  </a:cubicBezTo>
                  <a:cubicBezTo>
                    <a:pt x="20142" y="140015"/>
                    <a:pt x="19218" y="139090"/>
                    <a:pt x="18415" y="138067"/>
                  </a:cubicBezTo>
                  <a:cubicBezTo>
                    <a:pt x="18415" y="137187"/>
                    <a:pt x="18415" y="135206"/>
                    <a:pt x="17645" y="134436"/>
                  </a:cubicBezTo>
                  <a:cubicBezTo>
                    <a:pt x="16869" y="133479"/>
                    <a:pt x="15939" y="132665"/>
                    <a:pt x="14894" y="132016"/>
                  </a:cubicBezTo>
                  <a:cubicBezTo>
                    <a:pt x="13447" y="130828"/>
                    <a:pt x="11811" y="129903"/>
                    <a:pt x="10053" y="129265"/>
                  </a:cubicBezTo>
                  <a:cubicBezTo>
                    <a:pt x="8443" y="129100"/>
                    <a:pt x="6821" y="129100"/>
                    <a:pt x="5212" y="129265"/>
                  </a:cubicBezTo>
                  <a:cubicBezTo>
                    <a:pt x="4299" y="129386"/>
                    <a:pt x="3374" y="129386"/>
                    <a:pt x="2461" y="129265"/>
                  </a:cubicBezTo>
                  <a:cubicBezTo>
                    <a:pt x="1471" y="128605"/>
                    <a:pt x="-289" y="126624"/>
                    <a:pt x="41" y="125524"/>
                  </a:cubicBezTo>
                  <a:cubicBezTo>
                    <a:pt x="371" y="124424"/>
                    <a:pt x="3011" y="124094"/>
                    <a:pt x="3891" y="123324"/>
                  </a:cubicBezTo>
                  <a:cubicBezTo>
                    <a:pt x="4772" y="122554"/>
                    <a:pt x="5982" y="119693"/>
                    <a:pt x="6972" y="118813"/>
                  </a:cubicBezTo>
                  <a:cubicBezTo>
                    <a:pt x="8548" y="117581"/>
                    <a:pt x="10338" y="116645"/>
                    <a:pt x="12253" y="116062"/>
                  </a:cubicBezTo>
                  <a:cubicBezTo>
                    <a:pt x="14047" y="115897"/>
                    <a:pt x="15851" y="115897"/>
                    <a:pt x="17645" y="116062"/>
                  </a:cubicBezTo>
                  <a:cubicBezTo>
                    <a:pt x="19328" y="116227"/>
                    <a:pt x="21022" y="116227"/>
                    <a:pt x="22706" y="116062"/>
                  </a:cubicBezTo>
                  <a:cubicBezTo>
                    <a:pt x="24420" y="115347"/>
                    <a:pt x="26076" y="114500"/>
                    <a:pt x="27657" y="113532"/>
                  </a:cubicBezTo>
                  <a:cubicBezTo>
                    <a:pt x="29857" y="112321"/>
                    <a:pt x="34148" y="109681"/>
                    <a:pt x="36459" y="108690"/>
                  </a:cubicBezTo>
                  <a:cubicBezTo>
                    <a:pt x="39021" y="107821"/>
                    <a:pt x="41630" y="107084"/>
                    <a:pt x="44271" y="106490"/>
                  </a:cubicBezTo>
                  <a:cubicBezTo>
                    <a:pt x="46551" y="105577"/>
                    <a:pt x="48969" y="105060"/>
                    <a:pt x="51422" y="104950"/>
                  </a:cubicBezTo>
                  <a:cubicBezTo>
                    <a:pt x="53513" y="104950"/>
                    <a:pt x="56043" y="109241"/>
                    <a:pt x="58024" y="109791"/>
                  </a:cubicBezTo>
                  <a:cubicBezTo>
                    <a:pt x="60208" y="109747"/>
                    <a:pt x="62382" y="109494"/>
                    <a:pt x="64515" y="109020"/>
                  </a:cubicBezTo>
                  <a:cubicBezTo>
                    <a:pt x="66673" y="108801"/>
                    <a:pt x="68849" y="108801"/>
                    <a:pt x="71007" y="109020"/>
                  </a:cubicBezTo>
                  <a:cubicBezTo>
                    <a:pt x="72107" y="109020"/>
                    <a:pt x="73757" y="111001"/>
                    <a:pt x="74857" y="111221"/>
                  </a:cubicBezTo>
                  <a:cubicBezTo>
                    <a:pt x="75958" y="111441"/>
                    <a:pt x="79258" y="110451"/>
                    <a:pt x="80689" y="110671"/>
                  </a:cubicBezTo>
                  <a:cubicBezTo>
                    <a:pt x="82119" y="110891"/>
                    <a:pt x="84099" y="112431"/>
                    <a:pt x="85420" y="112541"/>
                  </a:cubicBezTo>
                  <a:cubicBezTo>
                    <a:pt x="87262" y="112442"/>
                    <a:pt x="89060" y="111958"/>
                    <a:pt x="90701" y="111111"/>
                  </a:cubicBezTo>
                  <a:cubicBezTo>
                    <a:pt x="91911" y="110341"/>
                    <a:pt x="93121" y="107370"/>
                    <a:pt x="94442" y="107040"/>
                  </a:cubicBezTo>
                  <a:cubicBezTo>
                    <a:pt x="95762" y="106710"/>
                    <a:pt x="100053" y="109681"/>
                    <a:pt x="102033" y="109571"/>
                  </a:cubicBezTo>
                  <a:cubicBezTo>
                    <a:pt x="104014" y="109461"/>
                    <a:pt x="105444" y="107480"/>
                    <a:pt x="106765" y="107040"/>
                  </a:cubicBezTo>
                  <a:cubicBezTo>
                    <a:pt x="108927" y="106248"/>
                    <a:pt x="111182" y="105720"/>
                    <a:pt x="113476" y="105500"/>
                  </a:cubicBezTo>
                  <a:cubicBezTo>
                    <a:pt x="114906" y="105500"/>
                    <a:pt x="117877" y="106270"/>
                    <a:pt x="119197" y="105500"/>
                  </a:cubicBezTo>
                  <a:cubicBezTo>
                    <a:pt x="120558" y="104620"/>
                    <a:pt x="121630" y="103354"/>
                    <a:pt x="122278" y="101869"/>
                  </a:cubicBezTo>
                  <a:cubicBezTo>
                    <a:pt x="122278" y="101209"/>
                    <a:pt x="122278" y="99778"/>
                    <a:pt x="122278" y="99228"/>
                  </a:cubicBezTo>
                  <a:cubicBezTo>
                    <a:pt x="122828" y="98216"/>
                    <a:pt x="123792" y="97490"/>
                    <a:pt x="124919" y="97248"/>
                  </a:cubicBezTo>
                  <a:cubicBezTo>
                    <a:pt x="125799" y="97248"/>
                    <a:pt x="126789" y="99448"/>
                    <a:pt x="127669" y="99448"/>
                  </a:cubicBezTo>
                  <a:cubicBezTo>
                    <a:pt x="128549" y="99448"/>
                    <a:pt x="128659" y="98238"/>
                    <a:pt x="129210" y="98238"/>
                  </a:cubicBezTo>
                  <a:cubicBezTo>
                    <a:pt x="129760" y="98238"/>
                    <a:pt x="132400" y="100439"/>
                    <a:pt x="133721" y="100549"/>
                  </a:cubicBezTo>
                  <a:cubicBezTo>
                    <a:pt x="135041" y="100659"/>
                    <a:pt x="136361" y="99008"/>
                    <a:pt x="137351" y="99118"/>
                  </a:cubicBezTo>
                  <a:cubicBezTo>
                    <a:pt x="138342" y="99228"/>
                    <a:pt x="140542" y="101319"/>
                    <a:pt x="141752" y="101539"/>
                  </a:cubicBezTo>
                  <a:cubicBezTo>
                    <a:pt x="142963" y="101759"/>
                    <a:pt x="146483" y="100109"/>
                    <a:pt x="148024" y="100109"/>
                  </a:cubicBezTo>
                  <a:cubicBezTo>
                    <a:pt x="149564" y="100109"/>
                    <a:pt x="153635" y="101979"/>
                    <a:pt x="155505" y="101539"/>
                  </a:cubicBezTo>
                  <a:cubicBezTo>
                    <a:pt x="157376" y="101099"/>
                    <a:pt x="158036" y="99008"/>
                    <a:pt x="159136" y="98678"/>
                  </a:cubicBezTo>
                  <a:cubicBezTo>
                    <a:pt x="160237" y="98348"/>
                    <a:pt x="162217" y="99339"/>
                    <a:pt x="163207" y="99228"/>
                  </a:cubicBezTo>
                  <a:cubicBezTo>
                    <a:pt x="164327" y="98997"/>
                    <a:pt x="165403" y="98590"/>
                    <a:pt x="166398" y="98018"/>
                  </a:cubicBezTo>
                  <a:cubicBezTo>
                    <a:pt x="167938" y="97138"/>
                    <a:pt x="170689" y="94828"/>
                    <a:pt x="172119" y="93837"/>
                  </a:cubicBezTo>
                  <a:cubicBezTo>
                    <a:pt x="174316" y="92088"/>
                    <a:pt x="176718" y="90613"/>
                    <a:pt x="179271" y="89436"/>
                  </a:cubicBezTo>
                  <a:cubicBezTo>
                    <a:pt x="181757" y="89161"/>
                    <a:pt x="184266" y="89161"/>
                    <a:pt x="186753" y="89436"/>
                  </a:cubicBezTo>
                  <a:cubicBezTo>
                    <a:pt x="189095" y="89216"/>
                    <a:pt x="191452" y="89216"/>
                    <a:pt x="193794" y="89436"/>
                  </a:cubicBezTo>
                  <a:cubicBezTo>
                    <a:pt x="194564" y="89436"/>
                    <a:pt x="195775" y="90977"/>
                    <a:pt x="196545" y="91087"/>
                  </a:cubicBezTo>
                  <a:cubicBezTo>
                    <a:pt x="198524" y="91021"/>
                    <a:pt x="200454" y="90448"/>
                    <a:pt x="202156" y="89436"/>
                  </a:cubicBezTo>
                  <a:cubicBezTo>
                    <a:pt x="203952" y="88215"/>
                    <a:pt x="205484" y="86641"/>
                    <a:pt x="206667" y="84815"/>
                  </a:cubicBezTo>
                  <a:cubicBezTo>
                    <a:pt x="207327" y="83605"/>
                    <a:pt x="206667" y="80524"/>
                    <a:pt x="207657" y="79314"/>
                  </a:cubicBezTo>
                  <a:cubicBezTo>
                    <a:pt x="208652" y="77774"/>
                    <a:pt x="209964" y="76453"/>
                    <a:pt x="211508" y="75463"/>
                  </a:cubicBezTo>
                  <a:cubicBezTo>
                    <a:pt x="212168" y="75463"/>
                    <a:pt x="214039" y="74693"/>
                    <a:pt x="214809" y="74253"/>
                  </a:cubicBezTo>
                  <a:cubicBezTo>
                    <a:pt x="215579" y="73813"/>
                    <a:pt x="218880" y="69632"/>
                    <a:pt x="220750" y="68751"/>
                  </a:cubicBezTo>
                  <a:cubicBezTo>
                    <a:pt x="222621" y="67871"/>
                    <a:pt x="225371" y="68751"/>
                    <a:pt x="226361" y="67761"/>
                  </a:cubicBezTo>
                  <a:cubicBezTo>
                    <a:pt x="227352" y="66771"/>
                    <a:pt x="225701" y="63911"/>
                    <a:pt x="226361" y="62700"/>
                  </a:cubicBezTo>
                  <a:cubicBezTo>
                    <a:pt x="227118" y="61743"/>
                    <a:pt x="228101" y="60984"/>
                    <a:pt x="229222" y="60500"/>
                  </a:cubicBezTo>
                  <a:cubicBezTo>
                    <a:pt x="229222" y="60500"/>
                    <a:pt x="231092" y="60500"/>
                    <a:pt x="231753" y="59730"/>
                  </a:cubicBezTo>
                  <a:cubicBezTo>
                    <a:pt x="233171" y="58915"/>
                    <a:pt x="234348" y="57738"/>
                    <a:pt x="235163" y="56319"/>
                  </a:cubicBezTo>
                  <a:cubicBezTo>
                    <a:pt x="235163" y="56319"/>
                    <a:pt x="235163" y="54228"/>
                    <a:pt x="235163" y="53568"/>
                  </a:cubicBezTo>
                  <a:cubicBezTo>
                    <a:pt x="235163" y="52908"/>
                    <a:pt x="237474" y="52138"/>
                    <a:pt x="238134" y="51588"/>
                  </a:cubicBezTo>
                  <a:cubicBezTo>
                    <a:pt x="239572" y="50862"/>
                    <a:pt x="240875" y="49893"/>
                    <a:pt x="241985" y="48727"/>
                  </a:cubicBezTo>
                  <a:cubicBezTo>
                    <a:pt x="242511" y="47748"/>
                    <a:pt x="242776" y="46648"/>
                    <a:pt x="242755" y="45536"/>
                  </a:cubicBezTo>
                  <a:cubicBezTo>
                    <a:pt x="242755" y="44326"/>
                    <a:pt x="242755" y="41796"/>
                    <a:pt x="242755" y="40695"/>
                  </a:cubicBezTo>
                  <a:cubicBezTo>
                    <a:pt x="243103" y="39364"/>
                    <a:pt x="243659" y="38110"/>
                    <a:pt x="244405" y="36954"/>
                  </a:cubicBezTo>
                  <a:cubicBezTo>
                    <a:pt x="245616" y="35304"/>
                    <a:pt x="249026" y="32993"/>
                    <a:pt x="250347" y="31563"/>
                  </a:cubicBezTo>
                  <a:cubicBezTo>
                    <a:pt x="251667" y="30133"/>
                    <a:pt x="253868" y="27052"/>
                    <a:pt x="255188" y="25842"/>
                  </a:cubicBezTo>
                  <a:cubicBezTo>
                    <a:pt x="257154" y="23972"/>
                    <a:pt x="259423" y="22442"/>
                    <a:pt x="261899" y="21331"/>
                  </a:cubicBezTo>
                  <a:cubicBezTo>
                    <a:pt x="263509" y="21166"/>
                    <a:pt x="265131" y="21166"/>
                    <a:pt x="266740" y="21331"/>
                  </a:cubicBezTo>
                  <a:cubicBezTo>
                    <a:pt x="269216" y="21452"/>
                    <a:pt x="271697" y="21232"/>
                    <a:pt x="274112" y="20671"/>
                  </a:cubicBezTo>
                  <a:cubicBezTo>
                    <a:pt x="275619" y="19812"/>
                    <a:pt x="276901" y="18602"/>
                    <a:pt x="277853" y="17150"/>
                  </a:cubicBezTo>
                  <a:cubicBezTo>
                    <a:pt x="278513" y="16050"/>
                    <a:pt x="278513" y="13409"/>
                    <a:pt x="279063" y="12309"/>
                  </a:cubicBezTo>
                  <a:cubicBezTo>
                    <a:pt x="280052" y="10934"/>
                    <a:pt x="281197" y="9679"/>
                    <a:pt x="282474" y="8568"/>
                  </a:cubicBezTo>
                  <a:cubicBezTo>
                    <a:pt x="283502" y="7160"/>
                    <a:pt x="284683" y="5872"/>
                    <a:pt x="285995" y="4717"/>
                  </a:cubicBezTo>
                  <a:cubicBezTo>
                    <a:pt x="287201" y="4167"/>
                    <a:pt x="288526" y="3947"/>
                    <a:pt x="289846" y="4057"/>
                  </a:cubicBezTo>
                  <a:cubicBezTo>
                    <a:pt x="291496" y="4057"/>
                    <a:pt x="294027" y="7248"/>
                    <a:pt x="295567" y="8128"/>
                  </a:cubicBezTo>
                  <a:cubicBezTo>
                    <a:pt x="297328" y="9272"/>
                    <a:pt x="299318" y="10020"/>
                    <a:pt x="301398" y="10328"/>
                  </a:cubicBezTo>
                  <a:cubicBezTo>
                    <a:pt x="303049" y="10328"/>
                    <a:pt x="305469" y="6918"/>
                    <a:pt x="307229" y="6808"/>
                  </a:cubicBezTo>
                  <a:cubicBezTo>
                    <a:pt x="308990" y="6698"/>
                    <a:pt x="310310" y="8458"/>
                    <a:pt x="311520" y="8348"/>
                  </a:cubicBezTo>
                  <a:cubicBezTo>
                    <a:pt x="312731" y="8238"/>
                    <a:pt x="313061" y="7248"/>
                    <a:pt x="313721" y="7138"/>
                  </a:cubicBezTo>
                  <a:cubicBezTo>
                    <a:pt x="315973" y="6885"/>
                    <a:pt x="318253" y="7072"/>
                    <a:pt x="320433" y="7688"/>
                  </a:cubicBezTo>
                  <a:cubicBezTo>
                    <a:pt x="321093" y="7688"/>
                    <a:pt x="322083" y="9228"/>
                    <a:pt x="322853" y="9448"/>
                  </a:cubicBezTo>
                  <a:cubicBezTo>
                    <a:pt x="323623" y="9668"/>
                    <a:pt x="326264" y="9448"/>
                    <a:pt x="327474" y="9448"/>
                  </a:cubicBezTo>
                  <a:cubicBezTo>
                    <a:pt x="328684" y="9448"/>
                    <a:pt x="330775" y="10879"/>
                    <a:pt x="331985" y="11209"/>
                  </a:cubicBezTo>
                  <a:cubicBezTo>
                    <a:pt x="333631" y="11374"/>
                    <a:pt x="335290" y="11374"/>
                    <a:pt x="336936" y="11209"/>
                  </a:cubicBezTo>
                  <a:cubicBezTo>
                    <a:pt x="339577" y="11209"/>
                    <a:pt x="344528" y="9008"/>
                    <a:pt x="347058" y="8568"/>
                  </a:cubicBezTo>
                  <a:cubicBezTo>
                    <a:pt x="349589" y="8128"/>
                    <a:pt x="352120" y="8568"/>
                    <a:pt x="353550" y="8018"/>
                  </a:cubicBezTo>
                  <a:cubicBezTo>
                    <a:pt x="354980" y="7468"/>
                    <a:pt x="355640" y="5377"/>
                    <a:pt x="356411" y="4717"/>
                  </a:cubicBezTo>
                  <a:cubicBezTo>
                    <a:pt x="358633" y="2803"/>
                    <a:pt x="361162" y="1273"/>
                    <a:pt x="363892" y="206"/>
                  </a:cubicBezTo>
                  <a:cubicBezTo>
                    <a:pt x="365900" y="-69"/>
                    <a:pt x="367936" y="-69"/>
                    <a:pt x="369944" y="206"/>
                  </a:cubicBezTo>
                  <a:cubicBezTo>
                    <a:pt x="371704" y="206"/>
                    <a:pt x="375445" y="206"/>
                    <a:pt x="376765" y="1196"/>
                  </a:cubicBezTo>
                  <a:cubicBezTo>
                    <a:pt x="378085" y="2187"/>
                    <a:pt x="377425" y="4937"/>
                    <a:pt x="378195" y="5927"/>
                  </a:cubicBezTo>
                  <a:cubicBezTo>
                    <a:pt x="378966" y="6918"/>
                    <a:pt x="381276" y="6698"/>
                    <a:pt x="381826" y="7578"/>
                  </a:cubicBezTo>
                  <a:cubicBezTo>
                    <a:pt x="382376" y="8458"/>
                    <a:pt x="381056" y="11979"/>
                    <a:pt x="381826" y="13189"/>
                  </a:cubicBezTo>
                  <a:cubicBezTo>
                    <a:pt x="382596" y="14400"/>
                    <a:pt x="384357" y="13959"/>
                    <a:pt x="384687" y="14730"/>
                  </a:cubicBezTo>
                  <a:cubicBezTo>
                    <a:pt x="385017" y="15500"/>
                    <a:pt x="384687" y="17700"/>
                    <a:pt x="383917" y="18690"/>
                  </a:cubicBezTo>
                  <a:cubicBezTo>
                    <a:pt x="383147" y="19680"/>
                    <a:pt x="382046" y="21551"/>
                    <a:pt x="381936" y="22651"/>
                  </a:cubicBezTo>
                  <a:cubicBezTo>
                    <a:pt x="381826" y="23751"/>
                    <a:pt x="383367" y="26282"/>
                    <a:pt x="383697" y="27492"/>
                  </a:cubicBezTo>
                  <a:cubicBezTo>
                    <a:pt x="384027" y="28703"/>
                    <a:pt x="385347" y="30683"/>
                    <a:pt x="384687" y="31563"/>
                  </a:cubicBezTo>
                  <a:cubicBezTo>
                    <a:pt x="384027" y="32443"/>
                    <a:pt x="382046" y="31563"/>
                    <a:pt x="381276" y="31563"/>
                  </a:cubicBezTo>
                  <a:cubicBezTo>
                    <a:pt x="380506" y="31563"/>
                    <a:pt x="380396" y="30023"/>
                    <a:pt x="379956" y="29913"/>
                  </a:cubicBezTo>
                  <a:cubicBezTo>
                    <a:pt x="378796" y="29418"/>
                    <a:pt x="377485" y="29418"/>
                    <a:pt x="376325" y="29913"/>
                  </a:cubicBezTo>
                  <a:cubicBezTo>
                    <a:pt x="375665" y="30463"/>
                    <a:pt x="376325" y="32663"/>
                    <a:pt x="376325" y="33434"/>
                  </a:cubicBezTo>
                  <a:cubicBezTo>
                    <a:pt x="375351" y="34182"/>
                    <a:pt x="374225" y="34710"/>
                    <a:pt x="373024" y="34974"/>
                  </a:cubicBezTo>
                  <a:cubicBezTo>
                    <a:pt x="372034" y="34974"/>
                    <a:pt x="370054" y="34314"/>
                    <a:pt x="369063" y="34974"/>
                  </a:cubicBezTo>
                  <a:cubicBezTo>
                    <a:pt x="367355" y="35315"/>
                    <a:pt x="365718" y="35953"/>
                    <a:pt x="364222" y="36844"/>
                  </a:cubicBezTo>
                  <a:cubicBezTo>
                    <a:pt x="362902" y="37615"/>
                    <a:pt x="360812" y="40365"/>
                    <a:pt x="359271" y="41025"/>
                  </a:cubicBezTo>
                  <a:cubicBezTo>
                    <a:pt x="357731" y="41685"/>
                    <a:pt x="355640" y="41025"/>
                    <a:pt x="354760" y="41025"/>
                  </a:cubicBezTo>
                  <a:cubicBezTo>
                    <a:pt x="353880" y="41025"/>
                    <a:pt x="354760" y="43116"/>
                    <a:pt x="354760" y="43776"/>
                  </a:cubicBezTo>
                  <a:cubicBezTo>
                    <a:pt x="353398" y="46053"/>
                    <a:pt x="351512" y="47979"/>
                    <a:pt x="349259" y="49387"/>
                  </a:cubicBezTo>
                  <a:cubicBezTo>
                    <a:pt x="346393" y="50190"/>
                    <a:pt x="343432" y="50597"/>
                    <a:pt x="340457" y="50597"/>
                  </a:cubicBezTo>
                  <a:cubicBezTo>
                    <a:pt x="338559" y="50807"/>
                    <a:pt x="336682" y="51170"/>
                    <a:pt x="334846" y="51698"/>
                  </a:cubicBezTo>
                  <a:cubicBezTo>
                    <a:pt x="332972" y="53117"/>
                    <a:pt x="331464" y="54965"/>
                    <a:pt x="330445" y="57089"/>
                  </a:cubicBezTo>
                  <a:cubicBezTo>
                    <a:pt x="330280" y="59432"/>
                    <a:pt x="330280" y="61787"/>
                    <a:pt x="330445" y="64131"/>
                  </a:cubicBezTo>
                  <a:cubicBezTo>
                    <a:pt x="330071" y="65594"/>
                    <a:pt x="329437" y="66969"/>
                    <a:pt x="328574" y="68201"/>
                  </a:cubicBezTo>
                  <a:cubicBezTo>
                    <a:pt x="326591" y="69214"/>
                    <a:pt x="324482" y="69951"/>
                    <a:pt x="322303" y="70402"/>
                  </a:cubicBezTo>
                  <a:cubicBezTo>
                    <a:pt x="320560" y="71007"/>
                    <a:pt x="318868" y="71733"/>
                    <a:pt x="317242" y="72602"/>
                  </a:cubicBezTo>
                  <a:cubicBezTo>
                    <a:pt x="315701" y="73813"/>
                    <a:pt x="313831" y="77334"/>
                    <a:pt x="312511" y="78654"/>
                  </a:cubicBezTo>
                  <a:cubicBezTo>
                    <a:pt x="311190" y="79974"/>
                    <a:pt x="307670" y="82504"/>
                    <a:pt x="306349" y="84045"/>
                  </a:cubicBezTo>
                  <a:cubicBezTo>
                    <a:pt x="305029" y="85586"/>
                    <a:pt x="303379" y="89436"/>
                    <a:pt x="302058" y="90866"/>
                  </a:cubicBezTo>
                  <a:cubicBezTo>
                    <a:pt x="300701" y="91989"/>
                    <a:pt x="299267" y="93023"/>
                    <a:pt x="297767" y="93947"/>
                  </a:cubicBezTo>
                  <a:cubicBezTo>
                    <a:pt x="296395" y="95278"/>
                    <a:pt x="294884" y="96456"/>
                    <a:pt x="293256" y="97468"/>
                  </a:cubicBezTo>
                  <a:cubicBezTo>
                    <a:pt x="292046" y="97468"/>
                    <a:pt x="289185" y="97468"/>
                    <a:pt x="287975" y="97468"/>
                  </a:cubicBezTo>
                  <a:cubicBezTo>
                    <a:pt x="286765" y="97468"/>
                    <a:pt x="285005" y="101429"/>
                    <a:pt x="283684" y="102529"/>
                  </a:cubicBezTo>
                  <a:cubicBezTo>
                    <a:pt x="281746" y="103959"/>
                    <a:pt x="279639" y="105137"/>
                    <a:pt x="277413" y="106050"/>
                  </a:cubicBezTo>
                  <a:cubicBezTo>
                    <a:pt x="276753" y="106050"/>
                    <a:pt x="275212" y="106050"/>
                    <a:pt x="274662" y="106050"/>
                  </a:cubicBezTo>
                  <a:cubicBezTo>
                    <a:pt x="273969" y="107106"/>
                    <a:pt x="273552" y="108316"/>
                    <a:pt x="273452" y="109571"/>
                  </a:cubicBezTo>
                  <a:cubicBezTo>
                    <a:pt x="273452" y="111001"/>
                    <a:pt x="274222" y="114082"/>
                    <a:pt x="273452" y="115512"/>
                  </a:cubicBezTo>
                  <a:cubicBezTo>
                    <a:pt x="272682" y="116942"/>
                    <a:pt x="270151" y="118153"/>
                    <a:pt x="269601" y="119363"/>
                  </a:cubicBezTo>
                  <a:cubicBezTo>
                    <a:pt x="269160" y="121398"/>
                    <a:pt x="269160" y="123489"/>
                    <a:pt x="269601" y="125524"/>
                  </a:cubicBezTo>
                  <a:cubicBezTo>
                    <a:pt x="269601" y="127285"/>
                    <a:pt x="272132" y="130365"/>
                    <a:pt x="272462" y="132126"/>
                  </a:cubicBezTo>
                  <a:cubicBezTo>
                    <a:pt x="272792" y="133886"/>
                    <a:pt x="272462" y="136087"/>
                    <a:pt x="272462" y="137517"/>
                  </a:cubicBezTo>
                  <a:cubicBezTo>
                    <a:pt x="272462" y="138947"/>
                    <a:pt x="273782" y="140267"/>
                    <a:pt x="273782" y="141258"/>
                  </a:cubicBezTo>
                  <a:cubicBezTo>
                    <a:pt x="273624" y="143293"/>
                    <a:pt x="273062" y="145274"/>
                    <a:pt x="272132" y="147089"/>
                  </a:cubicBezTo>
                  <a:cubicBezTo>
                    <a:pt x="271119" y="148685"/>
                    <a:pt x="269978" y="150192"/>
                    <a:pt x="268721" y="151600"/>
                  </a:cubicBezTo>
                  <a:cubicBezTo>
                    <a:pt x="267621" y="153140"/>
                    <a:pt x="264980" y="155781"/>
                    <a:pt x="263990" y="157321"/>
                  </a:cubicBezTo>
                  <a:cubicBezTo>
                    <a:pt x="263000" y="158862"/>
                    <a:pt x="263000" y="160182"/>
                    <a:pt x="262670" y="161062"/>
                  </a:cubicBezTo>
                  <a:cubicBezTo>
                    <a:pt x="262411" y="163153"/>
                    <a:pt x="261969" y="165210"/>
                    <a:pt x="261349" y="167224"/>
                  </a:cubicBezTo>
                  <a:cubicBezTo>
                    <a:pt x="260579" y="168874"/>
                    <a:pt x="257498" y="171075"/>
                    <a:pt x="256508" y="172615"/>
                  </a:cubicBezTo>
                  <a:cubicBezTo>
                    <a:pt x="255518" y="174155"/>
                    <a:pt x="254418" y="178446"/>
                    <a:pt x="253648" y="180317"/>
                  </a:cubicBezTo>
                  <a:cubicBezTo>
                    <a:pt x="252877" y="182187"/>
                    <a:pt x="251887" y="185598"/>
                    <a:pt x="251117" y="187248"/>
                  </a:cubicBezTo>
                  <a:cubicBezTo>
                    <a:pt x="249833" y="190417"/>
                    <a:pt x="248210" y="193442"/>
                    <a:pt x="246276" y="196270"/>
                  </a:cubicBezTo>
                  <a:cubicBezTo>
                    <a:pt x="245396" y="197480"/>
                    <a:pt x="242535" y="198911"/>
                    <a:pt x="241765" y="200231"/>
                  </a:cubicBezTo>
                  <a:cubicBezTo>
                    <a:pt x="241386" y="201265"/>
                    <a:pt x="241386" y="202388"/>
                    <a:pt x="241765" y="203422"/>
                  </a:cubicBezTo>
                  <a:cubicBezTo>
                    <a:pt x="241765" y="204082"/>
                    <a:pt x="244626" y="203422"/>
                    <a:pt x="244956" y="204412"/>
                  </a:cubicBezTo>
                  <a:cubicBezTo>
                    <a:pt x="245286" y="205402"/>
                    <a:pt x="244405" y="207603"/>
                    <a:pt x="243745" y="208483"/>
                  </a:cubicBezTo>
                  <a:cubicBezTo>
                    <a:pt x="243085" y="209363"/>
                    <a:pt x="241655" y="209803"/>
                    <a:pt x="241215" y="210463"/>
                  </a:cubicBezTo>
                  <a:cubicBezTo>
                    <a:pt x="240553" y="211982"/>
                    <a:pt x="240325" y="213665"/>
                    <a:pt x="240555" y="215304"/>
                  </a:cubicBezTo>
                  <a:cubicBezTo>
                    <a:pt x="240555" y="216185"/>
                    <a:pt x="242865" y="217175"/>
                    <a:pt x="243195" y="218055"/>
                  </a:cubicBezTo>
                  <a:cubicBezTo>
                    <a:pt x="243634" y="219221"/>
                    <a:pt x="243634" y="220520"/>
                    <a:pt x="243195" y="221686"/>
                  </a:cubicBezTo>
                  <a:cubicBezTo>
                    <a:pt x="243195" y="222346"/>
                    <a:pt x="240665" y="222236"/>
                    <a:pt x="240004" y="222786"/>
                  </a:cubicBezTo>
                  <a:cubicBezTo>
                    <a:pt x="239039" y="223876"/>
                    <a:pt x="238393" y="225207"/>
                    <a:pt x="238134" y="226637"/>
                  </a:cubicBezTo>
                  <a:cubicBezTo>
                    <a:pt x="238140" y="227726"/>
                    <a:pt x="238444" y="228794"/>
                    <a:pt x="239014" y="229718"/>
                  </a:cubicBezTo>
                  <a:cubicBezTo>
                    <a:pt x="239674" y="229718"/>
                    <a:pt x="241875" y="229057"/>
                    <a:pt x="242315" y="229718"/>
                  </a:cubicBezTo>
                  <a:cubicBezTo>
                    <a:pt x="242755" y="230378"/>
                    <a:pt x="241655" y="231918"/>
                    <a:pt x="241105" y="232578"/>
                  </a:cubicBezTo>
                  <a:cubicBezTo>
                    <a:pt x="238510" y="234383"/>
                    <a:pt x="235789" y="236000"/>
                    <a:pt x="232963" y="237419"/>
                  </a:cubicBezTo>
                  <a:cubicBezTo>
                    <a:pt x="230211" y="238905"/>
                    <a:pt x="227781" y="240929"/>
                    <a:pt x="225811" y="243361"/>
                  </a:cubicBezTo>
                  <a:cubicBezTo>
                    <a:pt x="225151" y="244571"/>
                    <a:pt x="225811" y="247762"/>
                    <a:pt x="225811" y="248972"/>
                  </a:cubicBezTo>
                  <a:cubicBezTo>
                    <a:pt x="225811" y="250182"/>
                    <a:pt x="222511" y="250732"/>
                    <a:pt x="221740" y="251613"/>
                  </a:cubicBezTo>
                  <a:cubicBezTo>
                    <a:pt x="220970" y="252493"/>
                    <a:pt x="220310" y="255133"/>
                    <a:pt x="219430" y="255903"/>
                  </a:cubicBezTo>
                  <a:cubicBezTo>
                    <a:pt x="217992" y="256839"/>
                    <a:pt x="216438" y="257576"/>
                    <a:pt x="214809" y="258104"/>
                  </a:cubicBezTo>
                  <a:cubicBezTo>
                    <a:pt x="213378" y="258654"/>
                    <a:pt x="210298" y="258984"/>
                    <a:pt x="209308" y="259974"/>
                  </a:cubicBezTo>
                  <a:cubicBezTo>
                    <a:pt x="208317" y="260965"/>
                    <a:pt x="207767" y="262395"/>
                    <a:pt x="208207" y="263055"/>
                  </a:cubicBezTo>
                  <a:cubicBezTo>
                    <a:pt x="208647" y="263715"/>
                    <a:pt x="210408" y="263055"/>
                    <a:pt x="210848" y="263825"/>
                  </a:cubicBezTo>
                  <a:cubicBezTo>
                    <a:pt x="211233" y="264783"/>
                    <a:pt x="211233" y="265839"/>
                    <a:pt x="210848" y="266796"/>
                  </a:cubicBezTo>
                  <a:cubicBezTo>
                    <a:pt x="210848" y="267786"/>
                    <a:pt x="207877" y="268556"/>
                    <a:pt x="206887" y="268996"/>
                  </a:cubicBezTo>
                  <a:cubicBezTo>
                    <a:pt x="205897" y="269437"/>
                    <a:pt x="204246" y="269767"/>
                    <a:pt x="203696" y="270427"/>
                  </a:cubicBezTo>
                  <a:cubicBezTo>
                    <a:pt x="203146" y="271087"/>
                    <a:pt x="203146" y="274388"/>
                    <a:pt x="202376" y="275488"/>
                  </a:cubicBezTo>
                  <a:cubicBezTo>
                    <a:pt x="201187" y="276665"/>
                    <a:pt x="199811" y="277622"/>
                    <a:pt x="198305" y="278349"/>
                  </a:cubicBezTo>
                  <a:lnTo>
                    <a:pt x="195885" y="279339"/>
                  </a:lnTo>
                  <a:cubicBezTo>
                    <a:pt x="194478" y="280846"/>
                    <a:pt x="193157" y="282419"/>
                    <a:pt x="191924" y="284070"/>
                  </a:cubicBezTo>
                  <a:cubicBezTo>
                    <a:pt x="190847" y="285104"/>
                    <a:pt x="189667" y="286028"/>
                    <a:pt x="188403" y="286820"/>
                  </a:cubicBezTo>
                  <a:cubicBezTo>
                    <a:pt x="186863" y="287811"/>
                    <a:pt x="183452" y="289131"/>
                    <a:pt x="181911" y="290121"/>
                  </a:cubicBezTo>
                  <a:cubicBezTo>
                    <a:pt x="181009" y="290990"/>
                    <a:pt x="180053" y="291793"/>
                    <a:pt x="179051" y="292542"/>
                  </a:cubicBezTo>
                  <a:cubicBezTo>
                    <a:pt x="177769" y="292971"/>
                    <a:pt x="176438" y="293224"/>
                    <a:pt x="175090" y="293312"/>
                  </a:cubicBezTo>
                  <a:lnTo>
                    <a:pt x="171349" y="293312"/>
                  </a:lnTo>
                  <a:cubicBezTo>
                    <a:pt x="167608" y="295843"/>
                    <a:pt x="165738" y="296613"/>
                    <a:pt x="165078" y="296723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  <p:sp>
          <p:nvSpPr>
            <p:cNvPr id="365" name="Figura a mano libera: forma 60">
              <a:extLst>
                <a:ext uri="{FF2B5EF4-FFF2-40B4-BE49-F238E27FC236}">
                  <a16:creationId xmlns:a16="http://schemas.microsoft.com/office/drawing/2014/main" id="{D825BACD-2453-8A43-A389-C82BFE31A437}"/>
                </a:ext>
              </a:extLst>
            </p:cNvPr>
            <p:cNvSpPr/>
            <p:nvPr/>
          </p:nvSpPr>
          <p:spPr>
            <a:xfrm>
              <a:off x="2947774" y="5812254"/>
              <a:ext cx="131424" cy="210447"/>
            </a:xfrm>
            <a:custGeom>
              <a:avLst/>
              <a:gdLst>
                <a:gd name="connsiteX0" fmla="*/ 81474 w 131424"/>
                <a:gd name="connsiteY0" fmla="*/ 206681 h 210447"/>
                <a:gd name="connsiteX1" fmla="*/ 80373 w 131424"/>
                <a:gd name="connsiteY1" fmla="*/ 209322 h 210447"/>
                <a:gd name="connsiteX2" fmla="*/ 76743 w 131424"/>
                <a:gd name="connsiteY2" fmla="*/ 210422 h 210447"/>
                <a:gd name="connsiteX3" fmla="*/ 74762 w 131424"/>
                <a:gd name="connsiteY3" fmla="*/ 207562 h 210447"/>
                <a:gd name="connsiteX4" fmla="*/ 72672 w 131424"/>
                <a:gd name="connsiteY4" fmla="*/ 207562 h 210447"/>
                <a:gd name="connsiteX5" fmla="*/ 69811 w 131424"/>
                <a:gd name="connsiteY5" fmla="*/ 207562 h 210447"/>
                <a:gd name="connsiteX6" fmla="*/ 68381 w 131424"/>
                <a:gd name="connsiteY6" fmla="*/ 204261 h 210447"/>
                <a:gd name="connsiteX7" fmla="*/ 66070 w 131424"/>
                <a:gd name="connsiteY7" fmla="*/ 202500 h 210447"/>
                <a:gd name="connsiteX8" fmla="*/ 64090 w 131424"/>
                <a:gd name="connsiteY8" fmla="*/ 200300 h 210447"/>
                <a:gd name="connsiteX9" fmla="*/ 64090 w 131424"/>
                <a:gd name="connsiteY9" fmla="*/ 196559 h 210447"/>
                <a:gd name="connsiteX10" fmla="*/ 63210 w 131424"/>
                <a:gd name="connsiteY10" fmla="*/ 193148 h 210447"/>
                <a:gd name="connsiteX11" fmla="*/ 60789 w 131424"/>
                <a:gd name="connsiteY11" fmla="*/ 191608 h 210447"/>
                <a:gd name="connsiteX12" fmla="*/ 60129 w 131424"/>
                <a:gd name="connsiteY12" fmla="*/ 189518 h 210447"/>
                <a:gd name="connsiteX13" fmla="*/ 61339 w 131424"/>
                <a:gd name="connsiteY13" fmla="*/ 186877 h 210447"/>
                <a:gd name="connsiteX14" fmla="*/ 60129 w 131424"/>
                <a:gd name="connsiteY14" fmla="*/ 184236 h 210447"/>
                <a:gd name="connsiteX15" fmla="*/ 60129 w 131424"/>
                <a:gd name="connsiteY15" fmla="*/ 180496 h 210447"/>
                <a:gd name="connsiteX16" fmla="*/ 60129 w 131424"/>
                <a:gd name="connsiteY16" fmla="*/ 176204 h 210447"/>
                <a:gd name="connsiteX17" fmla="*/ 59249 w 131424"/>
                <a:gd name="connsiteY17" fmla="*/ 172244 h 210447"/>
                <a:gd name="connsiteX18" fmla="*/ 59249 w 131424"/>
                <a:gd name="connsiteY18" fmla="*/ 167953 h 210447"/>
                <a:gd name="connsiteX19" fmla="*/ 59249 w 131424"/>
                <a:gd name="connsiteY19" fmla="*/ 164982 h 210447"/>
                <a:gd name="connsiteX20" fmla="*/ 59249 w 131424"/>
                <a:gd name="connsiteY20" fmla="*/ 161681 h 210447"/>
                <a:gd name="connsiteX21" fmla="*/ 56278 w 131424"/>
                <a:gd name="connsiteY21" fmla="*/ 160801 h 210447"/>
                <a:gd name="connsiteX22" fmla="*/ 54628 w 131424"/>
                <a:gd name="connsiteY22" fmla="*/ 157720 h 210447"/>
                <a:gd name="connsiteX23" fmla="*/ 51327 w 131424"/>
                <a:gd name="connsiteY23" fmla="*/ 153980 h 210447"/>
                <a:gd name="connsiteX24" fmla="*/ 51327 w 131424"/>
                <a:gd name="connsiteY24" fmla="*/ 150569 h 210447"/>
                <a:gd name="connsiteX25" fmla="*/ 49567 w 131424"/>
                <a:gd name="connsiteY25" fmla="*/ 148478 h 210447"/>
                <a:gd name="connsiteX26" fmla="*/ 47696 w 131424"/>
                <a:gd name="connsiteY26" fmla="*/ 147818 h 210447"/>
                <a:gd name="connsiteX27" fmla="*/ 45496 w 131424"/>
                <a:gd name="connsiteY27" fmla="*/ 145838 h 210447"/>
                <a:gd name="connsiteX28" fmla="*/ 45496 w 131424"/>
                <a:gd name="connsiteY28" fmla="*/ 142427 h 210447"/>
                <a:gd name="connsiteX29" fmla="*/ 43075 w 131424"/>
                <a:gd name="connsiteY29" fmla="*/ 139676 h 210447"/>
                <a:gd name="connsiteX30" fmla="*/ 40104 w 131424"/>
                <a:gd name="connsiteY30" fmla="*/ 139016 h 210447"/>
                <a:gd name="connsiteX31" fmla="*/ 38014 w 131424"/>
                <a:gd name="connsiteY31" fmla="*/ 137586 h 210447"/>
                <a:gd name="connsiteX32" fmla="*/ 38014 w 131424"/>
                <a:gd name="connsiteY32" fmla="*/ 135496 h 210447"/>
                <a:gd name="connsiteX33" fmla="*/ 38894 w 131424"/>
                <a:gd name="connsiteY33" fmla="*/ 133075 h 210447"/>
                <a:gd name="connsiteX34" fmla="*/ 38894 w 131424"/>
                <a:gd name="connsiteY34" fmla="*/ 129444 h 210447"/>
                <a:gd name="connsiteX35" fmla="*/ 38894 w 131424"/>
                <a:gd name="connsiteY35" fmla="*/ 125373 h 210447"/>
                <a:gd name="connsiteX36" fmla="*/ 35373 w 131424"/>
                <a:gd name="connsiteY36" fmla="*/ 123173 h 210447"/>
                <a:gd name="connsiteX37" fmla="*/ 34493 w 131424"/>
                <a:gd name="connsiteY37" fmla="*/ 119212 h 210447"/>
                <a:gd name="connsiteX38" fmla="*/ 34493 w 131424"/>
                <a:gd name="connsiteY38" fmla="*/ 115911 h 210447"/>
                <a:gd name="connsiteX39" fmla="*/ 32953 w 131424"/>
                <a:gd name="connsiteY39" fmla="*/ 111400 h 210447"/>
                <a:gd name="connsiteX40" fmla="*/ 29102 w 131424"/>
                <a:gd name="connsiteY40" fmla="*/ 107769 h 210447"/>
                <a:gd name="connsiteX41" fmla="*/ 25691 w 131424"/>
                <a:gd name="connsiteY41" fmla="*/ 105459 h 210447"/>
                <a:gd name="connsiteX42" fmla="*/ 23931 w 131424"/>
                <a:gd name="connsiteY42" fmla="*/ 101278 h 210447"/>
                <a:gd name="connsiteX43" fmla="*/ 21510 w 131424"/>
                <a:gd name="connsiteY43" fmla="*/ 99517 h 210447"/>
                <a:gd name="connsiteX44" fmla="*/ 20190 w 131424"/>
                <a:gd name="connsiteY44" fmla="*/ 96327 h 210447"/>
                <a:gd name="connsiteX45" fmla="*/ 20190 w 131424"/>
                <a:gd name="connsiteY45" fmla="*/ 91706 h 210447"/>
                <a:gd name="connsiteX46" fmla="*/ 18650 w 131424"/>
                <a:gd name="connsiteY46" fmla="*/ 87965 h 210447"/>
                <a:gd name="connsiteX47" fmla="*/ 18100 w 131424"/>
                <a:gd name="connsiteY47" fmla="*/ 82133 h 210447"/>
                <a:gd name="connsiteX48" fmla="*/ 14799 w 131424"/>
                <a:gd name="connsiteY48" fmla="*/ 78063 h 210447"/>
                <a:gd name="connsiteX49" fmla="*/ 14799 w 131424"/>
                <a:gd name="connsiteY49" fmla="*/ 74542 h 210447"/>
                <a:gd name="connsiteX50" fmla="*/ 13368 w 131424"/>
                <a:gd name="connsiteY50" fmla="*/ 67500 h 210447"/>
                <a:gd name="connsiteX51" fmla="*/ 7867 w 131424"/>
                <a:gd name="connsiteY51" fmla="*/ 61669 h 210447"/>
                <a:gd name="connsiteX52" fmla="*/ 4346 w 131424"/>
                <a:gd name="connsiteY52" fmla="*/ 58808 h 210447"/>
                <a:gd name="connsiteX53" fmla="*/ 2916 w 131424"/>
                <a:gd name="connsiteY53" fmla="*/ 54957 h 210447"/>
                <a:gd name="connsiteX54" fmla="*/ 276 w 131424"/>
                <a:gd name="connsiteY54" fmla="*/ 53197 h 210447"/>
                <a:gd name="connsiteX55" fmla="*/ 276 w 131424"/>
                <a:gd name="connsiteY55" fmla="*/ 50556 h 210447"/>
                <a:gd name="connsiteX56" fmla="*/ 1926 w 131424"/>
                <a:gd name="connsiteY56" fmla="*/ 49896 h 210447"/>
                <a:gd name="connsiteX57" fmla="*/ 1926 w 131424"/>
                <a:gd name="connsiteY57" fmla="*/ 47586 h 210447"/>
                <a:gd name="connsiteX58" fmla="*/ 166 w 131424"/>
                <a:gd name="connsiteY58" fmla="*/ 43735 h 210447"/>
                <a:gd name="connsiteX59" fmla="*/ 1046 w 131424"/>
                <a:gd name="connsiteY59" fmla="*/ 39774 h 210447"/>
                <a:gd name="connsiteX60" fmla="*/ 1926 w 131424"/>
                <a:gd name="connsiteY60" fmla="*/ 36693 h 210447"/>
                <a:gd name="connsiteX61" fmla="*/ 4566 w 131424"/>
                <a:gd name="connsiteY61" fmla="*/ 35703 h 210447"/>
                <a:gd name="connsiteX62" fmla="*/ 6547 w 131424"/>
                <a:gd name="connsiteY62" fmla="*/ 33063 h 210447"/>
                <a:gd name="connsiteX63" fmla="*/ 9298 w 131424"/>
                <a:gd name="connsiteY63" fmla="*/ 31412 h 210447"/>
                <a:gd name="connsiteX64" fmla="*/ 12818 w 131424"/>
                <a:gd name="connsiteY64" fmla="*/ 29652 h 210447"/>
                <a:gd name="connsiteX65" fmla="*/ 14249 w 131424"/>
                <a:gd name="connsiteY65" fmla="*/ 26351 h 210447"/>
                <a:gd name="connsiteX66" fmla="*/ 14249 w 131424"/>
                <a:gd name="connsiteY66" fmla="*/ 23930 h 210447"/>
                <a:gd name="connsiteX67" fmla="*/ 17219 w 131424"/>
                <a:gd name="connsiteY67" fmla="*/ 22610 h 210447"/>
                <a:gd name="connsiteX68" fmla="*/ 18540 w 131424"/>
                <a:gd name="connsiteY68" fmla="*/ 20300 h 210447"/>
                <a:gd name="connsiteX69" fmla="*/ 18540 w 131424"/>
                <a:gd name="connsiteY69" fmla="*/ 17109 h 210447"/>
                <a:gd name="connsiteX70" fmla="*/ 21180 w 131424"/>
                <a:gd name="connsiteY70" fmla="*/ 15789 h 210447"/>
                <a:gd name="connsiteX71" fmla="*/ 24921 w 131424"/>
                <a:gd name="connsiteY71" fmla="*/ 14468 h 210447"/>
                <a:gd name="connsiteX72" fmla="*/ 26461 w 131424"/>
                <a:gd name="connsiteY72" fmla="*/ 11388 h 210447"/>
                <a:gd name="connsiteX73" fmla="*/ 28442 w 131424"/>
                <a:gd name="connsiteY73" fmla="*/ 9077 h 210447"/>
                <a:gd name="connsiteX74" fmla="*/ 30422 w 131424"/>
                <a:gd name="connsiteY74" fmla="*/ 8527 h 210447"/>
                <a:gd name="connsiteX75" fmla="*/ 33503 w 131424"/>
                <a:gd name="connsiteY75" fmla="*/ 8527 h 210447"/>
                <a:gd name="connsiteX76" fmla="*/ 35153 w 131424"/>
                <a:gd name="connsiteY76" fmla="*/ 7207 h 210447"/>
                <a:gd name="connsiteX77" fmla="*/ 38014 w 131424"/>
                <a:gd name="connsiteY77" fmla="*/ 5556 h 210447"/>
                <a:gd name="connsiteX78" fmla="*/ 38014 w 131424"/>
                <a:gd name="connsiteY78" fmla="*/ 1816 h 210447"/>
                <a:gd name="connsiteX79" fmla="*/ 39774 w 131424"/>
                <a:gd name="connsiteY79" fmla="*/ 165 h 210447"/>
                <a:gd name="connsiteX80" fmla="*/ 43405 w 131424"/>
                <a:gd name="connsiteY80" fmla="*/ 165 h 210447"/>
                <a:gd name="connsiteX81" fmla="*/ 46926 w 131424"/>
                <a:gd name="connsiteY81" fmla="*/ 1265 h 210447"/>
                <a:gd name="connsiteX82" fmla="*/ 48136 w 131424"/>
                <a:gd name="connsiteY82" fmla="*/ 5886 h 210447"/>
                <a:gd name="connsiteX83" fmla="*/ 51437 w 131424"/>
                <a:gd name="connsiteY83" fmla="*/ 7427 h 210447"/>
                <a:gd name="connsiteX84" fmla="*/ 54188 w 131424"/>
                <a:gd name="connsiteY84" fmla="*/ 9297 h 210447"/>
                <a:gd name="connsiteX85" fmla="*/ 57378 w 131424"/>
                <a:gd name="connsiteY85" fmla="*/ 9297 h 210447"/>
                <a:gd name="connsiteX86" fmla="*/ 59029 w 131424"/>
                <a:gd name="connsiteY86" fmla="*/ 8747 h 210447"/>
                <a:gd name="connsiteX87" fmla="*/ 65190 w 131424"/>
                <a:gd name="connsiteY87" fmla="*/ 11058 h 210447"/>
                <a:gd name="connsiteX88" fmla="*/ 72562 w 131424"/>
                <a:gd name="connsiteY88" fmla="*/ 11718 h 210447"/>
                <a:gd name="connsiteX89" fmla="*/ 77623 w 131424"/>
                <a:gd name="connsiteY89" fmla="*/ 11718 h 210447"/>
                <a:gd name="connsiteX90" fmla="*/ 83784 w 131424"/>
                <a:gd name="connsiteY90" fmla="*/ 8637 h 210447"/>
                <a:gd name="connsiteX91" fmla="*/ 88075 w 131424"/>
                <a:gd name="connsiteY91" fmla="*/ 8087 h 210447"/>
                <a:gd name="connsiteX92" fmla="*/ 92146 w 131424"/>
                <a:gd name="connsiteY92" fmla="*/ 8087 h 210447"/>
                <a:gd name="connsiteX93" fmla="*/ 95777 w 131424"/>
                <a:gd name="connsiteY93" fmla="*/ 6987 h 210447"/>
                <a:gd name="connsiteX94" fmla="*/ 101278 w 131424"/>
                <a:gd name="connsiteY94" fmla="*/ 6987 h 210447"/>
                <a:gd name="connsiteX95" fmla="*/ 104909 w 131424"/>
                <a:gd name="connsiteY95" fmla="*/ 7647 h 210447"/>
                <a:gd name="connsiteX96" fmla="*/ 106669 w 131424"/>
                <a:gd name="connsiteY96" fmla="*/ 10617 h 210447"/>
                <a:gd name="connsiteX97" fmla="*/ 109310 w 131424"/>
                <a:gd name="connsiteY97" fmla="*/ 19419 h 210447"/>
                <a:gd name="connsiteX98" fmla="*/ 113381 w 131424"/>
                <a:gd name="connsiteY98" fmla="*/ 24811 h 210447"/>
                <a:gd name="connsiteX99" fmla="*/ 115031 w 131424"/>
                <a:gd name="connsiteY99" fmla="*/ 28992 h 210447"/>
                <a:gd name="connsiteX100" fmla="*/ 115031 w 131424"/>
                <a:gd name="connsiteY100" fmla="*/ 34933 h 210447"/>
                <a:gd name="connsiteX101" fmla="*/ 118222 w 131424"/>
                <a:gd name="connsiteY101" fmla="*/ 37683 h 210447"/>
                <a:gd name="connsiteX102" fmla="*/ 118222 w 131424"/>
                <a:gd name="connsiteY102" fmla="*/ 41864 h 210447"/>
                <a:gd name="connsiteX103" fmla="*/ 120863 w 131424"/>
                <a:gd name="connsiteY103" fmla="*/ 44175 h 210447"/>
                <a:gd name="connsiteX104" fmla="*/ 122293 w 131424"/>
                <a:gd name="connsiteY104" fmla="*/ 47586 h 210447"/>
                <a:gd name="connsiteX105" fmla="*/ 124823 w 131424"/>
                <a:gd name="connsiteY105" fmla="*/ 49346 h 210447"/>
                <a:gd name="connsiteX106" fmla="*/ 127134 w 131424"/>
                <a:gd name="connsiteY106" fmla="*/ 50006 h 210447"/>
                <a:gd name="connsiteX107" fmla="*/ 127134 w 131424"/>
                <a:gd name="connsiteY107" fmla="*/ 52537 h 210447"/>
                <a:gd name="connsiteX108" fmla="*/ 129114 w 131424"/>
                <a:gd name="connsiteY108" fmla="*/ 55398 h 210447"/>
                <a:gd name="connsiteX109" fmla="*/ 131425 w 131424"/>
                <a:gd name="connsiteY109" fmla="*/ 59138 h 210447"/>
                <a:gd name="connsiteX110" fmla="*/ 130215 w 131424"/>
                <a:gd name="connsiteY110" fmla="*/ 63759 h 210447"/>
                <a:gd name="connsiteX111" fmla="*/ 127904 w 131424"/>
                <a:gd name="connsiteY111" fmla="*/ 65740 h 210447"/>
                <a:gd name="connsiteX112" fmla="*/ 127024 w 131424"/>
                <a:gd name="connsiteY112" fmla="*/ 70471 h 210447"/>
                <a:gd name="connsiteX113" fmla="*/ 124273 w 131424"/>
                <a:gd name="connsiteY113" fmla="*/ 73332 h 210447"/>
                <a:gd name="connsiteX114" fmla="*/ 119982 w 131424"/>
                <a:gd name="connsiteY114" fmla="*/ 75642 h 210447"/>
                <a:gd name="connsiteX115" fmla="*/ 116902 w 131424"/>
                <a:gd name="connsiteY115" fmla="*/ 78503 h 210447"/>
                <a:gd name="connsiteX116" fmla="*/ 111951 w 131424"/>
                <a:gd name="connsiteY116" fmla="*/ 83674 h 210447"/>
                <a:gd name="connsiteX117" fmla="*/ 110960 w 131424"/>
                <a:gd name="connsiteY117" fmla="*/ 90385 h 210447"/>
                <a:gd name="connsiteX118" fmla="*/ 110960 w 131424"/>
                <a:gd name="connsiteY118" fmla="*/ 96327 h 210447"/>
                <a:gd name="connsiteX119" fmla="*/ 112831 w 131424"/>
                <a:gd name="connsiteY119" fmla="*/ 100618 h 210447"/>
                <a:gd name="connsiteX120" fmla="*/ 116792 w 131424"/>
                <a:gd name="connsiteY120" fmla="*/ 107219 h 210447"/>
                <a:gd name="connsiteX121" fmla="*/ 118442 w 131424"/>
                <a:gd name="connsiteY121" fmla="*/ 113821 h 210447"/>
                <a:gd name="connsiteX122" fmla="*/ 117562 w 131424"/>
                <a:gd name="connsiteY122" fmla="*/ 117781 h 210447"/>
                <a:gd name="connsiteX123" fmla="*/ 118442 w 131424"/>
                <a:gd name="connsiteY123" fmla="*/ 122292 h 210447"/>
                <a:gd name="connsiteX124" fmla="*/ 119432 w 131424"/>
                <a:gd name="connsiteY124" fmla="*/ 126143 h 210447"/>
                <a:gd name="connsiteX125" fmla="*/ 119432 w 131424"/>
                <a:gd name="connsiteY125" fmla="*/ 134835 h 210447"/>
                <a:gd name="connsiteX126" fmla="*/ 118112 w 131424"/>
                <a:gd name="connsiteY126" fmla="*/ 141217 h 210447"/>
                <a:gd name="connsiteX127" fmla="*/ 116792 w 131424"/>
                <a:gd name="connsiteY127" fmla="*/ 146498 h 210447"/>
                <a:gd name="connsiteX128" fmla="*/ 113711 w 131424"/>
                <a:gd name="connsiteY128" fmla="*/ 151559 h 210447"/>
                <a:gd name="connsiteX129" fmla="*/ 111290 w 131424"/>
                <a:gd name="connsiteY129" fmla="*/ 155300 h 210447"/>
                <a:gd name="connsiteX130" fmla="*/ 107330 w 131424"/>
                <a:gd name="connsiteY130" fmla="*/ 158931 h 210447"/>
                <a:gd name="connsiteX131" fmla="*/ 104029 w 131424"/>
                <a:gd name="connsiteY131" fmla="*/ 161681 h 210447"/>
                <a:gd name="connsiteX132" fmla="*/ 102378 w 131424"/>
                <a:gd name="connsiteY132" fmla="*/ 167073 h 210447"/>
                <a:gd name="connsiteX133" fmla="*/ 101058 w 131424"/>
                <a:gd name="connsiteY133" fmla="*/ 173454 h 210447"/>
                <a:gd name="connsiteX134" fmla="*/ 97097 w 131424"/>
                <a:gd name="connsiteY134" fmla="*/ 175985 h 210447"/>
                <a:gd name="connsiteX135" fmla="*/ 95557 w 131424"/>
                <a:gd name="connsiteY135" fmla="*/ 180166 h 210447"/>
                <a:gd name="connsiteX136" fmla="*/ 95557 w 131424"/>
                <a:gd name="connsiteY136" fmla="*/ 183576 h 210447"/>
                <a:gd name="connsiteX137" fmla="*/ 92366 w 131424"/>
                <a:gd name="connsiteY137" fmla="*/ 184786 h 210447"/>
                <a:gd name="connsiteX138" fmla="*/ 87745 w 131424"/>
                <a:gd name="connsiteY138" fmla="*/ 188087 h 210447"/>
                <a:gd name="connsiteX139" fmla="*/ 87745 w 131424"/>
                <a:gd name="connsiteY139" fmla="*/ 191938 h 210447"/>
                <a:gd name="connsiteX140" fmla="*/ 86975 w 131424"/>
                <a:gd name="connsiteY140" fmla="*/ 197329 h 210447"/>
                <a:gd name="connsiteX141" fmla="*/ 84664 w 131424"/>
                <a:gd name="connsiteY141" fmla="*/ 201510 h 210447"/>
                <a:gd name="connsiteX142" fmla="*/ 81474 w 131424"/>
                <a:gd name="connsiteY142" fmla="*/ 206681 h 21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1424" h="210447">
                  <a:moveTo>
                    <a:pt x="81474" y="206681"/>
                  </a:moveTo>
                  <a:cubicBezTo>
                    <a:pt x="81363" y="207650"/>
                    <a:pt x="80981" y="208563"/>
                    <a:pt x="80373" y="209322"/>
                  </a:cubicBezTo>
                  <a:cubicBezTo>
                    <a:pt x="79357" y="210158"/>
                    <a:pt x="78051" y="210554"/>
                    <a:pt x="76743" y="210422"/>
                  </a:cubicBezTo>
                  <a:cubicBezTo>
                    <a:pt x="75973" y="210422"/>
                    <a:pt x="75532" y="208002"/>
                    <a:pt x="74762" y="207562"/>
                  </a:cubicBezTo>
                  <a:cubicBezTo>
                    <a:pt x="73992" y="207122"/>
                    <a:pt x="73222" y="207562"/>
                    <a:pt x="72672" y="207562"/>
                  </a:cubicBezTo>
                  <a:cubicBezTo>
                    <a:pt x="72122" y="207562"/>
                    <a:pt x="70361" y="207562"/>
                    <a:pt x="69811" y="207562"/>
                  </a:cubicBezTo>
                  <a:cubicBezTo>
                    <a:pt x="69261" y="207562"/>
                    <a:pt x="69041" y="204921"/>
                    <a:pt x="68381" y="204261"/>
                  </a:cubicBezTo>
                  <a:cubicBezTo>
                    <a:pt x="67721" y="203601"/>
                    <a:pt x="66620" y="203050"/>
                    <a:pt x="66070" y="202500"/>
                  </a:cubicBezTo>
                  <a:cubicBezTo>
                    <a:pt x="65270" y="201906"/>
                    <a:pt x="64597" y="201158"/>
                    <a:pt x="64090" y="200300"/>
                  </a:cubicBezTo>
                  <a:cubicBezTo>
                    <a:pt x="63980" y="199057"/>
                    <a:pt x="63980" y="197802"/>
                    <a:pt x="64090" y="196559"/>
                  </a:cubicBezTo>
                  <a:cubicBezTo>
                    <a:pt x="64018" y="195371"/>
                    <a:pt x="63719" y="194216"/>
                    <a:pt x="63210" y="193148"/>
                  </a:cubicBezTo>
                  <a:cubicBezTo>
                    <a:pt x="63210" y="192598"/>
                    <a:pt x="61229" y="192158"/>
                    <a:pt x="60789" y="191608"/>
                  </a:cubicBezTo>
                  <a:cubicBezTo>
                    <a:pt x="60455" y="190948"/>
                    <a:pt x="60231" y="190244"/>
                    <a:pt x="60129" y="189518"/>
                  </a:cubicBezTo>
                  <a:cubicBezTo>
                    <a:pt x="60129" y="188747"/>
                    <a:pt x="61339" y="187537"/>
                    <a:pt x="61339" y="186877"/>
                  </a:cubicBezTo>
                  <a:cubicBezTo>
                    <a:pt x="61339" y="186217"/>
                    <a:pt x="60349" y="184896"/>
                    <a:pt x="60129" y="184236"/>
                  </a:cubicBezTo>
                  <a:cubicBezTo>
                    <a:pt x="60016" y="182993"/>
                    <a:pt x="60016" y="181739"/>
                    <a:pt x="60129" y="180496"/>
                  </a:cubicBezTo>
                  <a:cubicBezTo>
                    <a:pt x="60129" y="179395"/>
                    <a:pt x="60129" y="177305"/>
                    <a:pt x="60129" y="176204"/>
                  </a:cubicBezTo>
                  <a:cubicBezTo>
                    <a:pt x="60129" y="175104"/>
                    <a:pt x="59359" y="173234"/>
                    <a:pt x="59249" y="172244"/>
                  </a:cubicBezTo>
                  <a:cubicBezTo>
                    <a:pt x="59139" y="171254"/>
                    <a:pt x="59249" y="168943"/>
                    <a:pt x="59249" y="167953"/>
                  </a:cubicBezTo>
                  <a:cubicBezTo>
                    <a:pt x="59304" y="166962"/>
                    <a:pt x="59304" y="165972"/>
                    <a:pt x="59249" y="164982"/>
                  </a:cubicBezTo>
                  <a:cubicBezTo>
                    <a:pt x="59471" y="163893"/>
                    <a:pt x="59471" y="162771"/>
                    <a:pt x="59249" y="161681"/>
                  </a:cubicBezTo>
                  <a:cubicBezTo>
                    <a:pt x="59249" y="161131"/>
                    <a:pt x="56938" y="161681"/>
                    <a:pt x="56278" y="160801"/>
                  </a:cubicBezTo>
                  <a:cubicBezTo>
                    <a:pt x="55618" y="159921"/>
                    <a:pt x="55178" y="158380"/>
                    <a:pt x="54628" y="157720"/>
                  </a:cubicBezTo>
                  <a:cubicBezTo>
                    <a:pt x="54078" y="157060"/>
                    <a:pt x="51767" y="155190"/>
                    <a:pt x="51327" y="153980"/>
                  </a:cubicBezTo>
                  <a:cubicBezTo>
                    <a:pt x="50887" y="152769"/>
                    <a:pt x="51327" y="151339"/>
                    <a:pt x="51327" y="150569"/>
                  </a:cubicBezTo>
                  <a:cubicBezTo>
                    <a:pt x="50892" y="149755"/>
                    <a:pt x="50293" y="149039"/>
                    <a:pt x="49567" y="148478"/>
                  </a:cubicBezTo>
                  <a:cubicBezTo>
                    <a:pt x="48961" y="148214"/>
                    <a:pt x="48335" y="147994"/>
                    <a:pt x="47696" y="147818"/>
                  </a:cubicBezTo>
                  <a:cubicBezTo>
                    <a:pt x="47146" y="147818"/>
                    <a:pt x="45826" y="146608"/>
                    <a:pt x="45496" y="145838"/>
                  </a:cubicBezTo>
                  <a:cubicBezTo>
                    <a:pt x="45166" y="145068"/>
                    <a:pt x="45496" y="143197"/>
                    <a:pt x="45496" y="142427"/>
                  </a:cubicBezTo>
                  <a:cubicBezTo>
                    <a:pt x="44905" y="141338"/>
                    <a:pt x="44077" y="140402"/>
                    <a:pt x="43075" y="139676"/>
                  </a:cubicBezTo>
                  <a:cubicBezTo>
                    <a:pt x="42097" y="139401"/>
                    <a:pt x="41106" y="139181"/>
                    <a:pt x="40104" y="139016"/>
                  </a:cubicBezTo>
                  <a:cubicBezTo>
                    <a:pt x="39350" y="138631"/>
                    <a:pt x="38648" y="138147"/>
                    <a:pt x="38014" y="137586"/>
                  </a:cubicBezTo>
                  <a:cubicBezTo>
                    <a:pt x="37850" y="136904"/>
                    <a:pt x="37850" y="136177"/>
                    <a:pt x="38014" y="135496"/>
                  </a:cubicBezTo>
                  <a:cubicBezTo>
                    <a:pt x="38014" y="134835"/>
                    <a:pt x="38784" y="133625"/>
                    <a:pt x="38894" y="133075"/>
                  </a:cubicBezTo>
                  <a:cubicBezTo>
                    <a:pt x="39008" y="131865"/>
                    <a:pt x="39008" y="130654"/>
                    <a:pt x="38894" y="129444"/>
                  </a:cubicBezTo>
                  <a:cubicBezTo>
                    <a:pt x="39122" y="128102"/>
                    <a:pt x="39122" y="126715"/>
                    <a:pt x="38894" y="125373"/>
                  </a:cubicBezTo>
                  <a:cubicBezTo>
                    <a:pt x="38344" y="124493"/>
                    <a:pt x="36034" y="123943"/>
                    <a:pt x="35373" y="123173"/>
                  </a:cubicBezTo>
                  <a:cubicBezTo>
                    <a:pt x="34861" y="121907"/>
                    <a:pt x="34564" y="120576"/>
                    <a:pt x="34493" y="119212"/>
                  </a:cubicBezTo>
                  <a:cubicBezTo>
                    <a:pt x="34493" y="118441"/>
                    <a:pt x="34493" y="116681"/>
                    <a:pt x="34493" y="115911"/>
                  </a:cubicBezTo>
                  <a:cubicBezTo>
                    <a:pt x="34214" y="114338"/>
                    <a:pt x="33694" y="112819"/>
                    <a:pt x="32953" y="111400"/>
                  </a:cubicBezTo>
                  <a:cubicBezTo>
                    <a:pt x="31805" y="110058"/>
                    <a:pt x="30515" y="108836"/>
                    <a:pt x="29102" y="107769"/>
                  </a:cubicBezTo>
                  <a:cubicBezTo>
                    <a:pt x="27924" y="107065"/>
                    <a:pt x="26785" y="106295"/>
                    <a:pt x="25691" y="105459"/>
                  </a:cubicBezTo>
                  <a:cubicBezTo>
                    <a:pt x="24921" y="104579"/>
                    <a:pt x="24591" y="102158"/>
                    <a:pt x="23931" y="101278"/>
                  </a:cubicBezTo>
                  <a:cubicBezTo>
                    <a:pt x="23271" y="100398"/>
                    <a:pt x="21950" y="100068"/>
                    <a:pt x="21510" y="99517"/>
                  </a:cubicBezTo>
                  <a:cubicBezTo>
                    <a:pt x="20893" y="98538"/>
                    <a:pt x="20446" y="97460"/>
                    <a:pt x="20190" y="96327"/>
                  </a:cubicBezTo>
                  <a:cubicBezTo>
                    <a:pt x="20190" y="95226"/>
                    <a:pt x="20190" y="92916"/>
                    <a:pt x="20190" y="91706"/>
                  </a:cubicBezTo>
                  <a:cubicBezTo>
                    <a:pt x="20190" y="90495"/>
                    <a:pt x="18980" y="88955"/>
                    <a:pt x="18650" y="87965"/>
                  </a:cubicBezTo>
                  <a:cubicBezTo>
                    <a:pt x="18575" y="86017"/>
                    <a:pt x="18392" y="84070"/>
                    <a:pt x="18100" y="82133"/>
                  </a:cubicBezTo>
                  <a:cubicBezTo>
                    <a:pt x="18100" y="80923"/>
                    <a:pt x="15239" y="79273"/>
                    <a:pt x="14799" y="78063"/>
                  </a:cubicBezTo>
                  <a:cubicBezTo>
                    <a:pt x="14359" y="76852"/>
                    <a:pt x="14799" y="75422"/>
                    <a:pt x="14799" y="74542"/>
                  </a:cubicBezTo>
                  <a:cubicBezTo>
                    <a:pt x="14662" y="72143"/>
                    <a:pt x="14181" y="69767"/>
                    <a:pt x="13368" y="67500"/>
                  </a:cubicBezTo>
                  <a:cubicBezTo>
                    <a:pt x="11767" y="65355"/>
                    <a:pt x="9921" y="63396"/>
                    <a:pt x="7867" y="61669"/>
                  </a:cubicBezTo>
                  <a:cubicBezTo>
                    <a:pt x="6598" y="60844"/>
                    <a:pt x="5418" y="59875"/>
                    <a:pt x="4346" y="58808"/>
                  </a:cubicBezTo>
                  <a:cubicBezTo>
                    <a:pt x="4346" y="58038"/>
                    <a:pt x="3576" y="55728"/>
                    <a:pt x="2916" y="54957"/>
                  </a:cubicBezTo>
                  <a:cubicBezTo>
                    <a:pt x="2256" y="54187"/>
                    <a:pt x="606" y="53857"/>
                    <a:pt x="276" y="53197"/>
                  </a:cubicBezTo>
                  <a:cubicBezTo>
                    <a:pt x="-92" y="52350"/>
                    <a:pt x="-92" y="51404"/>
                    <a:pt x="276" y="50556"/>
                  </a:cubicBezTo>
                  <a:cubicBezTo>
                    <a:pt x="276" y="50556"/>
                    <a:pt x="1596" y="50556"/>
                    <a:pt x="1926" y="49896"/>
                  </a:cubicBezTo>
                  <a:cubicBezTo>
                    <a:pt x="2149" y="49137"/>
                    <a:pt x="2149" y="48345"/>
                    <a:pt x="1926" y="47586"/>
                  </a:cubicBezTo>
                  <a:cubicBezTo>
                    <a:pt x="1926" y="46595"/>
                    <a:pt x="276" y="44835"/>
                    <a:pt x="166" y="43735"/>
                  </a:cubicBezTo>
                  <a:cubicBezTo>
                    <a:pt x="300" y="42381"/>
                    <a:pt x="596" y="41050"/>
                    <a:pt x="1046" y="39774"/>
                  </a:cubicBezTo>
                  <a:cubicBezTo>
                    <a:pt x="1046" y="39004"/>
                    <a:pt x="1046" y="37244"/>
                    <a:pt x="1926" y="36693"/>
                  </a:cubicBezTo>
                  <a:cubicBezTo>
                    <a:pt x="2806" y="36143"/>
                    <a:pt x="4016" y="36143"/>
                    <a:pt x="4566" y="35703"/>
                  </a:cubicBezTo>
                  <a:cubicBezTo>
                    <a:pt x="5117" y="35263"/>
                    <a:pt x="5997" y="33613"/>
                    <a:pt x="6547" y="33063"/>
                  </a:cubicBezTo>
                  <a:cubicBezTo>
                    <a:pt x="7413" y="32435"/>
                    <a:pt x="8334" y="31885"/>
                    <a:pt x="9298" y="31412"/>
                  </a:cubicBezTo>
                  <a:cubicBezTo>
                    <a:pt x="10553" y="31005"/>
                    <a:pt x="11739" y="30411"/>
                    <a:pt x="12818" y="29652"/>
                  </a:cubicBezTo>
                  <a:cubicBezTo>
                    <a:pt x="13515" y="28662"/>
                    <a:pt x="14001" y="27539"/>
                    <a:pt x="14249" y="26351"/>
                  </a:cubicBezTo>
                  <a:cubicBezTo>
                    <a:pt x="14249" y="25801"/>
                    <a:pt x="14249" y="24371"/>
                    <a:pt x="14249" y="23930"/>
                  </a:cubicBezTo>
                  <a:cubicBezTo>
                    <a:pt x="14249" y="23490"/>
                    <a:pt x="16669" y="23160"/>
                    <a:pt x="17219" y="22610"/>
                  </a:cubicBezTo>
                  <a:cubicBezTo>
                    <a:pt x="17825" y="21950"/>
                    <a:pt x="18276" y="21158"/>
                    <a:pt x="18540" y="20300"/>
                  </a:cubicBezTo>
                  <a:cubicBezTo>
                    <a:pt x="18540" y="19529"/>
                    <a:pt x="18540" y="17769"/>
                    <a:pt x="18540" y="17109"/>
                  </a:cubicBezTo>
                  <a:cubicBezTo>
                    <a:pt x="19323" y="16493"/>
                    <a:pt x="20221" y="16053"/>
                    <a:pt x="21180" y="15789"/>
                  </a:cubicBezTo>
                  <a:cubicBezTo>
                    <a:pt x="22470" y="15480"/>
                    <a:pt x="23724" y="15041"/>
                    <a:pt x="24921" y="14468"/>
                  </a:cubicBezTo>
                  <a:cubicBezTo>
                    <a:pt x="25581" y="13918"/>
                    <a:pt x="26021" y="12158"/>
                    <a:pt x="26461" y="11388"/>
                  </a:cubicBezTo>
                  <a:cubicBezTo>
                    <a:pt x="26971" y="10497"/>
                    <a:pt x="27642" y="9715"/>
                    <a:pt x="28442" y="9077"/>
                  </a:cubicBezTo>
                  <a:cubicBezTo>
                    <a:pt x="29059" y="8769"/>
                    <a:pt x="29732" y="8582"/>
                    <a:pt x="30422" y="8527"/>
                  </a:cubicBezTo>
                  <a:cubicBezTo>
                    <a:pt x="31192" y="8527"/>
                    <a:pt x="32733" y="8527"/>
                    <a:pt x="33503" y="8527"/>
                  </a:cubicBezTo>
                  <a:cubicBezTo>
                    <a:pt x="34273" y="8527"/>
                    <a:pt x="34713" y="7427"/>
                    <a:pt x="35153" y="7207"/>
                  </a:cubicBezTo>
                  <a:cubicBezTo>
                    <a:pt x="35593" y="6987"/>
                    <a:pt x="37574" y="6217"/>
                    <a:pt x="38014" y="5556"/>
                  </a:cubicBezTo>
                  <a:cubicBezTo>
                    <a:pt x="38454" y="4896"/>
                    <a:pt x="38014" y="2696"/>
                    <a:pt x="38014" y="1816"/>
                  </a:cubicBezTo>
                  <a:cubicBezTo>
                    <a:pt x="38431" y="1111"/>
                    <a:pt x="39042" y="539"/>
                    <a:pt x="39774" y="165"/>
                  </a:cubicBezTo>
                  <a:cubicBezTo>
                    <a:pt x="40975" y="-55"/>
                    <a:pt x="42205" y="-55"/>
                    <a:pt x="43405" y="165"/>
                  </a:cubicBezTo>
                  <a:cubicBezTo>
                    <a:pt x="44653" y="231"/>
                    <a:pt x="45864" y="605"/>
                    <a:pt x="46926" y="1265"/>
                  </a:cubicBezTo>
                  <a:cubicBezTo>
                    <a:pt x="47696" y="2146"/>
                    <a:pt x="46926" y="5006"/>
                    <a:pt x="48136" y="5886"/>
                  </a:cubicBezTo>
                  <a:cubicBezTo>
                    <a:pt x="49347" y="6766"/>
                    <a:pt x="50667" y="6987"/>
                    <a:pt x="51437" y="7427"/>
                  </a:cubicBezTo>
                  <a:cubicBezTo>
                    <a:pt x="52207" y="7867"/>
                    <a:pt x="53417" y="8967"/>
                    <a:pt x="54188" y="9297"/>
                  </a:cubicBezTo>
                  <a:cubicBezTo>
                    <a:pt x="55241" y="9506"/>
                    <a:pt x="56325" y="9506"/>
                    <a:pt x="57378" y="9297"/>
                  </a:cubicBezTo>
                  <a:cubicBezTo>
                    <a:pt x="57911" y="9066"/>
                    <a:pt x="58463" y="8879"/>
                    <a:pt x="59029" y="8747"/>
                  </a:cubicBezTo>
                  <a:cubicBezTo>
                    <a:pt x="60679" y="8747"/>
                    <a:pt x="63650" y="10728"/>
                    <a:pt x="65190" y="11058"/>
                  </a:cubicBezTo>
                  <a:cubicBezTo>
                    <a:pt x="67630" y="11443"/>
                    <a:pt x="70093" y="11663"/>
                    <a:pt x="72562" y="11718"/>
                  </a:cubicBezTo>
                  <a:cubicBezTo>
                    <a:pt x="74247" y="11828"/>
                    <a:pt x="75937" y="11828"/>
                    <a:pt x="77623" y="11718"/>
                  </a:cubicBezTo>
                  <a:cubicBezTo>
                    <a:pt x="79273" y="11718"/>
                    <a:pt x="82134" y="9077"/>
                    <a:pt x="83784" y="8637"/>
                  </a:cubicBezTo>
                  <a:cubicBezTo>
                    <a:pt x="85190" y="8296"/>
                    <a:pt x="86629" y="8109"/>
                    <a:pt x="88075" y="8087"/>
                  </a:cubicBezTo>
                  <a:cubicBezTo>
                    <a:pt x="89175" y="8087"/>
                    <a:pt x="91156" y="8637"/>
                    <a:pt x="92146" y="8087"/>
                  </a:cubicBezTo>
                  <a:cubicBezTo>
                    <a:pt x="93375" y="7790"/>
                    <a:pt x="94588" y="7416"/>
                    <a:pt x="95777" y="6987"/>
                  </a:cubicBezTo>
                  <a:cubicBezTo>
                    <a:pt x="97607" y="6822"/>
                    <a:pt x="99448" y="6822"/>
                    <a:pt x="101278" y="6987"/>
                  </a:cubicBezTo>
                  <a:cubicBezTo>
                    <a:pt x="102523" y="6932"/>
                    <a:pt x="103764" y="7152"/>
                    <a:pt x="104909" y="7647"/>
                  </a:cubicBezTo>
                  <a:cubicBezTo>
                    <a:pt x="105745" y="8461"/>
                    <a:pt x="106351" y="9495"/>
                    <a:pt x="106669" y="10617"/>
                  </a:cubicBezTo>
                  <a:cubicBezTo>
                    <a:pt x="107550" y="12708"/>
                    <a:pt x="108320" y="17329"/>
                    <a:pt x="109310" y="19419"/>
                  </a:cubicBezTo>
                  <a:cubicBezTo>
                    <a:pt x="110300" y="21510"/>
                    <a:pt x="112611" y="23380"/>
                    <a:pt x="113381" y="24811"/>
                  </a:cubicBezTo>
                  <a:cubicBezTo>
                    <a:pt x="114137" y="26109"/>
                    <a:pt x="114693" y="27528"/>
                    <a:pt x="115031" y="28992"/>
                  </a:cubicBezTo>
                  <a:cubicBezTo>
                    <a:pt x="115031" y="30532"/>
                    <a:pt x="114481" y="33613"/>
                    <a:pt x="115031" y="34933"/>
                  </a:cubicBezTo>
                  <a:cubicBezTo>
                    <a:pt x="115581" y="36253"/>
                    <a:pt x="117782" y="36693"/>
                    <a:pt x="118222" y="37683"/>
                  </a:cubicBezTo>
                  <a:cubicBezTo>
                    <a:pt x="118662" y="38674"/>
                    <a:pt x="118222" y="40874"/>
                    <a:pt x="118222" y="41864"/>
                  </a:cubicBezTo>
                  <a:cubicBezTo>
                    <a:pt x="118222" y="42855"/>
                    <a:pt x="120312" y="43515"/>
                    <a:pt x="120863" y="44175"/>
                  </a:cubicBezTo>
                  <a:cubicBezTo>
                    <a:pt x="121413" y="44835"/>
                    <a:pt x="121743" y="46816"/>
                    <a:pt x="122293" y="47586"/>
                  </a:cubicBezTo>
                  <a:cubicBezTo>
                    <a:pt x="123064" y="48268"/>
                    <a:pt x="123914" y="48862"/>
                    <a:pt x="124823" y="49346"/>
                  </a:cubicBezTo>
                  <a:cubicBezTo>
                    <a:pt x="125374" y="49346"/>
                    <a:pt x="126804" y="49346"/>
                    <a:pt x="127134" y="50006"/>
                  </a:cubicBezTo>
                  <a:cubicBezTo>
                    <a:pt x="127464" y="50667"/>
                    <a:pt x="127134" y="51877"/>
                    <a:pt x="127134" y="52537"/>
                  </a:cubicBezTo>
                  <a:cubicBezTo>
                    <a:pt x="127680" y="53560"/>
                    <a:pt x="128344" y="54528"/>
                    <a:pt x="129114" y="55398"/>
                  </a:cubicBezTo>
                  <a:cubicBezTo>
                    <a:pt x="130050" y="56531"/>
                    <a:pt x="130827" y="57796"/>
                    <a:pt x="131425" y="59138"/>
                  </a:cubicBezTo>
                  <a:cubicBezTo>
                    <a:pt x="131364" y="60745"/>
                    <a:pt x="130952" y="62329"/>
                    <a:pt x="130215" y="63759"/>
                  </a:cubicBezTo>
                  <a:cubicBezTo>
                    <a:pt x="130215" y="64420"/>
                    <a:pt x="128234" y="65080"/>
                    <a:pt x="127904" y="65740"/>
                  </a:cubicBezTo>
                  <a:cubicBezTo>
                    <a:pt x="127574" y="66400"/>
                    <a:pt x="127904" y="69371"/>
                    <a:pt x="127024" y="70471"/>
                  </a:cubicBezTo>
                  <a:cubicBezTo>
                    <a:pt x="126253" y="71549"/>
                    <a:pt x="125326" y="72517"/>
                    <a:pt x="124273" y="73332"/>
                  </a:cubicBezTo>
                  <a:cubicBezTo>
                    <a:pt x="123283" y="74102"/>
                    <a:pt x="120973" y="74982"/>
                    <a:pt x="119982" y="75642"/>
                  </a:cubicBezTo>
                  <a:cubicBezTo>
                    <a:pt x="118903" y="76533"/>
                    <a:pt x="117875" y="77490"/>
                    <a:pt x="116902" y="78503"/>
                  </a:cubicBezTo>
                  <a:cubicBezTo>
                    <a:pt x="115006" y="79977"/>
                    <a:pt x="113338" y="81715"/>
                    <a:pt x="111951" y="83674"/>
                  </a:cubicBezTo>
                  <a:cubicBezTo>
                    <a:pt x="111344" y="85863"/>
                    <a:pt x="111012" y="88119"/>
                    <a:pt x="110960" y="90385"/>
                  </a:cubicBezTo>
                  <a:cubicBezTo>
                    <a:pt x="110792" y="92366"/>
                    <a:pt x="110792" y="94346"/>
                    <a:pt x="110960" y="96327"/>
                  </a:cubicBezTo>
                  <a:cubicBezTo>
                    <a:pt x="111471" y="97801"/>
                    <a:pt x="112096" y="99242"/>
                    <a:pt x="112831" y="100618"/>
                  </a:cubicBezTo>
                  <a:cubicBezTo>
                    <a:pt x="113711" y="102378"/>
                    <a:pt x="116021" y="105459"/>
                    <a:pt x="116792" y="107219"/>
                  </a:cubicBezTo>
                  <a:cubicBezTo>
                    <a:pt x="117611" y="109342"/>
                    <a:pt x="118166" y="111565"/>
                    <a:pt x="118442" y="113821"/>
                  </a:cubicBezTo>
                  <a:cubicBezTo>
                    <a:pt x="118442" y="114811"/>
                    <a:pt x="117562" y="116791"/>
                    <a:pt x="117562" y="117781"/>
                  </a:cubicBezTo>
                  <a:cubicBezTo>
                    <a:pt x="117738" y="119311"/>
                    <a:pt x="118033" y="120818"/>
                    <a:pt x="118442" y="122292"/>
                  </a:cubicBezTo>
                  <a:cubicBezTo>
                    <a:pt x="118442" y="123283"/>
                    <a:pt x="119322" y="125153"/>
                    <a:pt x="119432" y="126143"/>
                  </a:cubicBezTo>
                  <a:cubicBezTo>
                    <a:pt x="119762" y="129026"/>
                    <a:pt x="119762" y="131953"/>
                    <a:pt x="119432" y="134835"/>
                  </a:cubicBezTo>
                  <a:cubicBezTo>
                    <a:pt x="119109" y="136981"/>
                    <a:pt x="118669" y="139115"/>
                    <a:pt x="118112" y="141217"/>
                  </a:cubicBezTo>
                  <a:cubicBezTo>
                    <a:pt x="118112" y="142537"/>
                    <a:pt x="117232" y="145288"/>
                    <a:pt x="116792" y="146498"/>
                  </a:cubicBezTo>
                  <a:cubicBezTo>
                    <a:pt x="116352" y="147708"/>
                    <a:pt x="114481" y="150239"/>
                    <a:pt x="113711" y="151559"/>
                  </a:cubicBezTo>
                  <a:cubicBezTo>
                    <a:pt x="112983" y="152857"/>
                    <a:pt x="112174" y="154101"/>
                    <a:pt x="111290" y="155300"/>
                  </a:cubicBezTo>
                  <a:cubicBezTo>
                    <a:pt x="110410" y="156290"/>
                    <a:pt x="108320" y="158050"/>
                    <a:pt x="107330" y="158931"/>
                  </a:cubicBezTo>
                  <a:cubicBezTo>
                    <a:pt x="106154" y="159756"/>
                    <a:pt x="105051" y="160669"/>
                    <a:pt x="104029" y="161681"/>
                  </a:cubicBezTo>
                  <a:cubicBezTo>
                    <a:pt x="103264" y="163409"/>
                    <a:pt x="102710" y="165213"/>
                    <a:pt x="102378" y="167073"/>
                  </a:cubicBezTo>
                  <a:cubicBezTo>
                    <a:pt x="102173" y="169240"/>
                    <a:pt x="101730" y="171385"/>
                    <a:pt x="101058" y="173454"/>
                  </a:cubicBezTo>
                  <a:cubicBezTo>
                    <a:pt x="100398" y="174444"/>
                    <a:pt x="97867" y="175104"/>
                    <a:pt x="97097" y="175985"/>
                  </a:cubicBezTo>
                  <a:cubicBezTo>
                    <a:pt x="96358" y="177283"/>
                    <a:pt x="95837" y="178702"/>
                    <a:pt x="95557" y="180166"/>
                  </a:cubicBezTo>
                  <a:cubicBezTo>
                    <a:pt x="95557" y="180936"/>
                    <a:pt x="95557" y="182916"/>
                    <a:pt x="95557" y="183576"/>
                  </a:cubicBezTo>
                  <a:cubicBezTo>
                    <a:pt x="95557" y="184236"/>
                    <a:pt x="93136" y="184456"/>
                    <a:pt x="92366" y="184786"/>
                  </a:cubicBezTo>
                  <a:cubicBezTo>
                    <a:pt x="90619" y="185568"/>
                    <a:pt x="89048" y="186690"/>
                    <a:pt x="87745" y="188087"/>
                  </a:cubicBezTo>
                  <a:cubicBezTo>
                    <a:pt x="87745" y="188967"/>
                    <a:pt x="87745" y="190948"/>
                    <a:pt x="87745" y="191938"/>
                  </a:cubicBezTo>
                  <a:cubicBezTo>
                    <a:pt x="87651" y="193753"/>
                    <a:pt x="87393" y="195558"/>
                    <a:pt x="86975" y="197329"/>
                  </a:cubicBezTo>
                  <a:cubicBezTo>
                    <a:pt x="86975" y="198539"/>
                    <a:pt x="84995" y="200410"/>
                    <a:pt x="84664" y="201510"/>
                  </a:cubicBezTo>
                  <a:cubicBezTo>
                    <a:pt x="84334" y="202611"/>
                    <a:pt x="81694" y="205581"/>
                    <a:pt x="81474" y="206681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  <p:sp>
          <p:nvSpPr>
            <p:cNvPr id="366" name="Figura a mano libera: forma 61">
              <a:extLst>
                <a:ext uri="{FF2B5EF4-FFF2-40B4-BE49-F238E27FC236}">
                  <a16:creationId xmlns:a16="http://schemas.microsoft.com/office/drawing/2014/main" id="{BD102CF8-B277-5842-B2CA-2F1FEA97A56A}"/>
                </a:ext>
              </a:extLst>
            </p:cNvPr>
            <p:cNvSpPr/>
            <p:nvPr/>
          </p:nvSpPr>
          <p:spPr>
            <a:xfrm>
              <a:off x="4661457" y="5641991"/>
              <a:ext cx="218533" cy="214768"/>
            </a:xfrm>
            <a:custGeom>
              <a:avLst/>
              <a:gdLst>
                <a:gd name="connsiteX0" fmla="*/ 200582 w 218533"/>
                <a:gd name="connsiteY0" fmla="*/ 4511 h 214768"/>
                <a:gd name="connsiteX1" fmla="*/ 197281 w 218533"/>
                <a:gd name="connsiteY1" fmla="*/ 1210 h 214768"/>
                <a:gd name="connsiteX2" fmla="*/ 192440 w 218533"/>
                <a:gd name="connsiteY2" fmla="*/ 0 h 214768"/>
                <a:gd name="connsiteX3" fmla="*/ 188479 w 218533"/>
                <a:gd name="connsiteY3" fmla="*/ 2310 h 214768"/>
                <a:gd name="connsiteX4" fmla="*/ 186609 w 218533"/>
                <a:gd name="connsiteY4" fmla="*/ 6382 h 214768"/>
                <a:gd name="connsiteX5" fmla="*/ 183858 w 218533"/>
                <a:gd name="connsiteY5" fmla="*/ 8692 h 214768"/>
                <a:gd name="connsiteX6" fmla="*/ 180448 w 218533"/>
                <a:gd name="connsiteY6" fmla="*/ 9682 h 214768"/>
                <a:gd name="connsiteX7" fmla="*/ 180448 w 218533"/>
                <a:gd name="connsiteY7" fmla="*/ 14964 h 214768"/>
                <a:gd name="connsiteX8" fmla="*/ 176927 w 218533"/>
                <a:gd name="connsiteY8" fmla="*/ 17824 h 214768"/>
                <a:gd name="connsiteX9" fmla="*/ 175056 w 218533"/>
                <a:gd name="connsiteY9" fmla="*/ 21895 h 214768"/>
                <a:gd name="connsiteX10" fmla="*/ 173296 w 218533"/>
                <a:gd name="connsiteY10" fmla="*/ 26186 h 214768"/>
                <a:gd name="connsiteX11" fmla="*/ 173296 w 218533"/>
                <a:gd name="connsiteY11" fmla="*/ 31137 h 214768"/>
                <a:gd name="connsiteX12" fmla="*/ 168565 w 218533"/>
                <a:gd name="connsiteY12" fmla="*/ 36088 h 214768"/>
                <a:gd name="connsiteX13" fmla="*/ 167025 w 218533"/>
                <a:gd name="connsiteY13" fmla="*/ 39939 h 214768"/>
                <a:gd name="connsiteX14" fmla="*/ 167025 w 218533"/>
                <a:gd name="connsiteY14" fmla="*/ 46541 h 214768"/>
                <a:gd name="connsiteX15" fmla="*/ 167025 w 218533"/>
                <a:gd name="connsiteY15" fmla="*/ 51491 h 214768"/>
                <a:gd name="connsiteX16" fmla="*/ 163064 w 218533"/>
                <a:gd name="connsiteY16" fmla="*/ 55122 h 214768"/>
                <a:gd name="connsiteX17" fmla="*/ 160203 w 218533"/>
                <a:gd name="connsiteY17" fmla="*/ 59964 h 214768"/>
                <a:gd name="connsiteX18" fmla="*/ 157012 w 218533"/>
                <a:gd name="connsiteY18" fmla="*/ 63594 h 214768"/>
                <a:gd name="connsiteX19" fmla="*/ 151731 w 218533"/>
                <a:gd name="connsiteY19" fmla="*/ 64805 h 214768"/>
                <a:gd name="connsiteX20" fmla="*/ 148430 w 218533"/>
                <a:gd name="connsiteY20" fmla="*/ 64254 h 214768"/>
                <a:gd name="connsiteX21" fmla="*/ 144030 w 218533"/>
                <a:gd name="connsiteY21" fmla="*/ 60954 h 214768"/>
                <a:gd name="connsiteX22" fmla="*/ 140839 w 218533"/>
                <a:gd name="connsiteY22" fmla="*/ 56663 h 214768"/>
                <a:gd name="connsiteX23" fmla="*/ 136108 w 218533"/>
                <a:gd name="connsiteY23" fmla="*/ 54792 h 214768"/>
                <a:gd name="connsiteX24" fmla="*/ 131377 w 218533"/>
                <a:gd name="connsiteY24" fmla="*/ 54792 h 214768"/>
                <a:gd name="connsiteX25" fmla="*/ 126316 w 218533"/>
                <a:gd name="connsiteY25" fmla="*/ 57433 h 214768"/>
                <a:gd name="connsiteX26" fmla="*/ 123785 w 218533"/>
                <a:gd name="connsiteY26" fmla="*/ 57433 h 214768"/>
                <a:gd name="connsiteX27" fmla="*/ 119164 w 218533"/>
                <a:gd name="connsiteY27" fmla="*/ 60844 h 214768"/>
                <a:gd name="connsiteX28" fmla="*/ 118394 w 218533"/>
                <a:gd name="connsiteY28" fmla="*/ 64475 h 214768"/>
                <a:gd name="connsiteX29" fmla="*/ 114983 w 218533"/>
                <a:gd name="connsiteY29" fmla="*/ 65245 h 214768"/>
                <a:gd name="connsiteX30" fmla="*/ 110252 w 218533"/>
                <a:gd name="connsiteY30" fmla="*/ 65245 h 214768"/>
                <a:gd name="connsiteX31" fmla="*/ 109152 w 218533"/>
                <a:gd name="connsiteY31" fmla="*/ 62934 h 214768"/>
                <a:gd name="connsiteX32" fmla="*/ 105851 w 218533"/>
                <a:gd name="connsiteY32" fmla="*/ 61724 h 214768"/>
                <a:gd name="connsiteX33" fmla="*/ 102550 w 218533"/>
                <a:gd name="connsiteY33" fmla="*/ 62934 h 214768"/>
                <a:gd name="connsiteX34" fmla="*/ 102550 w 218533"/>
                <a:gd name="connsiteY34" fmla="*/ 65245 h 214768"/>
                <a:gd name="connsiteX35" fmla="*/ 105411 w 218533"/>
                <a:gd name="connsiteY35" fmla="*/ 67995 h 214768"/>
                <a:gd name="connsiteX36" fmla="*/ 105411 w 218533"/>
                <a:gd name="connsiteY36" fmla="*/ 70306 h 214768"/>
                <a:gd name="connsiteX37" fmla="*/ 102220 w 218533"/>
                <a:gd name="connsiteY37" fmla="*/ 71956 h 214768"/>
                <a:gd name="connsiteX38" fmla="*/ 97159 w 218533"/>
                <a:gd name="connsiteY38" fmla="*/ 71956 h 214768"/>
                <a:gd name="connsiteX39" fmla="*/ 93088 w 218533"/>
                <a:gd name="connsiteY39" fmla="*/ 73717 h 214768"/>
                <a:gd name="connsiteX40" fmla="*/ 91768 w 218533"/>
                <a:gd name="connsiteY40" fmla="*/ 77568 h 214768"/>
                <a:gd name="connsiteX41" fmla="*/ 88907 w 218533"/>
                <a:gd name="connsiteY41" fmla="*/ 79438 h 214768"/>
                <a:gd name="connsiteX42" fmla="*/ 83956 w 218533"/>
                <a:gd name="connsiteY42" fmla="*/ 79988 h 214768"/>
                <a:gd name="connsiteX43" fmla="*/ 83956 w 218533"/>
                <a:gd name="connsiteY43" fmla="*/ 83619 h 214768"/>
                <a:gd name="connsiteX44" fmla="*/ 82086 w 218533"/>
                <a:gd name="connsiteY44" fmla="*/ 85929 h 214768"/>
                <a:gd name="connsiteX45" fmla="*/ 77795 w 218533"/>
                <a:gd name="connsiteY45" fmla="*/ 85379 h 214768"/>
                <a:gd name="connsiteX46" fmla="*/ 74054 w 218533"/>
                <a:gd name="connsiteY46" fmla="*/ 83069 h 214768"/>
                <a:gd name="connsiteX47" fmla="*/ 70423 w 218533"/>
                <a:gd name="connsiteY47" fmla="*/ 84389 h 214768"/>
                <a:gd name="connsiteX48" fmla="*/ 66242 w 218533"/>
                <a:gd name="connsiteY48" fmla="*/ 85929 h 214768"/>
                <a:gd name="connsiteX49" fmla="*/ 58430 w 218533"/>
                <a:gd name="connsiteY49" fmla="*/ 87140 h 214768"/>
                <a:gd name="connsiteX50" fmla="*/ 56010 w 218533"/>
                <a:gd name="connsiteY50" fmla="*/ 92311 h 214768"/>
                <a:gd name="connsiteX51" fmla="*/ 51609 w 218533"/>
                <a:gd name="connsiteY51" fmla="*/ 93631 h 214768"/>
                <a:gd name="connsiteX52" fmla="*/ 47208 w 218533"/>
                <a:gd name="connsiteY52" fmla="*/ 95061 h 214768"/>
                <a:gd name="connsiteX53" fmla="*/ 47208 w 218533"/>
                <a:gd name="connsiteY53" fmla="*/ 98362 h 214768"/>
                <a:gd name="connsiteX54" fmla="*/ 42477 w 218533"/>
                <a:gd name="connsiteY54" fmla="*/ 100893 h 214768"/>
                <a:gd name="connsiteX55" fmla="*/ 36645 w 218533"/>
                <a:gd name="connsiteY55" fmla="*/ 101773 h 214768"/>
                <a:gd name="connsiteX56" fmla="*/ 32684 w 218533"/>
                <a:gd name="connsiteY56" fmla="*/ 105074 h 214768"/>
                <a:gd name="connsiteX57" fmla="*/ 32134 w 218533"/>
                <a:gd name="connsiteY57" fmla="*/ 109365 h 214768"/>
                <a:gd name="connsiteX58" fmla="*/ 29714 w 218533"/>
                <a:gd name="connsiteY58" fmla="*/ 114096 h 214768"/>
                <a:gd name="connsiteX59" fmla="*/ 26633 w 218533"/>
                <a:gd name="connsiteY59" fmla="*/ 118277 h 214768"/>
                <a:gd name="connsiteX60" fmla="*/ 24983 w 218533"/>
                <a:gd name="connsiteY60" fmla="*/ 122788 h 214768"/>
                <a:gd name="connsiteX61" fmla="*/ 23663 w 218533"/>
                <a:gd name="connsiteY61" fmla="*/ 129389 h 214768"/>
                <a:gd name="connsiteX62" fmla="*/ 23663 w 218533"/>
                <a:gd name="connsiteY62" fmla="*/ 136541 h 214768"/>
                <a:gd name="connsiteX63" fmla="*/ 22562 w 218533"/>
                <a:gd name="connsiteY63" fmla="*/ 143032 h 214768"/>
                <a:gd name="connsiteX64" fmla="*/ 23663 w 218533"/>
                <a:gd name="connsiteY64" fmla="*/ 148203 h 214768"/>
                <a:gd name="connsiteX65" fmla="*/ 23663 w 218533"/>
                <a:gd name="connsiteY65" fmla="*/ 152494 h 214768"/>
                <a:gd name="connsiteX66" fmla="*/ 24873 w 218533"/>
                <a:gd name="connsiteY66" fmla="*/ 157225 h 214768"/>
                <a:gd name="connsiteX67" fmla="*/ 23772 w 218533"/>
                <a:gd name="connsiteY67" fmla="*/ 161736 h 214768"/>
                <a:gd name="connsiteX68" fmla="*/ 25313 w 218533"/>
                <a:gd name="connsiteY68" fmla="*/ 164267 h 214768"/>
                <a:gd name="connsiteX69" fmla="*/ 23663 w 218533"/>
                <a:gd name="connsiteY69" fmla="*/ 168448 h 214768"/>
                <a:gd name="connsiteX70" fmla="*/ 19261 w 218533"/>
                <a:gd name="connsiteY70" fmla="*/ 172079 h 214768"/>
                <a:gd name="connsiteX71" fmla="*/ 16731 w 218533"/>
                <a:gd name="connsiteY71" fmla="*/ 172079 h 214768"/>
                <a:gd name="connsiteX72" fmla="*/ 15961 w 218533"/>
                <a:gd name="connsiteY72" fmla="*/ 176810 h 214768"/>
                <a:gd name="connsiteX73" fmla="*/ 13210 w 218533"/>
                <a:gd name="connsiteY73" fmla="*/ 178460 h 214768"/>
                <a:gd name="connsiteX74" fmla="*/ 13210 w 218533"/>
                <a:gd name="connsiteY74" fmla="*/ 182971 h 214768"/>
                <a:gd name="connsiteX75" fmla="*/ 9139 w 218533"/>
                <a:gd name="connsiteY75" fmla="*/ 184291 h 214768"/>
                <a:gd name="connsiteX76" fmla="*/ 5398 w 218533"/>
                <a:gd name="connsiteY76" fmla="*/ 184291 h 214768"/>
                <a:gd name="connsiteX77" fmla="*/ 1547 w 218533"/>
                <a:gd name="connsiteY77" fmla="*/ 187482 h 214768"/>
                <a:gd name="connsiteX78" fmla="*/ 7 w 218533"/>
                <a:gd name="connsiteY78" fmla="*/ 192433 h 214768"/>
                <a:gd name="connsiteX79" fmla="*/ 2868 w 218533"/>
                <a:gd name="connsiteY79" fmla="*/ 194304 h 214768"/>
                <a:gd name="connsiteX80" fmla="*/ 2098 w 218533"/>
                <a:gd name="connsiteY80" fmla="*/ 198044 h 214768"/>
                <a:gd name="connsiteX81" fmla="*/ 2098 w 218533"/>
                <a:gd name="connsiteY81" fmla="*/ 202445 h 214768"/>
                <a:gd name="connsiteX82" fmla="*/ 4738 w 218533"/>
                <a:gd name="connsiteY82" fmla="*/ 205306 h 214768"/>
                <a:gd name="connsiteX83" fmla="*/ 8919 w 218533"/>
                <a:gd name="connsiteY83" fmla="*/ 206186 h 214768"/>
                <a:gd name="connsiteX84" fmla="*/ 9799 w 218533"/>
                <a:gd name="connsiteY84" fmla="*/ 202775 h 214768"/>
                <a:gd name="connsiteX85" fmla="*/ 14970 w 218533"/>
                <a:gd name="connsiteY85" fmla="*/ 202775 h 214768"/>
                <a:gd name="connsiteX86" fmla="*/ 18491 w 218533"/>
                <a:gd name="connsiteY86" fmla="*/ 203986 h 214768"/>
                <a:gd name="connsiteX87" fmla="*/ 22782 w 218533"/>
                <a:gd name="connsiteY87" fmla="*/ 206406 h 214768"/>
                <a:gd name="connsiteX88" fmla="*/ 25203 w 218533"/>
                <a:gd name="connsiteY88" fmla="*/ 202775 h 214768"/>
                <a:gd name="connsiteX89" fmla="*/ 28393 w 218533"/>
                <a:gd name="connsiteY89" fmla="*/ 202775 h 214768"/>
                <a:gd name="connsiteX90" fmla="*/ 34005 w 218533"/>
                <a:gd name="connsiteY90" fmla="*/ 204756 h 214768"/>
                <a:gd name="connsiteX91" fmla="*/ 38186 w 218533"/>
                <a:gd name="connsiteY91" fmla="*/ 203766 h 214768"/>
                <a:gd name="connsiteX92" fmla="*/ 40826 w 218533"/>
                <a:gd name="connsiteY92" fmla="*/ 205416 h 214768"/>
                <a:gd name="connsiteX93" fmla="*/ 40826 w 218533"/>
                <a:gd name="connsiteY93" fmla="*/ 208387 h 214768"/>
                <a:gd name="connsiteX94" fmla="*/ 39286 w 218533"/>
                <a:gd name="connsiteY94" fmla="*/ 209377 h 214768"/>
                <a:gd name="connsiteX95" fmla="*/ 39286 w 218533"/>
                <a:gd name="connsiteY95" fmla="*/ 212788 h 214768"/>
                <a:gd name="connsiteX96" fmla="*/ 42587 w 218533"/>
                <a:gd name="connsiteY96" fmla="*/ 214768 h 214768"/>
                <a:gd name="connsiteX97" fmla="*/ 46878 w 218533"/>
                <a:gd name="connsiteY97" fmla="*/ 213668 h 214768"/>
                <a:gd name="connsiteX98" fmla="*/ 51609 w 218533"/>
                <a:gd name="connsiteY98" fmla="*/ 209927 h 214768"/>
                <a:gd name="connsiteX99" fmla="*/ 53369 w 218533"/>
                <a:gd name="connsiteY99" fmla="*/ 205086 h 214768"/>
                <a:gd name="connsiteX100" fmla="*/ 58430 w 218533"/>
                <a:gd name="connsiteY100" fmla="*/ 200575 h 214768"/>
                <a:gd name="connsiteX101" fmla="*/ 62281 w 218533"/>
                <a:gd name="connsiteY101" fmla="*/ 194854 h 214768"/>
                <a:gd name="connsiteX102" fmla="*/ 63601 w 218533"/>
                <a:gd name="connsiteY102" fmla="*/ 188913 h 214768"/>
                <a:gd name="connsiteX103" fmla="*/ 65912 w 218533"/>
                <a:gd name="connsiteY103" fmla="*/ 184511 h 214768"/>
                <a:gd name="connsiteX104" fmla="*/ 67122 w 218533"/>
                <a:gd name="connsiteY104" fmla="*/ 179560 h 214768"/>
                <a:gd name="connsiteX105" fmla="*/ 70533 w 218533"/>
                <a:gd name="connsiteY105" fmla="*/ 177250 h 214768"/>
                <a:gd name="connsiteX106" fmla="*/ 72623 w 218533"/>
                <a:gd name="connsiteY106" fmla="*/ 178790 h 214768"/>
                <a:gd name="connsiteX107" fmla="*/ 74494 w 218533"/>
                <a:gd name="connsiteY107" fmla="*/ 175820 h 214768"/>
                <a:gd name="connsiteX108" fmla="*/ 76474 w 218533"/>
                <a:gd name="connsiteY108" fmla="*/ 175269 h 214768"/>
                <a:gd name="connsiteX109" fmla="*/ 80655 w 218533"/>
                <a:gd name="connsiteY109" fmla="*/ 174279 h 214768"/>
                <a:gd name="connsiteX110" fmla="*/ 86267 w 218533"/>
                <a:gd name="connsiteY110" fmla="*/ 171639 h 214768"/>
                <a:gd name="connsiteX111" fmla="*/ 92318 w 218533"/>
                <a:gd name="connsiteY111" fmla="*/ 170318 h 214768"/>
                <a:gd name="connsiteX112" fmla="*/ 98479 w 218533"/>
                <a:gd name="connsiteY112" fmla="*/ 169658 h 214768"/>
                <a:gd name="connsiteX113" fmla="*/ 101780 w 218533"/>
                <a:gd name="connsiteY113" fmla="*/ 170648 h 214768"/>
                <a:gd name="connsiteX114" fmla="*/ 104641 w 218533"/>
                <a:gd name="connsiteY114" fmla="*/ 169328 h 214768"/>
                <a:gd name="connsiteX115" fmla="*/ 110582 w 218533"/>
                <a:gd name="connsiteY115" fmla="*/ 170978 h 214768"/>
                <a:gd name="connsiteX116" fmla="*/ 115093 w 218533"/>
                <a:gd name="connsiteY116" fmla="*/ 169988 h 214768"/>
                <a:gd name="connsiteX117" fmla="*/ 117403 w 218533"/>
                <a:gd name="connsiteY117" fmla="*/ 166357 h 214768"/>
                <a:gd name="connsiteX118" fmla="*/ 123455 w 218533"/>
                <a:gd name="connsiteY118" fmla="*/ 163717 h 214768"/>
                <a:gd name="connsiteX119" fmla="*/ 127856 w 218533"/>
                <a:gd name="connsiteY119" fmla="*/ 158105 h 214768"/>
                <a:gd name="connsiteX120" fmla="*/ 134677 w 218533"/>
                <a:gd name="connsiteY120" fmla="*/ 154145 h 214768"/>
                <a:gd name="connsiteX121" fmla="*/ 147990 w 218533"/>
                <a:gd name="connsiteY121" fmla="*/ 151394 h 214768"/>
                <a:gd name="connsiteX122" fmla="*/ 152611 w 218533"/>
                <a:gd name="connsiteY122" fmla="*/ 149634 h 214768"/>
                <a:gd name="connsiteX123" fmla="*/ 155582 w 218533"/>
                <a:gd name="connsiteY123" fmla="*/ 149634 h 214768"/>
                <a:gd name="connsiteX124" fmla="*/ 159323 w 218533"/>
                <a:gd name="connsiteY124" fmla="*/ 149634 h 214768"/>
                <a:gd name="connsiteX125" fmla="*/ 161963 w 218533"/>
                <a:gd name="connsiteY125" fmla="*/ 146003 h 214768"/>
                <a:gd name="connsiteX126" fmla="*/ 163504 w 218533"/>
                <a:gd name="connsiteY126" fmla="*/ 141492 h 214768"/>
                <a:gd name="connsiteX127" fmla="*/ 169555 w 218533"/>
                <a:gd name="connsiteY127" fmla="*/ 138961 h 214768"/>
                <a:gd name="connsiteX128" fmla="*/ 173736 w 218533"/>
                <a:gd name="connsiteY128" fmla="*/ 135881 h 214768"/>
                <a:gd name="connsiteX129" fmla="*/ 175827 w 218533"/>
                <a:gd name="connsiteY129" fmla="*/ 131589 h 214768"/>
                <a:gd name="connsiteX130" fmla="*/ 180998 w 218533"/>
                <a:gd name="connsiteY130" fmla="*/ 126969 h 214768"/>
                <a:gd name="connsiteX131" fmla="*/ 188809 w 218533"/>
                <a:gd name="connsiteY131" fmla="*/ 126969 h 214768"/>
                <a:gd name="connsiteX132" fmla="*/ 191230 w 218533"/>
                <a:gd name="connsiteY132" fmla="*/ 124218 h 214768"/>
                <a:gd name="connsiteX133" fmla="*/ 191230 w 218533"/>
                <a:gd name="connsiteY133" fmla="*/ 119157 h 214768"/>
                <a:gd name="connsiteX134" fmla="*/ 195411 w 218533"/>
                <a:gd name="connsiteY134" fmla="*/ 117836 h 214768"/>
                <a:gd name="connsiteX135" fmla="*/ 197721 w 218533"/>
                <a:gd name="connsiteY135" fmla="*/ 114206 h 214768"/>
                <a:gd name="connsiteX136" fmla="*/ 195961 w 218533"/>
                <a:gd name="connsiteY136" fmla="*/ 110245 h 214768"/>
                <a:gd name="connsiteX137" fmla="*/ 194861 w 218533"/>
                <a:gd name="connsiteY137" fmla="*/ 107714 h 214768"/>
                <a:gd name="connsiteX138" fmla="*/ 195411 w 218533"/>
                <a:gd name="connsiteY138" fmla="*/ 103093 h 214768"/>
                <a:gd name="connsiteX139" fmla="*/ 197391 w 218533"/>
                <a:gd name="connsiteY139" fmla="*/ 101333 h 214768"/>
                <a:gd name="connsiteX140" fmla="*/ 197391 w 218533"/>
                <a:gd name="connsiteY140" fmla="*/ 97262 h 214768"/>
                <a:gd name="connsiteX141" fmla="*/ 197391 w 218533"/>
                <a:gd name="connsiteY141" fmla="*/ 92201 h 214768"/>
                <a:gd name="connsiteX142" fmla="*/ 201462 w 218533"/>
                <a:gd name="connsiteY142" fmla="*/ 85049 h 214768"/>
                <a:gd name="connsiteX143" fmla="*/ 203993 w 218533"/>
                <a:gd name="connsiteY143" fmla="*/ 77237 h 214768"/>
                <a:gd name="connsiteX144" fmla="*/ 202233 w 218533"/>
                <a:gd name="connsiteY144" fmla="*/ 70526 h 214768"/>
                <a:gd name="connsiteX145" fmla="*/ 196181 w 218533"/>
                <a:gd name="connsiteY145" fmla="*/ 66675 h 214768"/>
                <a:gd name="connsiteX146" fmla="*/ 195191 w 218533"/>
                <a:gd name="connsiteY146" fmla="*/ 61944 h 214768"/>
                <a:gd name="connsiteX147" fmla="*/ 197502 w 218533"/>
                <a:gd name="connsiteY147" fmla="*/ 56223 h 214768"/>
                <a:gd name="connsiteX148" fmla="*/ 201132 w 218533"/>
                <a:gd name="connsiteY148" fmla="*/ 52702 h 214768"/>
                <a:gd name="connsiteX149" fmla="*/ 204763 w 218533"/>
                <a:gd name="connsiteY149" fmla="*/ 48081 h 214768"/>
                <a:gd name="connsiteX150" fmla="*/ 210814 w 218533"/>
                <a:gd name="connsiteY150" fmla="*/ 45990 h 214768"/>
                <a:gd name="connsiteX151" fmla="*/ 213015 w 218533"/>
                <a:gd name="connsiteY151" fmla="*/ 43570 h 214768"/>
                <a:gd name="connsiteX152" fmla="*/ 213015 w 218533"/>
                <a:gd name="connsiteY152" fmla="*/ 39609 h 214768"/>
                <a:gd name="connsiteX153" fmla="*/ 214995 w 218533"/>
                <a:gd name="connsiteY153" fmla="*/ 34108 h 214768"/>
                <a:gd name="connsiteX154" fmla="*/ 215876 w 218533"/>
                <a:gd name="connsiteY154" fmla="*/ 26516 h 214768"/>
                <a:gd name="connsiteX155" fmla="*/ 218516 w 218533"/>
                <a:gd name="connsiteY155" fmla="*/ 21015 h 214768"/>
                <a:gd name="connsiteX156" fmla="*/ 215765 w 218533"/>
                <a:gd name="connsiteY156" fmla="*/ 18484 h 214768"/>
                <a:gd name="connsiteX157" fmla="*/ 213675 w 218533"/>
                <a:gd name="connsiteY157" fmla="*/ 14964 h 214768"/>
                <a:gd name="connsiteX158" fmla="*/ 208724 w 218533"/>
                <a:gd name="connsiteY158" fmla="*/ 14193 h 214768"/>
                <a:gd name="connsiteX159" fmla="*/ 207074 w 218533"/>
                <a:gd name="connsiteY159" fmla="*/ 10122 h 214768"/>
                <a:gd name="connsiteX160" fmla="*/ 201352 w 218533"/>
                <a:gd name="connsiteY160" fmla="*/ 8032 h 214768"/>
                <a:gd name="connsiteX161" fmla="*/ 200582 w 218533"/>
                <a:gd name="connsiteY161" fmla="*/ 4511 h 21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218533" h="214768">
                  <a:moveTo>
                    <a:pt x="200582" y="4511"/>
                  </a:moveTo>
                  <a:cubicBezTo>
                    <a:pt x="199658" y="3257"/>
                    <a:pt x="198536" y="2134"/>
                    <a:pt x="197281" y="1210"/>
                  </a:cubicBezTo>
                  <a:cubicBezTo>
                    <a:pt x="195785" y="440"/>
                    <a:pt x="194124" y="22"/>
                    <a:pt x="192440" y="0"/>
                  </a:cubicBezTo>
                  <a:cubicBezTo>
                    <a:pt x="190922" y="374"/>
                    <a:pt x="189547" y="1177"/>
                    <a:pt x="188479" y="2310"/>
                  </a:cubicBezTo>
                  <a:cubicBezTo>
                    <a:pt x="187709" y="3081"/>
                    <a:pt x="187269" y="5501"/>
                    <a:pt x="186609" y="6382"/>
                  </a:cubicBezTo>
                  <a:cubicBezTo>
                    <a:pt x="185828" y="7295"/>
                    <a:pt x="184893" y="8076"/>
                    <a:pt x="183858" y="8692"/>
                  </a:cubicBezTo>
                  <a:cubicBezTo>
                    <a:pt x="183088" y="8692"/>
                    <a:pt x="180998" y="8692"/>
                    <a:pt x="180448" y="9682"/>
                  </a:cubicBezTo>
                  <a:cubicBezTo>
                    <a:pt x="179898" y="10672"/>
                    <a:pt x="180448" y="13863"/>
                    <a:pt x="180448" y="14964"/>
                  </a:cubicBezTo>
                  <a:cubicBezTo>
                    <a:pt x="180448" y="16064"/>
                    <a:pt x="177697" y="16944"/>
                    <a:pt x="176927" y="17824"/>
                  </a:cubicBezTo>
                  <a:cubicBezTo>
                    <a:pt x="176190" y="19122"/>
                    <a:pt x="175563" y="20487"/>
                    <a:pt x="175056" y="21895"/>
                  </a:cubicBezTo>
                  <a:cubicBezTo>
                    <a:pt x="174308" y="23259"/>
                    <a:pt x="173725" y="24690"/>
                    <a:pt x="173296" y="26186"/>
                  </a:cubicBezTo>
                  <a:cubicBezTo>
                    <a:pt x="173296" y="27396"/>
                    <a:pt x="174176" y="29927"/>
                    <a:pt x="173296" y="31137"/>
                  </a:cubicBezTo>
                  <a:cubicBezTo>
                    <a:pt x="172416" y="32347"/>
                    <a:pt x="169445" y="34658"/>
                    <a:pt x="168565" y="36088"/>
                  </a:cubicBezTo>
                  <a:cubicBezTo>
                    <a:pt x="167894" y="37299"/>
                    <a:pt x="167377" y="38597"/>
                    <a:pt x="167025" y="39939"/>
                  </a:cubicBezTo>
                  <a:cubicBezTo>
                    <a:pt x="167025" y="41589"/>
                    <a:pt x="167025" y="44890"/>
                    <a:pt x="167025" y="46541"/>
                  </a:cubicBezTo>
                  <a:cubicBezTo>
                    <a:pt x="167300" y="48180"/>
                    <a:pt x="167300" y="49852"/>
                    <a:pt x="167025" y="51491"/>
                  </a:cubicBezTo>
                  <a:cubicBezTo>
                    <a:pt x="166474" y="52702"/>
                    <a:pt x="163834" y="54132"/>
                    <a:pt x="163064" y="55122"/>
                  </a:cubicBezTo>
                  <a:cubicBezTo>
                    <a:pt x="162293" y="56113"/>
                    <a:pt x="161083" y="58863"/>
                    <a:pt x="160203" y="59964"/>
                  </a:cubicBezTo>
                  <a:cubicBezTo>
                    <a:pt x="159323" y="61317"/>
                    <a:pt x="158245" y="62549"/>
                    <a:pt x="157012" y="63594"/>
                  </a:cubicBezTo>
                  <a:cubicBezTo>
                    <a:pt x="155329" y="64265"/>
                    <a:pt x="153547" y="64672"/>
                    <a:pt x="151731" y="64805"/>
                  </a:cubicBezTo>
                  <a:cubicBezTo>
                    <a:pt x="150609" y="64794"/>
                    <a:pt x="149498" y="64607"/>
                    <a:pt x="148430" y="64254"/>
                  </a:cubicBezTo>
                  <a:cubicBezTo>
                    <a:pt x="146769" y="63451"/>
                    <a:pt x="145273" y="62329"/>
                    <a:pt x="144030" y="60954"/>
                  </a:cubicBezTo>
                  <a:cubicBezTo>
                    <a:pt x="143039" y="60073"/>
                    <a:pt x="141939" y="57543"/>
                    <a:pt x="140839" y="56663"/>
                  </a:cubicBezTo>
                  <a:cubicBezTo>
                    <a:pt x="139364" y="55815"/>
                    <a:pt x="137769" y="55188"/>
                    <a:pt x="136108" y="54792"/>
                  </a:cubicBezTo>
                  <a:cubicBezTo>
                    <a:pt x="134534" y="54572"/>
                    <a:pt x="132950" y="54572"/>
                    <a:pt x="131377" y="54792"/>
                  </a:cubicBezTo>
                  <a:cubicBezTo>
                    <a:pt x="129946" y="54792"/>
                    <a:pt x="127746" y="57213"/>
                    <a:pt x="126316" y="57433"/>
                  </a:cubicBezTo>
                  <a:cubicBezTo>
                    <a:pt x="124885" y="57653"/>
                    <a:pt x="124445" y="56883"/>
                    <a:pt x="123785" y="57433"/>
                  </a:cubicBezTo>
                  <a:cubicBezTo>
                    <a:pt x="121948" y="58104"/>
                    <a:pt x="120352" y="59292"/>
                    <a:pt x="119164" y="60844"/>
                  </a:cubicBezTo>
                  <a:cubicBezTo>
                    <a:pt x="118614" y="61614"/>
                    <a:pt x="119164" y="63815"/>
                    <a:pt x="118394" y="64475"/>
                  </a:cubicBezTo>
                  <a:cubicBezTo>
                    <a:pt x="117624" y="65135"/>
                    <a:pt x="115863" y="65135"/>
                    <a:pt x="114983" y="65245"/>
                  </a:cubicBezTo>
                  <a:cubicBezTo>
                    <a:pt x="114103" y="65355"/>
                    <a:pt x="111242" y="65905"/>
                    <a:pt x="110252" y="65245"/>
                  </a:cubicBezTo>
                  <a:cubicBezTo>
                    <a:pt x="109262" y="64584"/>
                    <a:pt x="109702" y="63374"/>
                    <a:pt x="109152" y="62934"/>
                  </a:cubicBezTo>
                  <a:cubicBezTo>
                    <a:pt x="108194" y="62208"/>
                    <a:pt x="107050" y="61790"/>
                    <a:pt x="105851" y="61724"/>
                  </a:cubicBezTo>
                  <a:cubicBezTo>
                    <a:pt x="104652" y="61768"/>
                    <a:pt x="103496" y="62197"/>
                    <a:pt x="102550" y="62934"/>
                  </a:cubicBezTo>
                  <a:cubicBezTo>
                    <a:pt x="102275" y="63682"/>
                    <a:pt x="102275" y="64496"/>
                    <a:pt x="102550" y="65245"/>
                  </a:cubicBezTo>
                  <a:cubicBezTo>
                    <a:pt x="102550" y="66125"/>
                    <a:pt x="104971" y="67115"/>
                    <a:pt x="105411" y="67995"/>
                  </a:cubicBezTo>
                  <a:cubicBezTo>
                    <a:pt x="105620" y="68754"/>
                    <a:pt x="105620" y="69547"/>
                    <a:pt x="105411" y="70306"/>
                  </a:cubicBezTo>
                  <a:cubicBezTo>
                    <a:pt x="104531" y="71153"/>
                    <a:pt x="103419" y="71725"/>
                    <a:pt x="102220" y="71956"/>
                  </a:cubicBezTo>
                  <a:cubicBezTo>
                    <a:pt x="101010" y="71956"/>
                    <a:pt x="98369" y="71956"/>
                    <a:pt x="97159" y="71956"/>
                  </a:cubicBezTo>
                  <a:cubicBezTo>
                    <a:pt x="95674" y="72176"/>
                    <a:pt x="94265" y="72781"/>
                    <a:pt x="93088" y="73717"/>
                  </a:cubicBezTo>
                  <a:cubicBezTo>
                    <a:pt x="92318" y="74487"/>
                    <a:pt x="92428" y="76797"/>
                    <a:pt x="91768" y="77568"/>
                  </a:cubicBezTo>
                  <a:cubicBezTo>
                    <a:pt x="90954" y="78382"/>
                    <a:pt x="89974" y="79009"/>
                    <a:pt x="88907" y="79438"/>
                  </a:cubicBezTo>
                  <a:cubicBezTo>
                    <a:pt x="87697" y="79438"/>
                    <a:pt x="84836" y="79438"/>
                    <a:pt x="83956" y="79988"/>
                  </a:cubicBezTo>
                  <a:cubicBezTo>
                    <a:pt x="83076" y="80538"/>
                    <a:pt x="83956" y="82738"/>
                    <a:pt x="83956" y="83619"/>
                  </a:cubicBezTo>
                  <a:cubicBezTo>
                    <a:pt x="83593" y="84565"/>
                    <a:pt x="82944" y="85379"/>
                    <a:pt x="82086" y="85929"/>
                  </a:cubicBezTo>
                  <a:cubicBezTo>
                    <a:pt x="80633" y="86116"/>
                    <a:pt x="79148" y="85929"/>
                    <a:pt x="77795" y="85379"/>
                  </a:cubicBezTo>
                  <a:cubicBezTo>
                    <a:pt x="76804" y="85379"/>
                    <a:pt x="75154" y="83179"/>
                    <a:pt x="74054" y="83069"/>
                  </a:cubicBezTo>
                  <a:cubicBezTo>
                    <a:pt x="72788" y="83344"/>
                    <a:pt x="71567" y="83784"/>
                    <a:pt x="70423" y="84389"/>
                  </a:cubicBezTo>
                  <a:lnTo>
                    <a:pt x="66242" y="85929"/>
                  </a:lnTo>
                  <a:cubicBezTo>
                    <a:pt x="64372" y="86480"/>
                    <a:pt x="60081" y="85929"/>
                    <a:pt x="58430" y="87140"/>
                  </a:cubicBezTo>
                  <a:cubicBezTo>
                    <a:pt x="56780" y="88350"/>
                    <a:pt x="57110" y="91430"/>
                    <a:pt x="56010" y="92311"/>
                  </a:cubicBezTo>
                  <a:cubicBezTo>
                    <a:pt x="54623" y="92982"/>
                    <a:pt x="53138" y="93422"/>
                    <a:pt x="51609" y="93631"/>
                  </a:cubicBezTo>
                  <a:cubicBezTo>
                    <a:pt x="50509" y="93631"/>
                    <a:pt x="47868" y="94181"/>
                    <a:pt x="47208" y="95061"/>
                  </a:cubicBezTo>
                  <a:cubicBezTo>
                    <a:pt x="46548" y="95942"/>
                    <a:pt x="47208" y="97702"/>
                    <a:pt x="47208" y="98362"/>
                  </a:cubicBezTo>
                  <a:cubicBezTo>
                    <a:pt x="45854" y="99561"/>
                    <a:pt x="44226" y="100430"/>
                    <a:pt x="42477" y="100893"/>
                  </a:cubicBezTo>
                  <a:cubicBezTo>
                    <a:pt x="40518" y="101069"/>
                    <a:pt x="38571" y="101366"/>
                    <a:pt x="36645" y="101773"/>
                  </a:cubicBezTo>
                  <a:cubicBezTo>
                    <a:pt x="35050" y="102499"/>
                    <a:pt x="33686" y="103632"/>
                    <a:pt x="32684" y="105074"/>
                  </a:cubicBezTo>
                  <a:cubicBezTo>
                    <a:pt x="32134" y="106064"/>
                    <a:pt x="32684" y="108374"/>
                    <a:pt x="32134" y="109365"/>
                  </a:cubicBezTo>
                  <a:cubicBezTo>
                    <a:pt x="31507" y="111026"/>
                    <a:pt x="30693" y="112610"/>
                    <a:pt x="29714" y="114096"/>
                  </a:cubicBezTo>
                  <a:cubicBezTo>
                    <a:pt x="29054" y="115196"/>
                    <a:pt x="27293" y="117066"/>
                    <a:pt x="26633" y="118277"/>
                  </a:cubicBezTo>
                  <a:cubicBezTo>
                    <a:pt x="25951" y="119729"/>
                    <a:pt x="25401" y="121236"/>
                    <a:pt x="24983" y="122788"/>
                  </a:cubicBezTo>
                  <a:cubicBezTo>
                    <a:pt x="24983" y="124438"/>
                    <a:pt x="23882" y="127739"/>
                    <a:pt x="23663" y="129389"/>
                  </a:cubicBezTo>
                  <a:cubicBezTo>
                    <a:pt x="23442" y="131039"/>
                    <a:pt x="23663" y="134780"/>
                    <a:pt x="23663" y="136541"/>
                  </a:cubicBezTo>
                  <a:cubicBezTo>
                    <a:pt x="23663" y="138301"/>
                    <a:pt x="22452" y="141382"/>
                    <a:pt x="22562" y="143032"/>
                  </a:cubicBezTo>
                  <a:cubicBezTo>
                    <a:pt x="22672" y="144682"/>
                    <a:pt x="23663" y="146883"/>
                    <a:pt x="23663" y="148203"/>
                  </a:cubicBezTo>
                  <a:cubicBezTo>
                    <a:pt x="23663" y="149524"/>
                    <a:pt x="23663" y="151394"/>
                    <a:pt x="23663" y="152494"/>
                  </a:cubicBezTo>
                  <a:cubicBezTo>
                    <a:pt x="23663" y="153594"/>
                    <a:pt x="24873" y="156015"/>
                    <a:pt x="24873" y="157225"/>
                  </a:cubicBezTo>
                  <a:cubicBezTo>
                    <a:pt x="24873" y="158435"/>
                    <a:pt x="23552" y="160636"/>
                    <a:pt x="23772" y="161736"/>
                  </a:cubicBezTo>
                  <a:cubicBezTo>
                    <a:pt x="23993" y="162837"/>
                    <a:pt x="25203" y="163607"/>
                    <a:pt x="25313" y="164267"/>
                  </a:cubicBezTo>
                  <a:cubicBezTo>
                    <a:pt x="25093" y="165774"/>
                    <a:pt x="24532" y="167204"/>
                    <a:pt x="23663" y="168448"/>
                  </a:cubicBezTo>
                  <a:cubicBezTo>
                    <a:pt x="22452" y="169944"/>
                    <a:pt x="20956" y="171177"/>
                    <a:pt x="19261" y="172079"/>
                  </a:cubicBezTo>
                  <a:cubicBezTo>
                    <a:pt x="18601" y="172079"/>
                    <a:pt x="17171" y="172079"/>
                    <a:pt x="16731" y="172079"/>
                  </a:cubicBezTo>
                  <a:cubicBezTo>
                    <a:pt x="16291" y="172079"/>
                    <a:pt x="16731" y="175709"/>
                    <a:pt x="15961" y="176810"/>
                  </a:cubicBezTo>
                  <a:cubicBezTo>
                    <a:pt x="15191" y="177910"/>
                    <a:pt x="13650" y="177800"/>
                    <a:pt x="13210" y="178460"/>
                  </a:cubicBezTo>
                  <a:cubicBezTo>
                    <a:pt x="12770" y="179120"/>
                    <a:pt x="13870" y="181981"/>
                    <a:pt x="13210" y="182971"/>
                  </a:cubicBezTo>
                  <a:cubicBezTo>
                    <a:pt x="12550" y="183961"/>
                    <a:pt x="10239" y="184071"/>
                    <a:pt x="9139" y="184291"/>
                  </a:cubicBezTo>
                  <a:cubicBezTo>
                    <a:pt x="8039" y="184511"/>
                    <a:pt x="6279" y="184291"/>
                    <a:pt x="5398" y="184291"/>
                  </a:cubicBezTo>
                  <a:cubicBezTo>
                    <a:pt x="3913" y="185073"/>
                    <a:pt x="2593" y="186162"/>
                    <a:pt x="1547" y="187482"/>
                  </a:cubicBezTo>
                  <a:cubicBezTo>
                    <a:pt x="480" y="188901"/>
                    <a:pt x="-70" y="190651"/>
                    <a:pt x="7" y="192433"/>
                  </a:cubicBezTo>
                  <a:cubicBezTo>
                    <a:pt x="7" y="193313"/>
                    <a:pt x="2648" y="193533"/>
                    <a:pt x="2868" y="194304"/>
                  </a:cubicBezTo>
                  <a:cubicBezTo>
                    <a:pt x="3088" y="195074"/>
                    <a:pt x="2208" y="197054"/>
                    <a:pt x="2098" y="198044"/>
                  </a:cubicBezTo>
                  <a:cubicBezTo>
                    <a:pt x="1823" y="199497"/>
                    <a:pt x="1823" y="200993"/>
                    <a:pt x="2098" y="202445"/>
                  </a:cubicBezTo>
                  <a:cubicBezTo>
                    <a:pt x="2736" y="203601"/>
                    <a:pt x="3638" y="204580"/>
                    <a:pt x="4738" y="205306"/>
                  </a:cubicBezTo>
                  <a:cubicBezTo>
                    <a:pt x="5728" y="205856"/>
                    <a:pt x="8039" y="206736"/>
                    <a:pt x="8919" y="206186"/>
                  </a:cubicBezTo>
                  <a:cubicBezTo>
                    <a:pt x="9799" y="205636"/>
                    <a:pt x="8919" y="203326"/>
                    <a:pt x="9799" y="202775"/>
                  </a:cubicBezTo>
                  <a:cubicBezTo>
                    <a:pt x="11483" y="202280"/>
                    <a:pt x="13287" y="202280"/>
                    <a:pt x="14970" y="202775"/>
                  </a:cubicBezTo>
                  <a:cubicBezTo>
                    <a:pt x="16181" y="203061"/>
                    <a:pt x="17358" y="203469"/>
                    <a:pt x="18491" y="203986"/>
                  </a:cubicBezTo>
                  <a:cubicBezTo>
                    <a:pt x="19591" y="204536"/>
                    <a:pt x="21572" y="206626"/>
                    <a:pt x="22782" y="206406"/>
                  </a:cubicBezTo>
                  <a:cubicBezTo>
                    <a:pt x="23993" y="206186"/>
                    <a:pt x="24213" y="203216"/>
                    <a:pt x="25203" y="202775"/>
                  </a:cubicBezTo>
                  <a:cubicBezTo>
                    <a:pt x="26237" y="202445"/>
                    <a:pt x="27359" y="202445"/>
                    <a:pt x="28393" y="202775"/>
                  </a:cubicBezTo>
                  <a:cubicBezTo>
                    <a:pt x="29934" y="202775"/>
                    <a:pt x="32465" y="204756"/>
                    <a:pt x="34005" y="204756"/>
                  </a:cubicBezTo>
                  <a:cubicBezTo>
                    <a:pt x="35545" y="204756"/>
                    <a:pt x="37086" y="203656"/>
                    <a:pt x="38186" y="203766"/>
                  </a:cubicBezTo>
                  <a:cubicBezTo>
                    <a:pt x="39198" y="204074"/>
                    <a:pt x="40100" y="204646"/>
                    <a:pt x="40826" y="205416"/>
                  </a:cubicBezTo>
                  <a:cubicBezTo>
                    <a:pt x="41211" y="206373"/>
                    <a:pt x="41211" y="207429"/>
                    <a:pt x="40826" y="208387"/>
                  </a:cubicBezTo>
                  <a:cubicBezTo>
                    <a:pt x="40826" y="208387"/>
                    <a:pt x="39506" y="208937"/>
                    <a:pt x="39286" y="209377"/>
                  </a:cubicBezTo>
                  <a:cubicBezTo>
                    <a:pt x="38901" y="210477"/>
                    <a:pt x="38901" y="211687"/>
                    <a:pt x="39286" y="212788"/>
                  </a:cubicBezTo>
                  <a:cubicBezTo>
                    <a:pt x="40144" y="213789"/>
                    <a:pt x="41299" y="214482"/>
                    <a:pt x="42587" y="214768"/>
                  </a:cubicBezTo>
                  <a:cubicBezTo>
                    <a:pt x="44094" y="214779"/>
                    <a:pt x="45568" y="214405"/>
                    <a:pt x="46878" y="213668"/>
                  </a:cubicBezTo>
                  <a:cubicBezTo>
                    <a:pt x="48660" y="212711"/>
                    <a:pt x="50266" y="211435"/>
                    <a:pt x="51609" y="209927"/>
                  </a:cubicBezTo>
                  <a:cubicBezTo>
                    <a:pt x="52379" y="208937"/>
                    <a:pt x="52709" y="206186"/>
                    <a:pt x="53369" y="205086"/>
                  </a:cubicBezTo>
                  <a:cubicBezTo>
                    <a:pt x="54029" y="203986"/>
                    <a:pt x="57330" y="201895"/>
                    <a:pt x="58430" y="200575"/>
                  </a:cubicBezTo>
                  <a:cubicBezTo>
                    <a:pt x="59949" y="198837"/>
                    <a:pt x="61247" y="196911"/>
                    <a:pt x="62281" y="194854"/>
                  </a:cubicBezTo>
                  <a:cubicBezTo>
                    <a:pt x="62820" y="192895"/>
                    <a:pt x="63271" y="190915"/>
                    <a:pt x="63601" y="188913"/>
                  </a:cubicBezTo>
                  <a:cubicBezTo>
                    <a:pt x="63601" y="187702"/>
                    <a:pt x="65472" y="185722"/>
                    <a:pt x="65912" y="184511"/>
                  </a:cubicBezTo>
                  <a:cubicBezTo>
                    <a:pt x="66143" y="182828"/>
                    <a:pt x="66550" y="181167"/>
                    <a:pt x="67122" y="179560"/>
                  </a:cubicBezTo>
                  <a:cubicBezTo>
                    <a:pt x="67947" y="178405"/>
                    <a:pt x="69158" y="177591"/>
                    <a:pt x="70533" y="177250"/>
                  </a:cubicBezTo>
                  <a:cubicBezTo>
                    <a:pt x="71193" y="177250"/>
                    <a:pt x="71963" y="178900"/>
                    <a:pt x="72623" y="178790"/>
                  </a:cubicBezTo>
                  <a:cubicBezTo>
                    <a:pt x="73284" y="178680"/>
                    <a:pt x="73834" y="176370"/>
                    <a:pt x="74494" y="175820"/>
                  </a:cubicBezTo>
                  <a:cubicBezTo>
                    <a:pt x="75121" y="175533"/>
                    <a:pt x="75792" y="175346"/>
                    <a:pt x="76474" y="175269"/>
                  </a:cubicBezTo>
                  <a:lnTo>
                    <a:pt x="80655" y="174279"/>
                  </a:lnTo>
                  <a:cubicBezTo>
                    <a:pt x="82196" y="173729"/>
                    <a:pt x="84726" y="172079"/>
                    <a:pt x="86267" y="171639"/>
                  </a:cubicBezTo>
                  <a:cubicBezTo>
                    <a:pt x="88247" y="171034"/>
                    <a:pt x="90271" y="170593"/>
                    <a:pt x="92318" y="170318"/>
                  </a:cubicBezTo>
                  <a:cubicBezTo>
                    <a:pt x="94353" y="169933"/>
                    <a:pt x="96411" y="169713"/>
                    <a:pt x="98479" y="169658"/>
                  </a:cubicBezTo>
                  <a:cubicBezTo>
                    <a:pt x="99557" y="170054"/>
                    <a:pt x="100658" y="170384"/>
                    <a:pt x="101780" y="170648"/>
                  </a:cubicBezTo>
                  <a:cubicBezTo>
                    <a:pt x="102550" y="170648"/>
                    <a:pt x="103870" y="169328"/>
                    <a:pt x="104641" y="169328"/>
                  </a:cubicBezTo>
                  <a:cubicBezTo>
                    <a:pt x="105411" y="169328"/>
                    <a:pt x="109042" y="170978"/>
                    <a:pt x="110582" y="170978"/>
                  </a:cubicBezTo>
                  <a:cubicBezTo>
                    <a:pt x="112144" y="171044"/>
                    <a:pt x="113696" y="170703"/>
                    <a:pt x="115093" y="169988"/>
                  </a:cubicBezTo>
                  <a:cubicBezTo>
                    <a:pt x="115973" y="169328"/>
                    <a:pt x="116523" y="167017"/>
                    <a:pt x="117403" y="166357"/>
                  </a:cubicBezTo>
                  <a:cubicBezTo>
                    <a:pt x="118284" y="165697"/>
                    <a:pt x="122135" y="164707"/>
                    <a:pt x="123455" y="163717"/>
                  </a:cubicBezTo>
                  <a:cubicBezTo>
                    <a:pt x="124775" y="162727"/>
                    <a:pt x="126535" y="159316"/>
                    <a:pt x="127856" y="158105"/>
                  </a:cubicBezTo>
                  <a:cubicBezTo>
                    <a:pt x="129990" y="156554"/>
                    <a:pt x="132268" y="155223"/>
                    <a:pt x="134677" y="154145"/>
                  </a:cubicBezTo>
                  <a:cubicBezTo>
                    <a:pt x="137868" y="152934"/>
                    <a:pt x="144690" y="152384"/>
                    <a:pt x="147990" y="151394"/>
                  </a:cubicBezTo>
                  <a:cubicBezTo>
                    <a:pt x="149201" y="151394"/>
                    <a:pt x="151401" y="149854"/>
                    <a:pt x="152611" y="149634"/>
                  </a:cubicBezTo>
                  <a:lnTo>
                    <a:pt x="155582" y="149634"/>
                  </a:lnTo>
                  <a:cubicBezTo>
                    <a:pt x="156814" y="149909"/>
                    <a:pt x="158091" y="149909"/>
                    <a:pt x="159323" y="149634"/>
                  </a:cubicBezTo>
                  <a:cubicBezTo>
                    <a:pt x="160445" y="148621"/>
                    <a:pt x="161347" y="147378"/>
                    <a:pt x="161963" y="146003"/>
                  </a:cubicBezTo>
                  <a:cubicBezTo>
                    <a:pt x="161963" y="144903"/>
                    <a:pt x="162734" y="142372"/>
                    <a:pt x="163504" y="141492"/>
                  </a:cubicBezTo>
                  <a:cubicBezTo>
                    <a:pt x="164274" y="140612"/>
                    <a:pt x="168125" y="139731"/>
                    <a:pt x="169555" y="138961"/>
                  </a:cubicBezTo>
                  <a:cubicBezTo>
                    <a:pt x="171085" y="138125"/>
                    <a:pt x="172482" y="137091"/>
                    <a:pt x="173736" y="135881"/>
                  </a:cubicBezTo>
                  <a:cubicBezTo>
                    <a:pt x="174506" y="134890"/>
                    <a:pt x="175166" y="132580"/>
                    <a:pt x="175827" y="131589"/>
                  </a:cubicBezTo>
                  <a:cubicBezTo>
                    <a:pt x="177246" y="129741"/>
                    <a:pt x="179006" y="128179"/>
                    <a:pt x="180998" y="126969"/>
                  </a:cubicBezTo>
                  <a:cubicBezTo>
                    <a:pt x="182868" y="126198"/>
                    <a:pt x="187049" y="127629"/>
                    <a:pt x="188809" y="126969"/>
                  </a:cubicBezTo>
                  <a:cubicBezTo>
                    <a:pt x="189855" y="126297"/>
                    <a:pt x="190702" y="125340"/>
                    <a:pt x="191230" y="124218"/>
                  </a:cubicBezTo>
                  <a:cubicBezTo>
                    <a:pt x="191230" y="123008"/>
                    <a:pt x="190130" y="120257"/>
                    <a:pt x="191230" y="119157"/>
                  </a:cubicBezTo>
                  <a:cubicBezTo>
                    <a:pt x="192330" y="118057"/>
                    <a:pt x="194531" y="118496"/>
                    <a:pt x="195411" y="117836"/>
                  </a:cubicBezTo>
                  <a:cubicBezTo>
                    <a:pt x="196533" y="116890"/>
                    <a:pt x="197347" y="115625"/>
                    <a:pt x="197721" y="114206"/>
                  </a:cubicBezTo>
                  <a:cubicBezTo>
                    <a:pt x="197721" y="113105"/>
                    <a:pt x="196401" y="111235"/>
                    <a:pt x="195961" y="110245"/>
                  </a:cubicBezTo>
                  <a:cubicBezTo>
                    <a:pt x="195499" y="109441"/>
                    <a:pt x="195136" y="108594"/>
                    <a:pt x="194861" y="107714"/>
                  </a:cubicBezTo>
                  <a:cubicBezTo>
                    <a:pt x="194652" y="106152"/>
                    <a:pt x="194850" y="104567"/>
                    <a:pt x="195411" y="103093"/>
                  </a:cubicBezTo>
                  <a:cubicBezTo>
                    <a:pt x="195411" y="102543"/>
                    <a:pt x="197061" y="101993"/>
                    <a:pt x="197391" y="101333"/>
                  </a:cubicBezTo>
                  <a:cubicBezTo>
                    <a:pt x="197502" y="99979"/>
                    <a:pt x="197502" y="98615"/>
                    <a:pt x="197391" y="97262"/>
                  </a:cubicBezTo>
                  <a:cubicBezTo>
                    <a:pt x="197171" y="95579"/>
                    <a:pt x="197171" y="93884"/>
                    <a:pt x="197391" y="92201"/>
                  </a:cubicBezTo>
                  <a:cubicBezTo>
                    <a:pt x="198602" y="89736"/>
                    <a:pt x="199955" y="87349"/>
                    <a:pt x="201462" y="85049"/>
                  </a:cubicBezTo>
                  <a:cubicBezTo>
                    <a:pt x="202684" y="82585"/>
                    <a:pt x="203531" y="79955"/>
                    <a:pt x="203993" y="77237"/>
                  </a:cubicBezTo>
                  <a:cubicBezTo>
                    <a:pt x="203938" y="74894"/>
                    <a:pt x="203333" y="72594"/>
                    <a:pt x="202233" y="70526"/>
                  </a:cubicBezTo>
                  <a:cubicBezTo>
                    <a:pt x="201242" y="69095"/>
                    <a:pt x="197171" y="68215"/>
                    <a:pt x="196181" y="66675"/>
                  </a:cubicBezTo>
                  <a:cubicBezTo>
                    <a:pt x="195411" y="65223"/>
                    <a:pt x="195070" y="63583"/>
                    <a:pt x="195191" y="61944"/>
                  </a:cubicBezTo>
                  <a:cubicBezTo>
                    <a:pt x="195587" y="59909"/>
                    <a:pt x="196368" y="57961"/>
                    <a:pt x="197502" y="56223"/>
                  </a:cubicBezTo>
                  <a:cubicBezTo>
                    <a:pt x="198602" y="54935"/>
                    <a:pt x="199812" y="53758"/>
                    <a:pt x="201132" y="52702"/>
                  </a:cubicBezTo>
                  <a:cubicBezTo>
                    <a:pt x="202123" y="51602"/>
                    <a:pt x="203553" y="48851"/>
                    <a:pt x="204763" y="48081"/>
                  </a:cubicBezTo>
                  <a:cubicBezTo>
                    <a:pt x="205973" y="47311"/>
                    <a:pt x="209494" y="46871"/>
                    <a:pt x="210814" y="45990"/>
                  </a:cubicBezTo>
                  <a:cubicBezTo>
                    <a:pt x="211717" y="45352"/>
                    <a:pt x="212465" y="44527"/>
                    <a:pt x="213015" y="43570"/>
                  </a:cubicBezTo>
                  <a:cubicBezTo>
                    <a:pt x="213015" y="42579"/>
                    <a:pt x="213015" y="40599"/>
                    <a:pt x="213015" y="39609"/>
                  </a:cubicBezTo>
                  <a:cubicBezTo>
                    <a:pt x="213015" y="38619"/>
                    <a:pt x="214665" y="35538"/>
                    <a:pt x="214995" y="34108"/>
                  </a:cubicBezTo>
                  <a:cubicBezTo>
                    <a:pt x="215325" y="32677"/>
                    <a:pt x="214995" y="28276"/>
                    <a:pt x="215876" y="26516"/>
                  </a:cubicBezTo>
                  <a:cubicBezTo>
                    <a:pt x="216756" y="24756"/>
                    <a:pt x="218736" y="22555"/>
                    <a:pt x="218516" y="21015"/>
                  </a:cubicBezTo>
                  <a:cubicBezTo>
                    <a:pt x="218296" y="19474"/>
                    <a:pt x="216316" y="19144"/>
                    <a:pt x="215765" y="18484"/>
                  </a:cubicBezTo>
                  <a:cubicBezTo>
                    <a:pt x="215215" y="17824"/>
                    <a:pt x="214555" y="15624"/>
                    <a:pt x="213675" y="14964"/>
                  </a:cubicBezTo>
                  <a:cubicBezTo>
                    <a:pt x="212795" y="14303"/>
                    <a:pt x="209714" y="14964"/>
                    <a:pt x="208724" y="14193"/>
                  </a:cubicBezTo>
                  <a:cubicBezTo>
                    <a:pt x="207734" y="13423"/>
                    <a:pt x="207844" y="10892"/>
                    <a:pt x="207074" y="10122"/>
                  </a:cubicBezTo>
                  <a:cubicBezTo>
                    <a:pt x="206303" y="9352"/>
                    <a:pt x="202453" y="9132"/>
                    <a:pt x="201352" y="8032"/>
                  </a:cubicBezTo>
                  <a:cubicBezTo>
                    <a:pt x="200252" y="6932"/>
                    <a:pt x="201022" y="5391"/>
                    <a:pt x="200582" y="4511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  <p:sp>
          <p:nvSpPr>
            <p:cNvPr id="367" name="Figura a mano libera: forma 66">
              <a:extLst>
                <a:ext uri="{FF2B5EF4-FFF2-40B4-BE49-F238E27FC236}">
                  <a16:creationId xmlns:a16="http://schemas.microsoft.com/office/drawing/2014/main" id="{2F1026BC-65C8-8A44-8D6F-C3F09AB91B29}"/>
                </a:ext>
              </a:extLst>
            </p:cNvPr>
            <p:cNvSpPr/>
            <p:nvPr/>
          </p:nvSpPr>
          <p:spPr>
            <a:xfrm>
              <a:off x="3250826" y="6150063"/>
              <a:ext cx="120365" cy="109276"/>
            </a:xfrm>
            <a:custGeom>
              <a:avLst/>
              <a:gdLst>
                <a:gd name="connsiteX0" fmla="*/ 119499 w 120365"/>
                <a:gd name="connsiteY0" fmla="*/ 68567 h 109276"/>
                <a:gd name="connsiteX1" fmla="*/ 118399 w 120365"/>
                <a:gd name="connsiteY1" fmla="*/ 63946 h 109276"/>
                <a:gd name="connsiteX2" fmla="*/ 116638 w 120365"/>
                <a:gd name="connsiteY2" fmla="*/ 62296 h 109276"/>
                <a:gd name="connsiteX3" fmla="*/ 118069 w 120365"/>
                <a:gd name="connsiteY3" fmla="*/ 57015 h 109276"/>
                <a:gd name="connsiteX4" fmla="*/ 118069 w 120365"/>
                <a:gd name="connsiteY4" fmla="*/ 53494 h 109276"/>
                <a:gd name="connsiteX5" fmla="*/ 117189 w 120365"/>
                <a:gd name="connsiteY5" fmla="*/ 49423 h 109276"/>
                <a:gd name="connsiteX6" fmla="*/ 115538 w 120365"/>
                <a:gd name="connsiteY6" fmla="*/ 46452 h 109276"/>
                <a:gd name="connsiteX7" fmla="*/ 114548 w 120365"/>
                <a:gd name="connsiteY7" fmla="*/ 41501 h 109276"/>
                <a:gd name="connsiteX8" fmla="*/ 108277 w 120365"/>
                <a:gd name="connsiteY8" fmla="*/ 36660 h 109276"/>
                <a:gd name="connsiteX9" fmla="*/ 101455 w 120365"/>
                <a:gd name="connsiteY9" fmla="*/ 30939 h 109276"/>
                <a:gd name="connsiteX10" fmla="*/ 95404 w 120365"/>
                <a:gd name="connsiteY10" fmla="*/ 30169 h 109276"/>
                <a:gd name="connsiteX11" fmla="*/ 92763 w 120365"/>
                <a:gd name="connsiteY11" fmla="*/ 28188 h 109276"/>
                <a:gd name="connsiteX12" fmla="*/ 92763 w 120365"/>
                <a:gd name="connsiteY12" fmla="*/ 25328 h 109276"/>
                <a:gd name="connsiteX13" fmla="*/ 87152 w 120365"/>
                <a:gd name="connsiteY13" fmla="*/ 23677 h 109276"/>
                <a:gd name="connsiteX14" fmla="*/ 83411 w 120365"/>
                <a:gd name="connsiteY14" fmla="*/ 19606 h 109276"/>
                <a:gd name="connsiteX15" fmla="*/ 79010 w 120365"/>
                <a:gd name="connsiteY15" fmla="*/ 17736 h 109276"/>
                <a:gd name="connsiteX16" fmla="*/ 75819 w 120365"/>
                <a:gd name="connsiteY16" fmla="*/ 14325 h 109276"/>
                <a:gd name="connsiteX17" fmla="*/ 73509 w 120365"/>
                <a:gd name="connsiteY17" fmla="*/ 9924 h 109276"/>
                <a:gd name="connsiteX18" fmla="*/ 68888 w 120365"/>
                <a:gd name="connsiteY18" fmla="*/ 8384 h 109276"/>
                <a:gd name="connsiteX19" fmla="*/ 62176 w 120365"/>
                <a:gd name="connsiteY19" fmla="*/ 8384 h 109276"/>
                <a:gd name="connsiteX20" fmla="*/ 56895 w 120365"/>
                <a:gd name="connsiteY20" fmla="*/ 8384 h 109276"/>
                <a:gd name="connsiteX21" fmla="*/ 52604 w 120365"/>
                <a:gd name="connsiteY21" fmla="*/ 7614 h 109276"/>
                <a:gd name="connsiteX22" fmla="*/ 49083 w 120365"/>
                <a:gd name="connsiteY22" fmla="*/ 7614 h 109276"/>
                <a:gd name="connsiteX23" fmla="*/ 47213 w 120365"/>
                <a:gd name="connsiteY23" fmla="*/ 6954 h 109276"/>
                <a:gd name="connsiteX24" fmla="*/ 46003 w 120365"/>
                <a:gd name="connsiteY24" fmla="*/ 4533 h 109276"/>
                <a:gd name="connsiteX25" fmla="*/ 43912 w 120365"/>
                <a:gd name="connsiteY25" fmla="*/ 2773 h 109276"/>
                <a:gd name="connsiteX26" fmla="*/ 43912 w 120365"/>
                <a:gd name="connsiteY26" fmla="*/ 462 h 109276"/>
                <a:gd name="connsiteX27" fmla="*/ 38081 w 120365"/>
                <a:gd name="connsiteY27" fmla="*/ 462 h 109276"/>
                <a:gd name="connsiteX28" fmla="*/ 33130 w 120365"/>
                <a:gd name="connsiteY28" fmla="*/ 3543 h 109276"/>
                <a:gd name="connsiteX29" fmla="*/ 29609 w 120365"/>
                <a:gd name="connsiteY29" fmla="*/ 3543 h 109276"/>
                <a:gd name="connsiteX30" fmla="*/ 29059 w 120365"/>
                <a:gd name="connsiteY30" fmla="*/ 5743 h 109276"/>
                <a:gd name="connsiteX31" fmla="*/ 26968 w 120365"/>
                <a:gd name="connsiteY31" fmla="*/ 5743 h 109276"/>
                <a:gd name="connsiteX32" fmla="*/ 24878 w 120365"/>
                <a:gd name="connsiteY32" fmla="*/ 4973 h 109276"/>
                <a:gd name="connsiteX33" fmla="*/ 23998 w 120365"/>
                <a:gd name="connsiteY33" fmla="*/ 6844 h 109276"/>
                <a:gd name="connsiteX34" fmla="*/ 20037 w 120365"/>
                <a:gd name="connsiteY34" fmla="*/ 8274 h 109276"/>
                <a:gd name="connsiteX35" fmla="*/ 16186 w 120365"/>
                <a:gd name="connsiteY35" fmla="*/ 8274 h 109276"/>
                <a:gd name="connsiteX36" fmla="*/ 13435 w 120365"/>
                <a:gd name="connsiteY36" fmla="*/ 10915 h 109276"/>
                <a:gd name="connsiteX37" fmla="*/ 12775 w 120365"/>
                <a:gd name="connsiteY37" fmla="*/ 15756 h 109276"/>
                <a:gd name="connsiteX38" fmla="*/ 9364 w 120365"/>
                <a:gd name="connsiteY38" fmla="*/ 18946 h 109276"/>
                <a:gd name="connsiteX39" fmla="*/ 8484 w 120365"/>
                <a:gd name="connsiteY39" fmla="*/ 22797 h 109276"/>
                <a:gd name="connsiteX40" fmla="*/ 6834 w 120365"/>
                <a:gd name="connsiteY40" fmla="*/ 24447 h 109276"/>
                <a:gd name="connsiteX41" fmla="*/ 6834 w 120365"/>
                <a:gd name="connsiteY41" fmla="*/ 29289 h 109276"/>
                <a:gd name="connsiteX42" fmla="*/ 5183 w 120365"/>
                <a:gd name="connsiteY42" fmla="*/ 32589 h 109276"/>
                <a:gd name="connsiteX43" fmla="*/ 1333 w 120365"/>
                <a:gd name="connsiteY43" fmla="*/ 38861 h 109276"/>
                <a:gd name="connsiteX44" fmla="*/ 2543 w 120365"/>
                <a:gd name="connsiteY44" fmla="*/ 43372 h 109276"/>
                <a:gd name="connsiteX45" fmla="*/ 2543 w 120365"/>
                <a:gd name="connsiteY45" fmla="*/ 48103 h 109276"/>
                <a:gd name="connsiteX46" fmla="*/ 342 w 120365"/>
                <a:gd name="connsiteY46" fmla="*/ 53274 h 109276"/>
                <a:gd name="connsiteX47" fmla="*/ 342 w 120365"/>
                <a:gd name="connsiteY47" fmla="*/ 59325 h 109276"/>
                <a:gd name="connsiteX48" fmla="*/ 342 w 120365"/>
                <a:gd name="connsiteY48" fmla="*/ 65157 h 109276"/>
                <a:gd name="connsiteX49" fmla="*/ 3313 w 120365"/>
                <a:gd name="connsiteY49" fmla="*/ 66477 h 109276"/>
                <a:gd name="connsiteX50" fmla="*/ 4413 w 120365"/>
                <a:gd name="connsiteY50" fmla="*/ 71648 h 109276"/>
                <a:gd name="connsiteX51" fmla="*/ 7274 w 120365"/>
                <a:gd name="connsiteY51" fmla="*/ 73739 h 109276"/>
                <a:gd name="connsiteX52" fmla="*/ 11125 w 120365"/>
                <a:gd name="connsiteY52" fmla="*/ 74839 h 109276"/>
                <a:gd name="connsiteX53" fmla="*/ 13765 w 120365"/>
                <a:gd name="connsiteY53" fmla="*/ 77809 h 109276"/>
                <a:gd name="connsiteX54" fmla="*/ 14535 w 120365"/>
                <a:gd name="connsiteY54" fmla="*/ 81220 h 109276"/>
                <a:gd name="connsiteX55" fmla="*/ 11895 w 120365"/>
                <a:gd name="connsiteY55" fmla="*/ 85291 h 109276"/>
                <a:gd name="connsiteX56" fmla="*/ 12885 w 120365"/>
                <a:gd name="connsiteY56" fmla="*/ 89142 h 109276"/>
                <a:gd name="connsiteX57" fmla="*/ 15306 w 120365"/>
                <a:gd name="connsiteY57" fmla="*/ 90792 h 109276"/>
                <a:gd name="connsiteX58" fmla="*/ 19157 w 120365"/>
                <a:gd name="connsiteY58" fmla="*/ 90792 h 109276"/>
                <a:gd name="connsiteX59" fmla="*/ 20697 w 120365"/>
                <a:gd name="connsiteY59" fmla="*/ 88592 h 109276"/>
                <a:gd name="connsiteX60" fmla="*/ 23227 w 120365"/>
                <a:gd name="connsiteY60" fmla="*/ 89802 h 109276"/>
                <a:gd name="connsiteX61" fmla="*/ 25758 w 120365"/>
                <a:gd name="connsiteY61" fmla="*/ 94313 h 109276"/>
                <a:gd name="connsiteX62" fmla="*/ 27738 w 120365"/>
                <a:gd name="connsiteY62" fmla="*/ 98494 h 109276"/>
                <a:gd name="connsiteX63" fmla="*/ 31589 w 120365"/>
                <a:gd name="connsiteY63" fmla="*/ 98494 h 109276"/>
                <a:gd name="connsiteX64" fmla="*/ 34560 w 120365"/>
                <a:gd name="connsiteY64" fmla="*/ 99814 h 109276"/>
                <a:gd name="connsiteX65" fmla="*/ 36100 w 120365"/>
                <a:gd name="connsiteY65" fmla="*/ 104875 h 109276"/>
                <a:gd name="connsiteX66" fmla="*/ 39511 w 120365"/>
                <a:gd name="connsiteY66" fmla="*/ 106306 h 109276"/>
                <a:gd name="connsiteX67" fmla="*/ 43142 w 120365"/>
                <a:gd name="connsiteY67" fmla="*/ 105426 h 109276"/>
                <a:gd name="connsiteX68" fmla="*/ 47983 w 120365"/>
                <a:gd name="connsiteY68" fmla="*/ 107076 h 109276"/>
                <a:gd name="connsiteX69" fmla="*/ 51284 w 120365"/>
                <a:gd name="connsiteY69" fmla="*/ 109277 h 109276"/>
                <a:gd name="connsiteX70" fmla="*/ 54364 w 120365"/>
                <a:gd name="connsiteY70" fmla="*/ 107846 h 109276"/>
                <a:gd name="connsiteX71" fmla="*/ 61406 w 120365"/>
                <a:gd name="connsiteY71" fmla="*/ 106746 h 109276"/>
                <a:gd name="connsiteX72" fmla="*/ 65147 w 120365"/>
                <a:gd name="connsiteY72" fmla="*/ 107626 h 109276"/>
                <a:gd name="connsiteX73" fmla="*/ 68778 w 120365"/>
                <a:gd name="connsiteY73" fmla="*/ 107626 h 109276"/>
                <a:gd name="connsiteX74" fmla="*/ 72739 w 120365"/>
                <a:gd name="connsiteY74" fmla="*/ 106306 h 109276"/>
                <a:gd name="connsiteX75" fmla="*/ 74059 w 120365"/>
                <a:gd name="connsiteY75" fmla="*/ 103445 h 109276"/>
                <a:gd name="connsiteX76" fmla="*/ 79010 w 120365"/>
                <a:gd name="connsiteY76" fmla="*/ 101795 h 109276"/>
                <a:gd name="connsiteX77" fmla="*/ 82641 w 120365"/>
                <a:gd name="connsiteY77" fmla="*/ 101795 h 109276"/>
                <a:gd name="connsiteX78" fmla="*/ 86492 w 120365"/>
                <a:gd name="connsiteY78" fmla="*/ 100695 h 109276"/>
                <a:gd name="connsiteX79" fmla="*/ 87702 w 120365"/>
                <a:gd name="connsiteY79" fmla="*/ 98054 h 109276"/>
                <a:gd name="connsiteX80" fmla="*/ 89792 w 120365"/>
                <a:gd name="connsiteY80" fmla="*/ 97284 h 109276"/>
                <a:gd name="connsiteX81" fmla="*/ 91333 w 120365"/>
                <a:gd name="connsiteY81" fmla="*/ 93213 h 109276"/>
                <a:gd name="connsiteX82" fmla="*/ 93973 w 120365"/>
                <a:gd name="connsiteY82" fmla="*/ 92553 h 109276"/>
                <a:gd name="connsiteX83" fmla="*/ 97164 w 120365"/>
                <a:gd name="connsiteY83" fmla="*/ 92553 h 109276"/>
                <a:gd name="connsiteX84" fmla="*/ 98814 w 120365"/>
                <a:gd name="connsiteY84" fmla="*/ 90462 h 109276"/>
                <a:gd name="connsiteX85" fmla="*/ 98814 w 120365"/>
                <a:gd name="connsiteY85" fmla="*/ 88152 h 109276"/>
                <a:gd name="connsiteX86" fmla="*/ 101785 w 120365"/>
                <a:gd name="connsiteY86" fmla="*/ 85511 h 109276"/>
                <a:gd name="connsiteX87" fmla="*/ 105526 w 120365"/>
                <a:gd name="connsiteY87" fmla="*/ 82101 h 109276"/>
                <a:gd name="connsiteX88" fmla="*/ 108387 w 120365"/>
                <a:gd name="connsiteY88" fmla="*/ 81550 h 109276"/>
                <a:gd name="connsiteX89" fmla="*/ 111687 w 120365"/>
                <a:gd name="connsiteY89" fmla="*/ 81550 h 109276"/>
                <a:gd name="connsiteX90" fmla="*/ 113998 w 120365"/>
                <a:gd name="connsiteY90" fmla="*/ 79350 h 109276"/>
                <a:gd name="connsiteX91" fmla="*/ 114878 w 120365"/>
                <a:gd name="connsiteY91" fmla="*/ 75719 h 109276"/>
                <a:gd name="connsiteX92" fmla="*/ 117078 w 120365"/>
                <a:gd name="connsiteY92" fmla="*/ 73409 h 109276"/>
                <a:gd name="connsiteX93" fmla="*/ 120159 w 120365"/>
                <a:gd name="connsiteY93" fmla="*/ 72418 h 109276"/>
                <a:gd name="connsiteX94" fmla="*/ 119499 w 120365"/>
                <a:gd name="connsiteY94" fmla="*/ 68567 h 10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20365" h="109276">
                  <a:moveTo>
                    <a:pt x="119499" y="68567"/>
                  </a:moveTo>
                  <a:cubicBezTo>
                    <a:pt x="119678" y="66950"/>
                    <a:pt x="119290" y="65311"/>
                    <a:pt x="118399" y="63946"/>
                  </a:cubicBezTo>
                  <a:cubicBezTo>
                    <a:pt x="118399" y="63396"/>
                    <a:pt x="116748" y="62846"/>
                    <a:pt x="116638" y="62296"/>
                  </a:cubicBezTo>
                  <a:cubicBezTo>
                    <a:pt x="116528" y="61746"/>
                    <a:pt x="117959" y="58445"/>
                    <a:pt x="118069" y="57015"/>
                  </a:cubicBezTo>
                  <a:cubicBezTo>
                    <a:pt x="118179" y="55585"/>
                    <a:pt x="118069" y="54374"/>
                    <a:pt x="118069" y="53494"/>
                  </a:cubicBezTo>
                  <a:cubicBezTo>
                    <a:pt x="118069" y="52614"/>
                    <a:pt x="117519" y="50413"/>
                    <a:pt x="117189" y="49423"/>
                  </a:cubicBezTo>
                  <a:cubicBezTo>
                    <a:pt x="116858" y="48433"/>
                    <a:pt x="115868" y="47223"/>
                    <a:pt x="115538" y="46452"/>
                  </a:cubicBezTo>
                  <a:cubicBezTo>
                    <a:pt x="115379" y="44769"/>
                    <a:pt x="115046" y="43119"/>
                    <a:pt x="114548" y="41501"/>
                  </a:cubicBezTo>
                  <a:cubicBezTo>
                    <a:pt x="113558" y="39851"/>
                    <a:pt x="109817" y="37981"/>
                    <a:pt x="108277" y="36660"/>
                  </a:cubicBezTo>
                  <a:cubicBezTo>
                    <a:pt x="106161" y="34570"/>
                    <a:pt x="103880" y="32655"/>
                    <a:pt x="101455" y="30939"/>
                  </a:cubicBezTo>
                  <a:cubicBezTo>
                    <a:pt x="100025" y="30279"/>
                    <a:pt x="96834" y="30939"/>
                    <a:pt x="95404" y="30169"/>
                  </a:cubicBezTo>
                  <a:cubicBezTo>
                    <a:pt x="94373" y="29740"/>
                    <a:pt x="93465" y="29058"/>
                    <a:pt x="92763" y="28188"/>
                  </a:cubicBezTo>
                  <a:cubicBezTo>
                    <a:pt x="92763" y="27638"/>
                    <a:pt x="92763" y="25878"/>
                    <a:pt x="92763" y="25328"/>
                  </a:cubicBezTo>
                  <a:cubicBezTo>
                    <a:pt x="92763" y="24777"/>
                    <a:pt x="88472" y="24447"/>
                    <a:pt x="87152" y="23677"/>
                  </a:cubicBezTo>
                  <a:cubicBezTo>
                    <a:pt x="85831" y="22907"/>
                    <a:pt x="84511" y="20377"/>
                    <a:pt x="83411" y="19606"/>
                  </a:cubicBezTo>
                  <a:cubicBezTo>
                    <a:pt x="82311" y="18836"/>
                    <a:pt x="79890" y="18396"/>
                    <a:pt x="79010" y="17736"/>
                  </a:cubicBezTo>
                  <a:cubicBezTo>
                    <a:pt x="77808" y="16735"/>
                    <a:pt x="76736" y="15590"/>
                    <a:pt x="75819" y="14325"/>
                  </a:cubicBezTo>
                  <a:cubicBezTo>
                    <a:pt x="75159" y="13225"/>
                    <a:pt x="74499" y="10694"/>
                    <a:pt x="73509" y="9924"/>
                  </a:cubicBezTo>
                  <a:cubicBezTo>
                    <a:pt x="72082" y="9121"/>
                    <a:pt x="70513" y="8593"/>
                    <a:pt x="68888" y="8384"/>
                  </a:cubicBezTo>
                  <a:cubicBezTo>
                    <a:pt x="66653" y="8219"/>
                    <a:pt x="64411" y="8219"/>
                    <a:pt x="62176" y="8384"/>
                  </a:cubicBezTo>
                  <a:lnTo>
                    <a:pt x="56895" y="8384"/>
                  </a:lnTo>
                  <a:lnTo>
                    <a:pt x="52604" y="7614"/>
                  </a:lnTo>
                  <a:cubicBezTo>
                    <a:pt x="51433" y="7724"/>
                    <a:pt x="50254" y="7724"/>
                    <a:pt x="49083" y="7614"/>
                  </a:cubicBezTo>
                  <a:cubicBezTo>
                    <a:pt x="48430" y="7493"/>
                    <a:pt x="47798" y="7272"/>
                    <a:pt x="47213" y="6954"/>
                  </a:cubicBezTo>
                  <a:cubicBezTo>
                    <a:pt x="46663" y="6954"/>
                    <a:pt x="46443" y="5083"/>
                    <a:pt x="46003" y="4533"/>
                  </a:cubicBezTo>
                  <a:cubicBezTo>
                    <a:pt x="45562" y="3983"/>
                    <a:pt x="44242" y="3323"/>
                    <a:pt x="43912" y="2773"/>
                  </a:cubicBezTo>
                  <a:cubicBezTo>
                    <a:pt x="43582" y="2223"/>
                    <a:pt x="43912" y="902"/>
                    <a:pt x="43912" y="462"/>
                  </a:cubicBezTo>
                  <a:cubicBezTo>
                    <a:pt x="42016" y="-154"/>
                    <a:pt x="39977" y="-154"/>
                    <a:pt x="38081" y="462"/>
                  </a:cubicBezTo>
                  <a:cubicBezTo>
                    <a:pt x="36760" y="462"/>
                    <a:pt x="34560" y="3213"/>
                    <a:pt x="33130" y="3543"/>
                  </a:cubicBezTo>
                  <a:cubicBezTo>
                    <a:pt x="31699" y="3873"/>
                    <a:pt x="30269" y="2883"/>
                    <a:pt x="29609" y="3543"/>
                  </a:cubicBezTo>
                  <a:cubicBezTo>
                    <a:pt x="28949" y="4203"/>
                    <a:pt x="29609" y="5413"/>
                    <a:pt x="29059" y="5743"/>
                  </a:cubicBezTo>
                  <a:cubicBezTo>
                    <a:pt x="28509" y="6073"/>
                    <a:pt x="27408" y="5743"/>
                    <a:pt x="26968" y="5743"/>
                  </a:cubicBezTo>
                  <a:cubicBezTo>
                    <a:pt x="26528" y="5743"/>
                    <a:pt x="25318" y="4753"/>
                    <a:pt x="24878" y="4973"/>
                  </a:cubicBezTo>
                  <a:cubicBezTo>
                    <a:pt x="24438" y="5193"/>
                    <a:pt x="24878" y="6513"/>
                    <a:pt x="23998" y="6844"/>
                  </a:cubicBezTo>
                  <a:cubicBezTo>
                    <a:pt x="22802" y="7614"/>
                    <a:pt x="21447" y="8098"/>
                    <a:pt x="20037" y="8274"/>
                  </a:cubicBezTo>
                  <a:cubicBezTo>
                    <a:pt x="19157" y="8274"/>
                    <a:pt x="17176" y="7504"/>
                    <a:pt x="16186" y="8274"/>
                  </a:cubicBezTo>
                  <a:cubicBezTo>
                    <a:pt x="15068" y="8912"/>
                    <a:pt x="14124" y="9825"/>
                    <a:pt x="13435" y="10915"/>
                  </a:cubicBezTo>
                  <a:cubicBezTo>
                    <a:pt x="13435" y="12015"/>
                    <a:pt x="13435" y="14655"/>
                    <a:pt x="12775" y="15756"/>
                  </a:cubicBezTo>
                  <a:cubicBezTo>
                    <a:pt x="12115" y="16856"/>
                    <a:pt x="9914" y="17956"/>
                    <a:pt x="9364" y="18946"/>
                  </a:cubicBezTo>
                  <a:cubicBezTo>
                    <a:pt x="8814" y="19936"/>
                    <a:pt x="9364" y="21917"/>
                    <a:pt x="8484" y="22797"/>
                  </a:cubicBezTo>
                  <a:cubicBezTo>
                    <a:pt x="7604" y="23677"/>
                    <a:pt x="7054" y="23897"/>
                    <a:pt x="6834" y="24447"/>
                  </a:cubicBezTo>
                  <a:cubicBezTo>
                    <a:pt x="6614" y="24998"/>
                    <a:pt x="6834" y="28078"/>
                    <a:pt x="6834" y="29289"/>
                  </a:cubicBezTo>
                  <a:cubicBezTo>
                    <a:pt x="6395" y="30444"/>
                    <a:pt x="5842" y="31544"/>
                    <a:pt x="5183" y="32589"/>
                  </a:cubicBezTo>
                  <a:cubicBezTo>
                    <a:pt x="4303" y="34240"/>
                    <a:pt x="1553" y="37101"/>
                    <a:pt x="1333" y="38861"/>
                  </a:cubicBezTo>
                  <a:cubicBezTo>
                    <a:pt x="1112" y="40621"/>
                    <a:pt x="2323" y="42162"/>
                    <a:pt x="2543" y="43372"/>
                  </a:cubicBezTo>
                  <a:cubicBezTo>
                    <a:pt x="2708" y="44945"/>
                    <a:pt x="2708" y="46530"/>
                    <a:pt x="2543" y="48103"/>
                  </a:cubicBezTo>
                  <a:cubicBezTo>
                    <a:pt x="2543" y="49423"/>
                    <a:pt x="672" y="51844"/>
                    <a:pt x="342" y="53274"/>
                  </a:cubicBezTo>
                  <a:cubicBezTo>
                    <a:pt x="120" y="55287"/>
                    <a:pt x="120" y="57312"/>
                    <a:pt x="342" y="59325"/>
                  </a:cubicBezTo>
                  <a:cubicBezTo>
                    <a:pt x="342" y="60866"/>
                    <a:pt x="-428" y="63946"/>
                    <a:pt x="342" y="65157"/>
                  </a:cubicBezTo>
                  <a:cubicBezTo>
                    <a:pt x="1112" y="66367"/>
                    <a:pt x="2763" y="65927"/>
                    <a:pt x="3313" y="66477"/>
                  </a:cubicBezTo>
                  <a:cubicBezTo>
                    <a:pt x="3863" y="67027"/>
                    <a:pt x="3313" y="70548"/>
                    <a:pt x="4413" y="71648"/>
                  </a:cubicBezTo>
                  <a:cubicBezTo>
                    <a:pt x="5213" y="72539"/>
                    <a:pt x="6187" y="73243"/>
                    <a:pt x="7274" y="73739"/>
                  </a:cubicBezTo>
                  <a:cubicBezTo>
                    <a:pt x="8575" y="74036"/>
                    <a:pt x="9861" y="74410"/>
                    <a:pt x="11125" y="74839"/>
                  </a:cubicBezTo>
                  <a:cubicBezTo>
                    <a:pt x="12201" y="75631"/>
                    <a:pt x="13100" y="76643"/>
                    <a:pt x="13765" y="77809"/>
                  </a:cubicBezTo>
                  <a:cubicBezTo>
                    <a:pt x="14329" y="78855"/>
                    <a:pt x="14596" y="80032"/>
                    <a:pt x="14535" y="81220"/>
                  </a:cubicBezTo>
                  <a:cubicBezTo>
                    <a:pt x="14535" y="82431"/>
                    <a:pt x="12115" y="84081"/>
                    <a:pt x="11895" y="85291"/>
                  </a:cubicBezTo>
                  <a:cubicBezTo>
                    <a:pt x="11882" y="86645"/>
                    <a:pt x="12224" y="87965"/>
                    <a:pt x="12885" y="89142"/>
                  </a:cubicBezTo>
                  <a:cubicBezTo>
                    <a:pt x="13511" y="89923"/>
                    <a:pt x="14354" y="90495"/>
                    <a:pt x="15306" y="90792"/>
                  </a:cubicBezTo>
                  <a:cubicBezTo>
                    <a:pt x="16568" y="91122"/>
                    <a:pt x="17895" y="91122"/>
                    <a:pt x="19157" y="90792"/>
                  </a:cubicBezTo>
                  <a:cubicBezTo>
                    <a:pt x="19157" y="90792"/>
                    <a:pt x="20037" y="88812"/>
                    <a:pt x="20697" y="88592"/>
                  </a:cubicBezTo>
                  <a:cubicBezTo>
                    <a:pt x="21357" y="88372"/>
                    <a:pt x="22677" y="89362"/>
                    <a:pt x="23227" y="89802"/>
                  </a:cubicBezTo>
                  <a:cubicBezTo>
                    <a:pt x="24241" y="91200"/>
                    <a:pt x="25089" y="92718"/>
                    <a:pt x="25758" y="94313"/>
                  </a:cubicBezTo>
                  <a:cubicBezTo>
                    <a:pt x="25758" y="95303"/>
                    <a:pt x="26748" y="97834"/>
                    <a:pt x="27738" y="98494"/>
                  </a:cubicBezTo>
                  <a:cubicBezTo>
                    <a:pt x="28729" y="99154"/>
                    <a:pt x="30599" y="98494"/>
                    <a:pt x="31589" y="98494"/>
                  </a:cubicBezTo>
                  <a:cubicBezTo>
                    <a:pt x="32682" y="98659"/>
                    <a:pt x="33708" y="99110"/>
                    <a:pt x="34560" y="99814"/>
                  </a:cubicBezTo>
                  <a:cubicBezTo>
                    <a:pt x="35440" y="100805"/>
                    <a:pt x="35220" y="103885"/>
                    <a:pt x="36100" y="104875"/>
                  </a:cubicBezTo>
                  <a:cubicBezTo>
                    <a:pt x="37095" y="105635"/>
                    <a:pt x="38270" y="106130"/>
                    <a:pt x="39511" y="106306"/>
                  </a:cubicBezTo>
                  <a:cubicBezTo>
                    <a:pt x="40391" y="106306"/>
                    <a:pt x="42152" y="105426"/>
                    <a:pt x="43142" y="105426"/>
                  </a:cubicBezTo>
                  <a:cubicBezTo>
                    <a:pt x="44816" y="105778"/>
                    <a:pt x="46443" y="106328"/>
                    <a:pt x="47983" y="107076"/>
                  </a:cubicBezTo>
                  <a:cubicBezTo>
                    <a:pt x="48863" y="107076"/>
                    <a:pt x="50294" y="109277"/>
                    <a:pt x="51284" y="109277"/>
                  </a:cubicBezTo>
                  <a:cubicBezTo>
                    <a:pt x="52274" y="109277"/>
                    <a:pt x="53594" y="108066"/>
                    <a:pt x="54364" y="107846"/>
                  </a:cubicBezTo>
                  <a:cubicBezTo>
                    <a:pt x="56662" y="107208"/>
                    <a:pt x="59024" y="106845"/>
                    <a:pt x="61406" y="106746"/>
                  </a:cubicBezTo>
                  <a:cubicBezTo>
                    <a:pt x="62396" y="106746"/>
                    <a:pt x="64267" y="107516"/>
                    <a:pt x="65147" y="107626"/>
                  </a:cubicBezTo>
                  <a:cubicBezTo>
                    <a:pt x="66355" y="107736"/>
                    <a:pt x="67570" y="107736"/>
                    <a:pt x="68778" y="107626"/>
                  </a:cubicBezTo>
                  <a:cubicBezTo>
                    <a:pt x="70171" y="107439"/>
                    <a:pt x="71515" y="106999"/>
                    <a:pt x="72739" y="106306"/>
                  </a:cubicBezTo>
                  <a:cubicBezTo>
                    <a:pt x="73399" y="105756"/>
                    <a:pt x="73399" y="103995"/>
                    <a:pt x="74059" y="103445"/>
                  </a:cubicBezTo>
                  <a:cubicBezTo>
                    <a:pt x="75553" y="102510"/>
                    <a:pt x="77251" y="101938"/>
                    <a:pt x="79010" y="101795"/>
                  </a:cubicBezTo>
                  <a:cubicBezTo>
                    <a:pt x="79890" y="101795"/>
                    <a:pt x="81761" y="101795"/>
                    <a:pt x="82641" y="101795"/>
                  </a:cubicBezTo>
                  <a:cubicBezTo>
                    <a:pt x="83993" y="101729"/>
                    <a:pt x="85311" y="101355"/>
                    <a:pt x="86492" y="100695"/>
                  </a:cubicBezTo>
                  <a:cubicBezTo>
                    <a:pt x="87042" y="100695"/>
                    <a:pt x="87152" y="98494"/>
                    <a:pt x="87702" y="98054"/>
                  </a:cubicBezTo>
                  <a:cubicBezTo>
                    <a:pt x="88252" y="97614"/>
                    <a:pt x="89352" y="98054"/>
                    <a:pt x="89792" y="97284"/>
                  </a:cubicBezTo>
                  <a:cubicBezTo>
                    <a:pt x="90232" y="96514"/>
                    <a:pt x="90563" y="93983"/>
                    <a:pt x="91333" y="93213"/>
                  </a:cubicBezTo>
                  <a:cubicBezTo>
                    <a:pt x="92162" y="92828"/>
                    <a:pt x="93059" y="92597"/>
                    <a:pt x="93973" y="92553"/>
                  </a:cubicBezTo>
                  <a:cubicBezTo>
                    <a:pt x="94743" y="92553"/>
                    <a:pt x="96504" y="92553"/>
                    <a:pt x="97164" y="92553"/>
                  </a:cubicBezTo>
                  <a:cubicBezTo>
                    <a:pt x="97887" y="92014"/>
                    <a:pt x="98456" y="91288"/>
                    <a:pt x="98814" y="90462"/>
                  </a:cubicBezTo>
                  <a:cubicBezTo>
                    <a:pt x="98814" y="90462"/>
                    <a:pt x="98814" y="88702"/>
                    <a:pt x="98814" y="88152"/>
                  </a:cubicBezTo>
                  <a:cubicBezTo>
                    <a:pt x="98814" y="87602"/>
                    <a:pt x="101015" y="86171"/>
                    <a:pt x="101785" y="85511"/>
                  </a:cubicBezTo>
                  <a:cubicBezTo>
                    <a:pt x="102896" y="84235"/>
                    <a:pt x="104152" y="83091"/>
                    <a:pt x="105526" y="82101"/>
                  </a:cubicBezTo>
                  <a:cubicBezTo>
                    <a:pt x="106456" y="81814"/>
                    <a:pt x="107415" y="81627"/>
                    <a:pt x="108387" y="81550"/>
                  </a:cubicBezTo>
                  <a:cubicBezTo>
                    <a:pt x="109483" y="81660"/>
                    <a:pt x="110590" y="81660"/>
                    <a:pt x="111687" y="81550"/>
                  </a:cubicBezTo>
                  <a:cubicBezTo>
                    <a:pt x="112631" y="81022"/>
                    <a:pt x="113427" y="80263"/>
                    <a:pt x="113998" y="79350"/>
                  </a:cubicBezTo>
                  <a:cubicBezTo>
                    <a:pt x="113998" y="78470"/>
                    <a:pt x="113998" y="76489"/>
                    <a:pt x="114878" y="75719"/>
                  </a:cubicBezTo>
                  <a:cubicBezTo>
                    <a:pt x="115464" y="74817"/>
                    <a:pt x="116210" y="74036"/>
                    <a:pt x="117078" y="73409"/>
                  </a:cubicBezTo>
                  <a:cubicBezTo>
                    <a:pt x="117739" y="73409"/>
                    <a:pt x="119389" y="72859"/>
                    <a:pt x="120159" y="72418"/>
                  </a:cubicBezTo>
                  <a:cubicBezTo>
                    <a:pt x="120929" y="71978"/>
                    <a:pt x="119279" y="68567"/>
                    <a:pt x="119499" y="68567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  <p:sp>
          <p:nvSpPr>
            <p:cNvPr id="368" name="Figura a mano libera: forma 67">
              <a:extLst>
                <a:ext uri="{FF2B5EF4-FFF2-40B4-BE49-F238E27FC236}">
                  <a16:creationId xmlns:a16="http://schemas.microsoft.com/office/drawing/2014/main" id="{F423A384-444A-6E44-987A-D18AB9D6A8F6}"/>
                </a:ext>
              </a:extLst>
            </p:cNvPr>
            <p:cNvSpPr/>
            <p:nvPr/>
          </p:nvSpPr>
          <p:spPr>
            <a:xfrm>
              <a:off x="3961434" y="6186362"/>
              <a:ext cx="231525" cy="239100"/>
            </a:xfrm>
            <a:custGeom>
              <a:avLst/>
              <a:gdLst>
                <a:gd name="connsiteX0" fmla="*/ 222963 w 231525"/>
                <a:gd name="connsiteY0" fmla="*/ 131290 h 239100"/>
                <a:gd name="connsiteX1" fmla="*/ 226153 w 231525"/>
                <a:gd name="connsiteY1" fmla="*/ 132831 h 239100"/>
                <a:gd name="connsiteX2" fmla="*/ 229344 w 231525"/>
                <a:gd name="connsiteY2" fmla="*/ 135471 h 239100"/>
                <a:gd name="connsiteX3" fmla="*/ 231435 w 231525"/>
                <a:gd name="connsiteY3" fmla="*/ 134041 h 239100"/>
                <a:gd name="connsiteX4" fmla="*/ 230554 w 231525"/>
                <a:gd name="connsiteY4" fmla="*/ 129640 h 239100"/>
                <a:gd name="connsiteX5" fmla="*/ 225713 w 231525"/>
                <a:gd name="connsiteY5" fmla="*/ 127440 h 239100"/>
                <a:gd name="connsiteX6" fmla="*/ 222193 w 231525"/>
                <a:gd name="connsiteY6" fmla="*/ 122378 h 239100"/>
                <a:gd name="connsiteX7" fmla="*/ 219662 w 231525"/>
                <a:gd name="connsiteY7" fmla="*/ 115777 h 239100"/>
                <a:gd name="connsiteX8" fmla="*/ 220872 w 231525"/>
                <a:gd name="connsiteY8" fmla="*/ 107855 h 239100"/>
                <a:gd name="connsiteX9" fmla="*/ 223733 w 231525"/>
                <a:gd name="connsiteY9" fmla="*/ 103344 h 239100"/>
                <a:gd name="connsiteX10" fmla="*/ 225163 w 231525"/>
                <a:gd name="connsiteY10" fmla="*/ 99603 h 239100"/>
                <a:gd name="connsiteX11" fmla="*/ 223623 w 231525"/>
                <a:gd name="connsiteY11" fmla="*/ 95422 h 239100"/>
                <a:gd name="connsiteX12" fmla="*/ 222743 w 231525"/>
                <a:gd name="connsiteY12" fmla="*/ 91021 h 239100"/>
                <a:gd name="connsiteX13" fmla="*/ 219662 w 231525"/>
                <a:gd name="connsiteY13" fmla="*/ 88931 h 239100"/>
                <a:gd name="connsiteX14" fmla="*/ 217462 w 231525"/>
                <a:gd name="connsiteY14" fmla="*/ 85850 h 239100"/>
                <a:gd name="connsiteX15" fmla="*/ 216581 w 231525"/>
                <a:gd name="connsiteY15" fmla="*/ 81999 h 239100"/>
                <a:gd name="connsiteX16" fmla="*/ 212070 w 231525"/>
                <a:gd name="connsiteY16" fmla="*/ 79139 h 239100"/>
                <a:gd name="connsiteX17" fmla="*/ 207339 w 231525"/>
                <a:gd name="connsiteY17" fmla="*/ 76388 h 239100"/>
                <a:gd name="connsiteX18" fmla="*/ 205469 w 231525"/>
                <a:gd name="connsiteY18" fmla="*/ 73417 h 239100"/>
                <a:gd name="connsiteX19" fmla="*/ 204479 w 231525"/>
                <a:gd name="connsiteY19" fmla="*/ 67146 h 239100"/>
                <a:gd name="connsiteX20" fmla="*/ 202828 w 231525"/>
                <a:gd name="connsiteY20" fmla="*/ 63735 h 239100"/>
                <a:gd name="connsiteX21" fmla="*/ 205469 w 231525"/>
                <a:gd name="connsiteY21" fmla="*/ 57244 h 239100"/>
                <a:gd name="connsiteX22" fmla="*/ 203268 w 231525"/>
                <a:gd name="connsiteY22" fmla="*/ 52733 h 239100"/>
                <a:gd name="connsiteX23" fmla="*/ 203268 w 231525"/>
                <a:gd name="connsiteY23" fmla="*/ 49542 h 239100"/>
                <a:gd name="connsiteX24" fmla="*/ 205909 w 231525"/>
                <a:gd name="connsiteY24" fmla="*/ 45581 h 239100"/>
                <a:gd name="connsiteX25" fmla="*/ 205909 w 231525"/>
                <a:gd name="connsiteY25" fmla="*/ 41400 h 239100"/>
                <a:gd name="connsiteX26" fmla="*/ 200848 w 231525"/>
                <a:gd name="connsiteY26" fmla="*/ 34689 h 239100"/>
                <a:gd name="connsiteX27" fmla="*/ 199087 w 231525"/>
                <a:gd name="connsiteY27" fmla="*/ 29298 h 239100"/>
                <a:gd name="connsiteX28" fmla="*/ 201288 w 231525"/>
                <a:gd name="connsiteY28" fmla="*/ 27977 h 239100"/>
                <a:gd name="connsiteX29" fmla="*/ 202278 w 231525"/>
                <a:gd name="connsiteY29" fmla="*/ 24346 h 239100"/>
                <a:gd name="connsiteX30" fmla="*/ 202278 w 231525"/>
                <a:gd name="connsiteY30" fmla="*/ 18515 h 239100"/>
                <a:gd name="connsiteX31" fmla="*/ 204699 w 231525"/>
                <a:gd name="connsiteY31" fmla="*/ 15434 h 239100"/>
                <a:gd name="connsiteX32" fmla="*/ 208219 w 231525"/>
                <a:gd name="connsiteY32" fmla="*/ 10704 h 239100"/>
                <a:gd name="connsiteX33" fmla="*/ 208990 w 231525"/>
                <a:gd name="connsiteY33" fmla="*/ 4322 h 239100"/>
                <a:gd name="connsiteX34" fmla="*/ 206899 w 231525"/>
                <a:gd name="connsiteY34" fmla="*/ 1461 h 239100"/>
                <a:gd name="connsiteX35" fmla="*/ 201178 w 231525"/>
                <a:gd name="connsiteY35" fmla="*/ 31 h 239100"/>
                <a:gd name="connsiteX36" fmla="*/ 197877 w 231525"/>
                <a:gd name="connsiteY36" fmla="*/ 3332 h 239100"/>
                <a:gd name="connsiteX37" fmla="*/ 193256 w 231525"/>
                <a:gd name="connsiteY37" fmla="*/ 4762 h 239100"/>
                <a:gd name="connsiteX38" fmla="*/ 189735 w 231525"/>
                <a:gd name="connsiteY38" fmla="*/ 7623 h 239100"/>
                <a:gd name="connsiteX39" fmla="*/ 193146 w 231525"/>
                <a:gd name="connsiteY39" fmla="*/ 11034 h 239100"/>
                <a:gd name="connsiteX40" fmla="*/ 193146 w 231525"/>
                <a:gd name="connsiteY40" fmla="*/ 17525 h 239100"/>
                <a:gd name="connsiteX41" fmla="*/ 190285 w 231525"/>
                <a:gd name="connsiteY41" fmla="*/ 20276 h 239100"/>
                <a:gd name="connsiteX42" fmla="*/ 188965 w 231525"/>
                <a:gd name="connsiteY42" fmla="*/ 26877 h 239100"/>
                <a:gd name="connsiteX43" fmla="*/ 185444 w 231525"/>
                <a:gd name="connsiteY43" fmla="*/ 29848 h 239100"/>
                <a:gd name="connsiteX44" fmla="*/ 180493 w 231525"/>
                <a:gd name="connsiteY44" fmla="*/ 29848 h 239100"/>
                <a:gd name="connsiteX45" fmla="*/ 175432 w 231525"/>
                <a:gd name="connsiteY45" fmla="*/ 24457 h 239100"/>
                <a:gd name="connsiteX46" fmla="*/ 168500 w 231525"/>
                <a:gd name="connsiteY46" fmla="*/ 23136 h 239100"/>
                <a:gd name="connsiteX47" fmla="*/ 166080 w 231525"/>
                <a:gd name="connsiteY47" fmla="*/ 19725 h 239100"/>
                <a:gd name="connsiteX48" fmla="*/ 161239 w 231525"/>
                <a:gd name="connsiteY48" fmla="*/ 19725 h 239100"/>
                <a:gd name="connsiteX49" fmla="*/ 154967 w 231525"/>
                <a:gd name="connsiteY49" fmla="*/ 19065 h 239100"/>
                <a:gd name="connsiteX50" fmla="*/ 152217 w 231525"/>
                <a:gd name="connsiteY50" fmla="*/ 15654 h 239100"/>
                <a:gd name="connsiteX51" fmla="*/ 147706 w 231525"/>
                <a:gd name="connsiteY51" fmla="*/ 15104 h 239100"/>
                <a:gd name="connsiteX52" fmla="*/ 142755 w 231525"/>
                <a:gd name="connsiteY52" fmla="*/ 17635 h 239100"/>
                <a:gd name="connsiteX53" fmla="*/ 139344 w 231525"/>
                <a:gd name="connsiteY53" fmla="*/ 18625 h 239100"/>
                <a:gd name="connsiteX54" fmla="*/ 130322 w 231525"/>
                <a:gd name="connsiteY54" fmla="*/ 17415 h 239100"/>
                <a:gd name="connsiteX55" fmla="*/ 121850 w 231525"/>
                <a:gd name="connsiteY55" fmla="*/ 18295 h 239100"/>
                <a:gd name="connsiteX56" fmla="*/ 116349 w 231525"/>
                <a:gd name="connsiteY56" fmla="*/ 18955 h 239100"/>
                <a:gd name="connsiteX57" fmla="*/ 107877 w 231525"/>
                <a:gd name="connsiteY57" fmla="*/ 18075 h 239100"/>
                <a:gd name="connsiteX58" fmla="*/ 104026 w 231525"/>
                <a:gd name="connsiteY58" fmla="*/ 13674 h 239100"/>
                <a:gd name="connsiteX59" fmla="*/ 103366 w 231525"/>
                <a:gd name="connsiteY59" fmla="*/ 7733 h 239100"/>
                <a:gd name="connsiteX60" fmla="*/ 98525 w 231525"/>
                <a:gd name="connsiteY60" fmla="*/ 4542 h 239100"/>
                <a:gd name="connsiteX61" fmla="*/ 95664 w 231525"/>
                <a:gd name="connsiteY61" fmla="*/ 5752 h 239100"/>
                <a:gd name="connsiteX62" fmla="*/ 94234 w 231525"/>
                <a:gd name="connsiteY62" fmla="*/ 8063 h 239100"/>
                <a:gd name="connsiteX63" fmla="*/ 90603 w 231525"/>
                <a:gd name="connsiteY63" fmla="*/ 8063 h 239100"/>
                <a:gd name="connsiteX64" fmla="*/ 86972 w 231525"/>
                <a:gd name="connsiteY64" fmla="*/ 9933 h 239100"/>
                <a:gd name="connsiteX65" fmla="*/ 80371 w 231525"/>
                <a:gd name="connsiteY65" fmla="*/ 11143 h 239100"/>
                <a:gd name="connsiteX66" fmla="*/ 76410 w 231525"/>
                <a:gd name="connsiteY66" fmla="*/ 9933 h 239100"/>
                <a:gd name="connsiteX67" fmla="*/ 76410 w 231525"/>
                <a:gd name="connsiteY67" fmla="*/ 7073 h 239100"/>
                <a:gd name="connsiteX68" fmla="*/ 73549 w 231525"/>
                <a:gd name="connsiteY68" fmla="*/ 5642 h 239100"/>
                <a:gd name="connsiteX69" fmla="*/ 70799 w 231525"/>
                <a:gd name="connsiteY69" fmla="*/ 7623 h 239100"/>
                <a:gd name="connsiteX70" fmla="*/ 68158 w 231525"/>
                <a:gd name="connsiteY70" fmla="*/ 8173 h 239100"/>
                <a:gd name="connsiteX71" fmla="*/ 64967 w 231525"/>
                <a:gd name="connsiteY71" fmla="*/ 6742 h 239100"/>
                <a:gd name="connsiteX72" fmla="*/ 62877 w 231525"/>
                <a:gd name="connsiteY72" fmla="*/ 6742 h 239100"/>
                <a:gd name="connsiteX73" fmla="*/ 62877 w 231525"/>
                <a:gd name="connsiteY73" fmla="*/ 10704 h 239100"/>
                <a:gd name="connsiteX74" fmla="*/ 66838 w 231525"/>
                <a:gd name="connsiteY74" fmla="*/ 11914 h 239100"/>
                <a:gd name="connsiteX75" fmla="*/ 68488 w 231525"/>
                <a:gd name="connsiteY75" fmla="*/ 15215 h 239100"/>
                <a:gd name="connsiteX76" fmla="*/ 65957 w 231525"/>
                <a:gd name="connsiteY76" fmla="*/ 17195 h 239100"/>
                <a:gd name="connsiteX77" fmla="*/ 65957 w 231525"/>
                <a:gd name="connsiteY77" fmla="*/ 21156 h 239100"/>
                <a:gd name="connsiteX78" fmla="*/ 68818 w 231525"/>
                <a:gd name="connsiteY78" fmla="*/ 23466 h 239100"/>
                <a:gd name="connsiteX79" fmla="*/ 67168 w 231525"/>
                <a:gd name="connsiteY79" fmla="*/ 25777 h 239100"/>
                <a:gd name="connsiteX80" fmla="*/ 64857 w 231525"/>
                <a:gd name="connsiteY80" fmla="*/ 25777 h 239100"/>
                <a:gd name="connsiteX81" fmla="*/ 62547 w 231525"/>
                <a:gd name="connsiteY81" fmla="*/ 29518 h 239100"/>
                <a:gd name="connsiteX82" fmla="*/ 63647 w 231525"/>
                <a:gd name="connsiteY82" fmla="*/ 33258 h 239100"/>
                <a:gd name="connsiteX83" fmla="*/ 62547 w 231525"/>
                <a:gd name="connsiteY83" fmla="*/ 37880 h 239100"/>
                <a:gd name="connsiteX84" fmla="*/ 62547 w 231525"/>
                <a:gd name="connsiteY84" fmla="*/ 42941 h 239100"/>
                <a:gd name="connsiteX85" fmla="*/ 62547 w 231525"/>
                <a:gd name="connsiteY85" fmla="*/ 47672 h 239100"/>
                <a:gd name="connsiteX86" fmla="*/ 58806 w 231525"/>
                <a:gd name="connsiteY86" fmla="*/ 56144 h 239100"/>
                <a:gd name="connsiteX87" fmla="*/ 50884 w 231525"/>
                <a:gd name="connsiteY87" fmla="*/ 60545 h 239100"/>
                <a:gd name="connsiteX88" fmla="*/ 49014 w 231525"/>
                <a:gd name="connsiteY88" fmla="*/ 64285 h 239100"/>
                <a:gd name="connsiteX89" fmla="*/ 44613 w 231525"/>
                <a:gd name="connsiteY89" fmla="*/ 67366 h 239100"/>
                <a:gd name="connsiteX90" fmla="*/ 38121 w 231525"/>
                <a:gd name="connsiteY90" fmla="*/ 69127 h 239100"/>
                <a:gd name="connsiteX91" fmla="*/ 35151 w 231525"/>
                <a:gd name="connsiteY91" fmla="*/ 69127 h 239100"/>
                <a:gd name="connsiteX92" fmla="*/ 35151 w 231525"/>
                <a:gd name="connsiteY92" fmla="*/ 72978 h 239100"/>
                <a:gd name="connsiteX93" fmla="*/ 29649 w 231525"/>
                <a:gd name="connsiteY93" fmla="*/ 81889 h 239100"/>
                <a:gd name="connsiteX94" fmla="*/ 19307 w 231525"/>
                <a:gd name="connsiteY94" fmla="*/ 85850 h 239100"/>
                <a:gd name="connsiteX95" fmla="*/ 14356 w 231525"/>
                <a:gd name="connsiteY95" fmla="*/ 84970 h 239100"/>
                <a:gd name="connsiteX96" fmla="*/ 10065 w 231525"/>
                <a:gd name="connsiteY96" fmla="*/ 84970 h 239100"/>
                <a:gd name="connsiteX97" fmla="*/ 10065 w 231525"/>
                <a:gd name="connsiteY97" fmla="*/ 91241 h 239100"/>
                <a:gd name="connsiteX98" fmla="*/ 7204 w 231525"/>
                <a:gd name="connsiteY98" fmla="*/ 99273 h 239100"/>
                <a:gd name="connsiteX99" fmla="*/ 3133 w 231525"/>
                <a:gd name="connsiteY99" fmla="*/ 105215 h 239100"/>
                <a:gd name="connsiteX100" fmla="*/ 1483 w 231525"/>
                <a:gd name="connsiteY100" fmla="*/ 112366 h 239100"/>
                <a:gd name="connsiteX101" fmla="*/ 4344 w 231525"/>
                <a:gd name="connsiteY101" fmla="*/ 117207 h 239100"/>
                <a:gd name="connsiteX102" fmla="*/ 4344 w 231525"/>
                <a:gd name="connsiteY102" fmla="*/ 124359 h 239100"/>
                <a:gd name="connsiteX103" fmla="*/ 3023 w 231525"/>
                <a:gd name="connsiteY103" fmla="*/ 130960 h 239100"/>
                <a:gd name="connsiteX104" fmla="*/ 53 w 231525"/>
                <a:gd name="connsiteY104" fmla="*/ 134701 h 239100"/>
                <a:gd name="connsiteX105" fmla="*/ 713 w 231525"/>
                <a:gd name="connsiteY105" fmla="*/ 138992 h 239100"/>
                <a:gd name="connsiteX106" fmla="*/ 4674 w 231525"/>
                <a:gd name="connsiteY106" fmla="*/ 143833 h 239100"/>
                <a:gd name="connsiteX107" fmla="*/ 9515 w 231525"/>
                <a:gd name="connsiteY107" fmla="*/ 149225 h 239100"/>
                <a:gd name="connsiteX108" fmla="*/ 11715 w 231525"/>
                <a:gd name="connsiteY108" fmla="*/ 160227 h 239100"/>
                <a:gd name="connsiteX109" fmla="*/ 17767 w 231525"/>
                <a:gd name="connsiteY109" fmla="*/ 166718 h 239100"/>
                <a:gd name="connsiteX110" fmla="*/ 21288 w 231525"/>
                <a:gd name="connsiteY110" fmla="*/ 177721 h 239100"/>
                <a:gd name="connsiteX111" fmla="*/ 24038 w 231525"/>
                <a:gd name="connsiteY111" fmla="*/ 184102 h 239100"/>
                <a:gd name="connsiteX112" fmla="*/ 24038 w 231525"/>
                <a:gd name="connsiteY112" fmla="*/ 188173 h 239100"/>
                <a:gd name="connsiteX113" fmla="*/ 28659 w 231525"/>
                <a:gd name="connsiteY113" fmla="*/ 189494 h 239100"/>
                <a:gd name="connsiteX114" fmla="*/ 33390 w 231525"/>
                <a:gd name="connsiteY114" fmla="*/ 189494 h 239100"/>
                <a:gd name="connsiteX115" fmla="*/ 37681 w 231525"/>
                <a:gd name="connsiteY115" fmla="*/ 192134 h 239100"/>
                <a:gd name="connsiteX116" fmla="*/ 39552 w 231525"/>
                <a:gd name="connsiteY116" fmla="*/ 196315 h 239100"/>
                <a:gd name="connsiteX117" fmla="*/ 44723 w 231525"/>
                <a:gd name="connsiteY117" fmla="*/ 197305 h 239100"/>
                <a:gd name="connsiteX118" fmla="*/ 49674 w 231525"/>
                <a:gd name="connsiteY118" fmla="*/ 201156 h 239100"/>
                <a:gd name="connsiteX119" fmla="*/ 53305 w 231525"/>
                <a:gd name="connsiteY119" fmla="*/ 204897 h 239100"/>
                <a:gd name="connsiteX120" fmla="*/ 54405 w 231525"/>
                <a:gd name="connsiteY120" fmla="*/ 209738 h 239100"/>
                <a:gd name="connsiteX121" fmla="*/ 58036 w 231525"/>
                <a:gd name="connsiteY121" fmla="*/ 212929 h 239100"/>
                <a:gd name="connsiteX122" fmla="*/ 63207 w 231525"/>
                <a:gd name="connsiteY122" fmla="*/ 212929 h 239100"/>
                <a:gd name="connsiteX123" fmla="*/ 66728 w 231525"/>
                <a:gd name="connsiteY123" fmla="*/ 217000 h 239100"/>
                <a:gd name="connsiteX124" fmla="*/ 70358 w 231525"/>
                <a:gd name="connsiteY124" fmla="*/ 217000 h 239100"/>
                <a:gd name="connsiteX125" fmla="*/ 76630 w 231525"/>
                <a:gd name="connsiteY125" fmla="*/ 222721 h 239100"/>
                <a:gd name="connsiteX126" fmla="*/ 85982 w 231525"/>
                <a:gd name="connsiteY126" fmla="*/ 224041 h 239100"/>
                <a:gd name="connsiteX127" fmla="*/ 91703 w 231525"/>
                <a:gd name="connsiteY127" fmla="*/ 229103 h 239100"/>
                <a:gd name="connsiteX128" fmla="*/ 100395 w 231525"/>
                <a:gd name="connsiteY128" fmla="*/ 231303 h 239100"/>
                <a:gd name="connsiteX129" fmla="*/ 108317 w 231525"/>
                <a:gd name="connsiteY129" fmla="*/ 232183 h 239100"/>
                <a:gd name="connsiteX130" fmla="*/ 112278 w 231525"/>
                <a:gd name="connsiteY130" fmla="*/ 238565 h 239100"/>
                <a:gd name="connsiteX131" fmla="*/ 118659 w 231525"/>
                <a:gd name="connsiteY131" fmla="*/ 238565 h 239100"/>
                <a:gd name="connsiteX132" fmla="*/ 121960 w 231525"/>
                <a:gd name="connsiteY132" fmla="*/ 236364 h 239100"/>
                <a:gd name="connsiteX133" fmla="*/ 126361 w 231525"/>
                <a:gd name="connsiteY133" fmla="*/ 236364 h 239100"/>
                <a:gd name="connsiteX134" fmla="*/ 128452 w 231525"/>
                <a:gd name="connsiteY134" fmla="*/ 232183 h 239100"/>
                <a:gd name="connsiteX135" fmla="*/ 129332 w 231525"/>
                <a:gd name="connsiteY135" fmla="*/ 225912 h 239100"/>
                <a:gd name="connsiteX136" fmla="*/ 133513 w 231525"/>
                <a:gd name="connsiteY136" fmla="*/ 222281 h 239100"/>
                <a:gd name="connsiteX137" fmla="*/ 137914 w 231525"/>
                <a:gd name="connsiteY137" fmla="*/ 220300 h 239100"/>
                <a:gd name="connsiteX138" fmla="*/ 142095 w 231525"/>
                <a:gd name="connsiteY138" fmla="*/ 218760 h 239100"/>
                <a:gd name="connsiteX139" fmla="*/ 153097 w 231525"/>
                <a:gd name="connsiteY139" fmla="*/ 215459 h 239100"/>
                <a:gd name="connsiteX140" fmla="*/ 159699 w 231525"/>
                <a:gd name="connsiteY140" fmla="*/ 210178 h 239100"/>
                <a:gd name="connsiteX141" fmla="*/ 164320 w 231525"/>
                <a:gd name="connsiteY141" fmla="*/ 206547 h 239100"/>
                <a:gd name="connsiteX142" fmla="*/ 171801 w 231525"/>
                <a:gd name="connsiteY142" fmla="*/ 203577 h 239100"/>
                <a:gd name="connsiteX143" fmla="*/ 179173 w 231525"/>
                <a:gd name="connsiteY143" fmla="*/ 202917 h 239100"/>
                <a:gd name="connsiteX144" fmla="*/ 186435 w 231525"/>
                <a:gd name="connsiteY144" fmla="*/ 202917 h 239100"/>
                <a:gd name="connsiteX145" fmla="*/ 194026 w 231525"/>
                <a:gd name="connsiteY145" fmla="*/ 200716 h 239100"/>
                <a:gd name="connsiteX146" fmla="*/ 197327 w 231525"/>
                <a:gd name="connsiteY146" fmla="*/ 196315 h 239100"/>
                <a:gd name="connsiteX147" fmla="*/ 198977 w 231525"/>
                <a:gd name="connsiteY147" fmla="*/ 193345 h 239100"/>
                <a:gd name="connsiteX148" fmla="*/ 197657 w 231525"/>
                <a:gd name="connsiteY148" fmla="*/ 189383 h 239100"/>
                <a:gd name="connsiteX149" fmla="*/ 197657 w 231525"/>
                <a:gd name="connsiteY149" fmla="*/ 185863 h 239100"/>
                <a:gd name="connsiteX150" fmla="*/ 199637 w 231525"/>
                <a:gd name="connsiteY150" fmla="*/ 183772 h 239100"/>
                <a:gd name="connsiteX151" fmla="*/ 200958 w 231525"/>
                <a:gd name="connsiteY151" fmla="*/ 177171 h 239100"/>
                <a:gd name="connsiteX152" fmla="*/ 205799 w 231525"/>
                <a:gd name="connsiteY152" fmla="*/ 173760 h 239100"/>
                <a:gd name="connsiteX153" fmla="*/ 213061 w 231525"/>
                <a:gd name="connsiteY153" fmla="*/ 173760 h 239100"/>
                <a:gd name="connsiteX154" fmla="*/ 215811 w 231525"/>
                <a:gd name="connsiteY154" fmla="*/ 171119 h 239100"/>
                <a:gd name="connsiteX155" fmla="*/ 214821 w 231525"/>
                <a:gd name="connsiteY155" fmla="*/ 165398 h 239100"/>
                <a:gd name="connsiteX156" fmla="*/ 215701 w 231525"/>
                <a:gd name="connsiteY156" fmla="*/ 162097 h 239100"/>
                <a:gd name="connsiteX157" fmla="*/ 213391 w 231525"/>
                <a:gd name="connsiteY157" fmla="*/ 157917 h 239100"/>
                <a:gd name="connsiteX158" fmla="*/ 213391 w 231525"/>
                <a:gd name="connsiteY158" fmla="*/ 153185 h 239100"/>
                <a:gd name="connsiteX159" fmla="*/ 215921 w 231525"/>
                <a:gd name="connsiteY159" fmla="*/ 150325 h 239100"/>
                <a:gd name="connsiteX160" fmla="*/ 215921 w 231525"/>
                <a:gd name="connsiteY160" fmla="*/ 145814 h 239100"/>
                <a:gd name="connsiteX161" fmla="*/ 215921 w 231525"/>
                <a:gd name="connsiteY161" fmla="*/ 141853 h 239100"/>
                <a:gd name="connsiteX162" fmla="*/ 215921 w 231525"/>
                <a:gd name="connsiteY162" fmla="*/ 136021 h 239100"/>
                <a:gd name="connsiteX163" fmla="*/ 218122 w 231525"/>
                <a:gd name="connsiteY163" fmla="*/ 131290 h 239100"/>
                <a:gd name="connsiteX164" fmla="*/ 222963 w 231525"/>
                <a:gd name="connsiteY164" fmla="*/ 131290 h 23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231525" h="239100">
                  <a:moveTo>
                    <a:pt x="222963" y="131290"/>
                  </a:moveTo>
                  <a:cubicBezTo>
                    <a:pt x="224096" y="131643"/>
                    <a:pt x="225174" y="132160"/>
                    <a:pt x="226153" y="132831"/>
                  </a:cubicBezTo>
                  <a:cubicBezTo>
                    <a:pt x="227034" y="133381"/>
                    <a:pt x="228244" y="135471"/>
                    <a:pt x="229344" y="135471"/>
                  </a:cubicBezTo>
                  <a:cubicBezTo>
                    <a:pt x="230213" y="135306"/>
                    <a:pt x="230962" y="134789"/>
                    <a:pt x="231435" y="134041"/>
                  </a:cubicBezTo>
                  <a:cubicBezTo>
                    <a:pt x="231699" y="132512"/>
                    <a:pt x="231380" y="130949"/>
                    <a:pt x="230554" y="129640"/>
                  </a:cubicBezTo>
                  <a:cubicBezTo>
                    <a:pt x="229674" y="128650"/>
                    <a:pt x="226814" y="128210"/>
                    <a:pt x="225713" y="127440"/>
                  </a:cubicBezTo>
                  <a:cubicBezTo>
                    <a:pt x="224349" y="125888"/>
                    <a:pt x="223172" y="124194"/>
                    <a:pt x="222193" y="122378"/>
                  </a:cubicBezTo>
                  <a:cubicBezTo>
                    <a:pt x="221081" y="120288"/>
                    <a:pt x="220223" y="118077"/>
                    <a:pt x="219662" y="115777"/>
                  </a:cubicBezTo>
                  <a:cubicBezTo>
                    <a:pt x="219629" y="113092"/>
                    <a:pt x="220036" y="110408"/>
                    <a:pt x="220872" y="107855"/>
                  </a:cubicBezTo>
                  <a:cubicBezTo>
                    <a:pt x="221719" y="106293"/>
                    <a:pt x="222677" y="104786"/>
                    <a:pt x="223733" y="103344"/>
                  </a:cubicBezTo>
                  <a:cubicBezTo>
                    <a:pt x="224415" y="102189"/>
                    <a:pt x="224899" y="100924"/>
                    <a:pt x="225163" y="99603"/>
                  </a:cubicBezTo>
                  <a:cubicBezTo>
                    <a:pt x="225163" y="98503"/>
                    <a:pt x="223953" y="96523"/>
                    <a:pt x="223623" y="95422"/>
                  </a:cubicBezTo>
                  <a:cubicBezTo>
                    <a:pt x="223293" y="94322"/>
                    <a:pt x="223623" y="91902"/>
                    <a:pt x="222743" y="91021"/>
                  </a:cubicBezTo>
                  <a:cubicBezTo>
                    <a:pt x="221863" y="90141"/>
                    <a:pt x="220322" y="89591"/>
                    <a:pt x="219662" y="88931"/>
                  </a:cubicBezTo>
                  <a:cubicBezTo>
                    <a:pt x="218771" y="88029"/>
                    <a:pt x="218034" y="86983"/>
                    <a:pt x="217462" y="85850"/>
                  </a:cubicBezTo>
                  <a:cubicBezTo>
                    <a:pt x="217462" y="84970"/>
                    <a:pt x="217462" y="82770"/>
                    <a:pt x="216581" y="81999"/>
                  </a:cubicBezTo>
                  <a:cubicBezTo>
                    <a:pt x="215228" y="80822"/>
                    <a:pt x="213710" y="79854"/>
                    <a:pt x="212070" y="79139"/>
                  </a:cubicBezTo>
                  <a:cubicBezTo>
                    <a:pt x="210442" y="78314"/>
                    <a:pt x="208869" y="77390"/>
                    <a:pt x="207339" y="76388"/>
                  </a:cubicBezTo>
                  <a:cubicBezTo>
                    <a:pt x="206536" y="75519"/>
                    <a:pt x="205909" y="74518"/>
                    <a:pt x="205469" y="73417"/>
                  </a:cubicBezTo>
                  <a:cubicBezTo>
                    <a:pt x="205469" y="71877"/>
                    <a:pt x="205469" y="68686"/>
                    <a:pt x="204479" y="67146"/>
                  </a:cubicBezTo>
                  <a:cubicBezTo>
                    <a:pt x="203488" y="65606"/>
                    <a:pt x="202828" y="64616"/>
                    <a:pt x="202828" y="63735"/>
                  </a:cubicBezTo>
                  <a:cubicBezTo>
                    <a:pt x="202828" y="62855"/>
                    <a:pt x="205469" y="59004"/>
                    <a:pt x="205469" y="57244"/>
                  </a:cubicBezTo>
                  <a:cubicBezTo>
                    <a:pt x="205469" y="55483"/>
                    <a:pt x="203488" y="53943"/>
                    <a:pt x="203268" y="52733"/>
                  </a:cubicBezTo>
                  <a:cubicBezTo>
                    <a:pt x="203048" y="51677"/>
                    <a:pt x="203048" y="50598"/>
                    <a:pt x="203268" y="49542"/>
                  </a:cubicBezTo>
                  <a:cubicBezTo>
                    <a:pt x="203268" y="48442"/>
                    <a:pt x="205469" y="46681"/>
                    <a:pt x="205909" y="45581"/>
                  </a:cubicBezTo>
                  <a:cubicBezTo>
                    <a:pt x="206173" y="44206"/>
                    <a:pt x="206173" y="42787"/>
                    <a:pt x="205909" y="41400"/>
                  </a:cubicBezTo>
                  <a:cubicBezTo>
                    <a:pt x="205249" y="39420"/>
                    <a:pt x="201728" y="36559"/>
                    <a:pt x="200848" y="34689"/>
                  </a:cubicBezTo>
                  <a:cubicBezTo>
                    <a:pt x="199968" y="32818"/>
                    <a:pt x="198647" y="30618"/>
                    <a:pt x="199087" y="29298"/>
                  </a:cubicBezTo>
                  <a:cubicBezTo>
                    <a:pt x="199527" y="27977"/>
                    <a:pt x="200958" y="28527"/>
                    <a:pt x="201288" y="27977"/>
                  </a:cubicBezTo>
                  <a:cubicBezTo>
                    <a:pt x="201783" y="26822"/>
                    <a:pt x="202113" y="25601"/>
                    <a:pt x="202278" y="24346"/>
                  </a:cubicBezTo>
                  <a:cubicBezTo>
                    <a:pt x="202102" y="22410"/>
                    <a:pt x="202102" y="20452"/>
                    <a:pt x="202278" y="18515"/>
                  </a:cubicBezTo>
                  <a:cubicBezTo>
                    <a:pt x="202927" y="17371"/>
                    <a:pt x="203741" y="16337"/>
                    <a:pt x="204699" y="15434"/>
                  </a:cubicBezTo>
                  <a:cubicBezTo>
                    <a:pt x="206008" y="13960"/>
                    <a:pt x="207185" y="12376"/>
                    <a:pt x="208219" y="10704"/>
                  </a:cubicBezTo>
                  <a:cubicBezTo>
                    <a:pt x="208902" y="8646"/>
                    <a:pt x="209166" y="6479"/>
                    <a:pt x="208990" y="4322"/>
                  </a:cubicBezTo>
                  <a:cubicBezTo>
                    <a:pt x="208549" y="3200"/>
                    <a:pt x="207834" y="2221"/>
                    <a:pt x="206899" y="1461"/>
                  </a:cubicBezTo>
                  <a:cubicBezTo>
                    <a:pt x="205205" y="361"/>
                    <a:pt x="203191" y="-134"/>
                    <a:pt x="201178" y="31"/>
                  </a:cubicBezTo>
                  <a:cubicBezTo>
                    <a:pt x="199968" y="31"/>
                    <a:pt x="198867" y="2672"/>
                    <a:pt x="197877" y="3332"/>
                  </a:cubicBezTo>
                  <a:cubicBezTo>
                    <a:pt x="196887" y="3992"/>
                    <a:pt x="194246" y="4212"/>
                    <a:pt x="193256" y="4762"/>
                  </a:cubicBezTo>
                  <a:cubicBezTo>
                    <a:pt x="192266" y="5312"/>
                    <a:pt x="189735" y="6412"/>
                    <a:pt x="189735" y="7623"/>
                  </a:cubicBezTo>
                  <a:cubicBezTo>
                    <a:pt x="189735" y="8833"/>
                    <a:pt x="192596" y="9933"/>
                    <a:pt x="193146" y="11034"/>
                  </a:cubicBezTo>
                  <a:cubicBezTo>
                    <a:pt x="193696" y="13157"/>
                    <a:pt x="193696" y="15402"/>
                    <a:pt x="193146" y="17525"/>
                  </a:cubicBezTo>
                  <a:cubicBezTo>
                    <a:pt x="193146" y="18405"/>
                    <a:pt x="190726" y="19395"/>
                    <a:pt x="190285" y="20276"/>
                  </a:cubicBezTo>
                  <a:cubicBezTo>
                    <a:pt x="189845" y="21156"/>
                    <a:pt x="190285" y="25337"/>
                    <a:pt x="188965" y="26877"/>
                  </a:cubicBezTo>
                  <a:cubicBezTo>
                    <a:pt x="188041" y="28120"/>
                    <a:pt x="186831" y="29144"/>
                    <a:pt x="185444" y="29848"/>
                  </a:cubicBezTo>
                  <a:cubicBezTo>
                    <a:pt x="183816" y="30222"/>
                    <a:pt x="182122" y="30222"/>
                    <a:pt x="180493" y="29848"/>
                  </a:cubicBezTo>
                  <a:cubicBezTo>
                    <a:pt x="178843" y="28968"/>
                    <a:pt x="177082" y="25337"/>
                    <a:pt x="175432" y="24457"/>
                  </a:cubicBezTo>
                  <a:cubicBezTo>
                    <a:pt x="173782" y="23576"/>
                    <a:pt x="169931" y="24457"/>
                    <a:pt x="168500" y="23136"/>
                  </a:cubicBezTo>
                  <a:cubicBezTo>
                    <a:pt x="167070" y="21816"/>
                    <a:pt x="166960" y="20165"/>
                    <a:pt x="166080" y="19725"/>
                  </a:cubicBezTo>
                  <a:cubicBezTo>
                    <a:pt x="164474" y="19450"/>
                    <a:pt x="162845" y="19450"/>
                    <a:pt x="161239" y="19725"/>
                  </a:cubicBezTo>
                  <a:cubicBezTo>
                    <a:pt x="159126" y="19780"/>
                    <a:pt x="157025" y="19560"/>
                    <a:pt x="154967" y="19065"/>
                  </a:cubicBezTo>
                  <a:cubicBezTo>
                    <a:pt x="153977" y="18515"/>
                    <a:pt x="153207" y="16095"/>
                    <a:pt x="152217" y="15654"/>
                  </a:cubicBezTo>
                  <a:cubicBezTo>
                    <a:pt x="150787" y="15093"/>
                    <a:pt x="149235" y="14895"/>
                    <a:pt x="147706" y="15104"/>
                  </a:cubicBezTo>
                  <a:cubicBezTo>
                    <a:pt x="145989" y="15820"/>
                    <a:pt x="144339" y="16667"/>
                    <a:pt x="142755" y="17635"/>
                  </a:cubicBezTo>
                  <a:cubicBezTo>
                    <a:pt x="141655" y="18086"/>
                    <a:pt x="140510" y="18416"/>
                    <a:pt x="139344" y="18625"/>
                  </a:cubicBezTo>
                  <a:cubicBezTo>
                    <a:pt x="137143" y="18625"/>
                    <a:pt x="132633" y="17415"/>
                    <a:pt x="130322" y="17415"/>
                  </a:cubicBezTo>
                  <a:cubicBezTo>
                    <a:pt x="127483" y="17492"/>
                    <a:pt x="124645" y="17789"/>
                    <a:pt x="121850" y="18295"/>
                  </a:cubicBezTo>
                  <a:cubicBezTo>
                    <a:pt x="120530" y="18295"/>
                    <a:pt x="117669" y="18955"/>
                    <a:pt x="116349" y="18955"/>
                  </a:cubicBezTo>
                  <a:cubicBezTo>
                    <a:pt x="113499" y="19175"/>
                    <a:pt x="110628" y="18878"/>
                    <a:pt x="107877" y="18075"/>
                  </a:cubicBezTo>
                  <a:cubicBezTo>
                    <a:pt x="106216" y="16986"/>
                    <a:pt x="104884" y="15456"/>
                    <a:pt x="104026" y="13674"/>
                  </a:cubicBezTo>
                  <a:cubicBezTo>
                    <a:pt x="103366" y="12244"/>
                    <a:pt x="104026" y="8943"/>
                    <a:pt x="103366" y="7733"/>
                  </a:cubicBezTo>
                  <a:cubicBezTo>
                    <a:pt x="102145" y="6170"/>
                    <a:pt x="100450" y="5048"/>
                    <a:pt x="98525" y="4542"/>
                  </a:cubicBezTo>
                  <a:cubicBezTo>
                    <a:pt x="97458" y="4608"/>
                    <a:pt x="96456" y="5037"/>
                    <a:pt x="95664" y="5752"/>
                  </a:cubicBezTo>
                  <a:cubicBezTo>
                    <a:pt x="95664" y="5752"/>
                    <a:pt x="94784" y="7623"/>
                    <a:pt x="94234" y="8063"/>
                  </a:cubicBezTo>
                  <a:cubicBezTo>
                    <a:pt x="93684" y="8503"/>
                    <a:pt x="91483" y="8063"/>
                    <a:pt x="90603" y="8063"/>
                  </a:cubicBezTo>
                  <a:cubicBezTo>
                    <a:pt x="89723" y="8063"/>
                    <a:pt x="87962" y="9603"/>
                    <a:pt x="86972" y="9933"/>
                  </a:cubicBezTo>
                  <a:cubicBezTo>
                    <a:pt x="84838" y="10660"/>
                    <a:pt x="82615" y="11066"/>
                    <a:pt x="80371" y="11143"/>
                  </a:cubicBezTo>
                  <a:cubicBezTo>
                    <a:pt x="79270" y="11143"/>
                    <a:pt x="76960" y="11143"/>
                    <a:pt x="76410" y="9933"/>
                  </a:cubicBezTo>
                  <a:cubicBezTo>
                    <a:pt x="75860" y="8723"/>
                    <a:pt x="77290" y="7733"/>
                    <a:pt x="76410" y="7073"/>
                  </a:cubicBezTo>
                  <a:cubicBezTo>
                    <a:pt x="75728" y="6181"/>
                    <a:pt x="74671" y="5653"/>
                    <a:pt x="73549" y="5642"/>
                  </a:cubicBezTo>
                  <a:cubicBezTo>
                    <a:pt x="72669" y="5642"/>
                    <a:pt x="71569" y="7293"/>
                    <a:pt x="70799" y="7623"/>
                  </a:cubicBezTo>
                  <a:cubicBezTo>
                    <a:pt x="69940" y="7909"/>
                    <a:pt x="69060" y="8096"/>
                    <a:pt x="68158" y="8173"/>
                  </a:cubicBezTo>
                  <a:cubicBezTo>
                    <a:pt x="67278" y="8173"/>
                    <a:pt x="65848" y="6853"/>
                    <a:pt x="64967" y="6742"/>
                  </a:cubicBezTo>
                  <a:cubicBezTo>
                    <a:pt x="64087" y="6633"/>
                    <a:pt x="63207" y="6742"/>
                    <a:pt x="62877" y="6742"/>
                  </a:cubicBezTo>
                  <a:cubicBezTo>
                    <a:pt x="62283" y="7997"/>
                    <a:pt x="62283" y="9449"/>
                    <a:pt x="62877" y="10704"/>
                  </a:cubicBezTo>
                  <a:cubicBezTo>
                    <a:pt x="63537" y="11473"/>
                    <a:pt x="66068" y="11253"/>
                    <a:pt x="66838" y="11914"/>
                  </a:cubicBezTo>
                  <a:cubicBezTo>
                    <a:pt x="67608" y="12574"/>
                    <a:pt x="68708" y="14224"/>
                    <a:pt x="68488" y="15215"/>
                  </a:cubicBezTo>
                  <a:cubicBezTo>
                    <a:pt x="68268" y="16205"/>
                    <a:pt x="66288" y="16425"/>
                    <a:pt x="65957" y="17195"/>
                  </a:cubicBezTo>
                  <a:cubicBezTo>
                    <a:pt x="65517" y="18482"/>
                    <a:pt x="65517" y="19868"/>
                    <a:pt x="65957" y="21156"/>
                  </a:cubicBezTo>
                  <a:cubicBezTo>
                    <a:pt x="65957" y="21926"/>
                    <a:pt x="68708" y="22476"/>
                    <a:pt x="68818" y="23466"/>
                  </a:cubicBezTo>
                  <a:cubicBezTo>
                    <a:pt x="68928" y="24457"/>
                    <a:pt x="67718" y="25337"/>
                    <a:pt x="67168" y="25777"/>
                  </a:cubicBezTo>
                  <a:cubicBezTo>
                    <a:pt x="66618" y="26217"/>
                    <a:pt x="65297" y="25777"/>
                    <a:pt x="64857" y="25777"/>
                  </a:cubicBezTo>
                  <a:cubicBezTo>
                    <a:pt x="63702" y="26745"/>
                    <a:pt x="62899" y="28054"/>
                    <a:pt x="62547" y="29518"/>
                  </a:cubicBezTo>
                  <a:cubicBezTo>
                    <a:pt x="62547" y="30508"/>
                    <a:pt x="63647" y="32378"/>
                    <a:pt x="63647" y="33258"/>
                  </a:cubicBezTo>
                  <a:cubicBezTo>
                    <a:pt x="63647" y="34139"/>
                    <a:pt x="62657" y="36779"/>
                    <a:pt x="62547" y="37880"/>
                  </a:cubicBezTo>
                  <a:cubicBezTo>
                    <a:pt x="62437" y="38980"/>
                    <a:pt x="62547" y="41730"/>
                    <a:pt x="62547" y="42941"/>
                  </a:cubicBezTo>
                  <a:cubicBezTo>
                    <a:pt x="62657" y="44514"/>
                    <a:pt x="62657" y="46098"/>
                    <a:pt x="62547" y="47672"/>
                  </a:cubicBezTo>
                  <a:cubicBezTo>
                    <a:pt x="61898" y="50719"/>
                    <a:pt x="60621" y="53602"/>
                    <a:pt x="58806" y="56144"/>
                  </a:cubicBezTo>
                  <a:cubicBezTo>
                    <a:pt x="57266" y="57794"/>
                    <a:pt x="52425" y="58894"/>
                    <a:pt x="50884" y="60545"/>
                  </a:cubicBezTo>
                  <a:cubicBezTo>
                    <a:pt x="49344" y="62195"/>
                    <a:pt x="49674" y="63515"/>
                    <a:pt x="49014" y="64285"/>
                  </a:cubicBezTo>
                  <a:cubicBezTo>
                    <a:pt x="47715" y="65529"/>
                    <a:pt x="46230" y="66574"/>
                    <a:pt x="44613" y="67366"/>
                  </a:cubicBezTo>
                  <a:cubicBezTo>
                    <a:pt x="42533" y="68224"/>
                    <a:pt x="40355" y="68808"/>
                    <a:pt x="38121" y="69127"/>
                  </a:cubicBezTo>
                  <a:cubicBezTo>
                    <a:pt x="37461" y="69127"/>
                    <a:pt x="35701" y="69127"/>
                    <a:pt x="35151" y="69127"/>
                  </a:cubicBezTo>
                  <a:cubicBezTo>
                    <a:pt x="34600" y="69127"/>
                    <a:pt x="35151" y="72097"/>
                    <a:pt x="35151" y="72978"/>
                  </a:cubicBezTo>
                  <a:cubicBezTo>
                    <a:pt x="33951" y="76289"/>
                    <a:pt x="32070" y="79326"/>
                    <a:pt x="29649" y="81889"/>
                  </a:cubicBezTo>
                  <a:cubicBezTo>
                    <a:pt x="26547" y="83969"/>
                    <a:pt x="23015" y="85333"/>
                    <a:pt x="19307" y="85850"/>
                  </a:cubicBezTo>
                  <a:cubicBezTo>
                    <a:pt x="17635" y="85663"/>
                    <a:pt x="15984" y="85366"/>
                    <a:pt x="14356" y="84970"/>
                  </a:cubicBezTo>
                  <a:cubicBezTo>
                    <a:pt x="13256" y="84970"/>
                    <a:pt x="10725" y="84200"/>
                    <a:pt x="10065" y="84970"/>
                  </a:cubicBezTo>
                  <a:cubicBezTo>
                    <a:pt x="9405" y="85740"/>
                    <a:pt x="10725" y="89701"/>
                    <a:pt x="10065" y="91241"/>
                  </a:cubicBezTo>
                  <a:cubicBezTo>
                    <a:pt x="9394" y="94014"/>
                    <a:pt x="8437" y="96699"/>
                    <a:pt x="7204" y="99273"/>
                  </a:cubicBezTo>
                  <a:cubicBezTo>
                    <a:pt x="5752" y="101188"/>
                    <a:pt x="4388" y="103168"/>
                    <a:pt x="3133" y="105215"/>
                  </a:cubicBezTo>
                  <a:cubicBezTo>
                    <a:pt x="2044" y="107437"/>
                    <a:pt x="1483" y="109891"/>
                    <a:pt x="1483" y="112366"/>
                  </a:cubicBezTo>
                  <a:cubicBezTo>
                    <a:pt x="1483" y="113686"/>
                    <a:pt x="3904" y="115777"/>
                    <a:pt x="4344" y="117207"/>
                  </a:cubicBezTo>
                  <a:cubicBezTo>
                    <a:pt x="4630" y="119584"/>
                    <a:pt x="4630" y="121982"/>
                    <a:pt x="4344" y="124359"/>
                  </a:cubicBezTo>
                  <a:cubicBezTo>
                    <a:pt x="4179" y="126603"/>
                    <a:pt x="3739" y="128826"/>
                    <a:pt x="3023" y="130960"/>
                  </a:cubicBezTo>
                  <a:cubicBezTo>
                    <a:pt x="3023" y="132061"/>
                    <a:pt x="273" y="133601"/>
                    <a:pt x="53" y="134701"/>
                  </a:cubicBezTo>
                  <a:cubicBezTo>
                    <a:pt x="-114" y="136164"/>
                    <a:pt x="119" y="137650"/>
                    <a:pt x="713" y="138992"/>
                  </a:cubicBezTo>
                  <a:cubicBezTo>
                    <a:pt x="1780" y="140797"/>
                    <a:pt x="3111" y="142425"/>
                    <a:pt x="4674" y="143833"/>
                  </a:cubicBezTo>
                  <a:cubicBezTo>
                    <a:pt x="5774" y="145263"/>
                    <a:pt x="8635" y="147684"/>
                    <a:pt x="9515" y="149225"/>
                  </a:cubicBezTo>
                  <a:cubicBezTo>
                    <a:pt x="10395" y="150765"/>
                    <a:pt x="10285" y="158137"/>
                    <a:pt x="11715" y="160227"/>
                  </a:cubicBezTo>
                  <a:cubicBezTo>
                    <a:pt x="13146" y="162318"/>
                    <a:pt x="16666" y="164848"/>
                    <a:pt x="17767" y="166718"/>
                  </a:cubicBezTo>
                  <a:cubicBezTo>
                    <a:pt x="19230" y="170283"/>
                    <a:pt x="20407" y="173969"/>
                    <a:pt x="21288" y="177721"/>
                  </a:cubicBezTo>
                  <a:cubicBezTo>
                    <a:pt x="22344" y="179789"/>
                    <a:pt x="23257" y="181913"/>
                    <a:pt x="24038" y="184102"/>
                  </a:cubicBezTo>
                  <a:cubicBezTo>
                    <a:pt x="24038" y="185093"/>
                    <a:pt x="24038" y="187403"/>
                    <a:pt x="24038" y="188173"/>
                  </a:cubicBezTo>
                  <a:cubicBezTo>
                    <a:pt x="24038" y="188943"/>
                    <a:pt x="27559" y="189273"/>
                    <a:pt x="28659" y="189494"/>
                  </a:cubicBezTo>
                  <a:cubicBezTo>
                    <a:pt x="30232" y="189383"/>
                    <a:pt x="31817" y="189383"/>
                    <a:pt x="33390" y="189494"/>
                  </a:cubicBezTo>
                  <a:cubicBezTo>
                    <a:pt x="35008" y="190033"/>
                    <a:pt x="36471" y="190935"/>
                    <a:pt x="37681" y="192134"/>
                  </a:cubicBezTo>
                  <a:cubicBezTo>
                    <a:pt x="38451" y="193014"/>
                    <a:pt x="38671" y="195545"/>
                    <a:pt x="39552" y="196315"/>
                  </a:cubicBezTo>
                  <a:cubicBezTo>
                    <a:pt x="40432" y="197085"/>
                    <a:pt x="43512" y="196315"/>
                    <a:pt x="44723" y="197305"/>
                  </a:cubicBezTo>
                  <a:cubicBezTo>
                    <a:pt x="46538" y="198362"/>
                    <a:pt x="48200" y="199660"/>
                    <a:pt x="49674" y="201156"/>
                  </a:cubicBezTo>
                  <a:cubicBezTo>
                    <a:pt x="51049" y="202234"/>
                    <a:pt x="52270" y="203489"/>
                    <a:pt x="53305" y="204897"/>
                  </a:cubicBezTo>
                  <a:cubicBezTo>
                    <a:pt x="53305" y="205997"/>
                    <a:pt x="53305" y="208638"/>
                    <a:pt x="54405" y="209738"/>
                  </a:cubicBezTo>
                  <a:cubicBezTo>
                    <a:pt x="55362" y="211058"/>
                    <a:pt x="56605" y="212148"/>
                    <a:pt x="58036" y="212929"/>
                  </a:cubicBezTo>
                  <a:cubicBezTo>
                    <a:pt x="59246" y="212929"/>
                    <a:pt x="61997" y="212379"/>
                    <a:pt x="63207" y="212929"/>
                  </a:cubicBezTo>
                  <a:cubicBezTo>
                    <a:pt x="64417" y="213479"/>
                    <a:pt x="65517" y="216449"/>
                    <a:pt x="66728" y="217000"/>
                  </a:cubicBezTo>
                  <a:cubicBezTo>
                    <a:pt x="67938" y="217550"/>
                    <a:pt x="69478" y="217000"/>
                    <a:pt x="70358" y="217000"/>
                  </a:cubicBezTo>
                  <a:cubicBezTo>
                    <a:pt x="71239" y="217000"/>
                    <a:pt x="74649" y="221731"/>
                    <a:pt x="76630" y="222721"/>
                  </a:cubicBezTo>
                  <a:cubicBezTo>
                    <a:pt x="78610" y="223711"/>
                    <a:pt x="83782" y="222721"/>
                    <a:pt x="85982" y="224041"/>
                  </a:cubicBezTo>
                  <a:cubicBezTo>
                    <a:pt x="88183" y="225361"/>
                    <a:pt x="89943" y="228222"/>
                    <a:pt x="91703" y="229103"/>
                  </a:cubicBezTo>
                  <a:cubicBezTo>
                    <a:pt x="94487" y="230225"/>
                    <a:pt x="97414" y="230962"/>
                    <a:pt x="100395" y="231303"/>
                  </a:cubicBezTo>
                  <a:cubicBezTo>
                    <a:pt x="102266" y="231303"/>
                    <a:pt x="106557" y="231303"/>
                    <a:pt x="108317" y="232183"/>
                  </a:cubicBezTo>
                  <a:cubicBezTo>
                    <a:pt x="110077" y="233063"/>
                    <a:pt x="110628" y="237684"/>
                    <a:pt x="112278" y="238565"/>
                  </a:cubicBezTo>
                  <a:cubicBezTo>
                    <a:pt x="114346" y="239280"/>
                    <a:pt x="116591" y="239280"/>
                    <a:pt x="118659" y="238565"/>
                  </a:cubicBezTo>
                  <a:cubicBezTo>
                    <a:pt x="119650" y="238565"/>
                    <a:pt x="121080" y="236694"/>
                    <a:pt x="121960" y="236364"/>
                  </a:cubicBezTo>
                  <a:cubicBezTo>
                    <a:pt x="122840" y="236034"/>
                    <a:pt x="125481" y="236364"/>
                    <a:pt x="126361" y="236364"/>
                  </a:cubicBezTo>
                  <a:cubicBezTo>
                    <a:pt x="127241" y="236364"/>
                    <a:pt x="128121" y="233393"/>
                    <a:pt x="128452" y="232183"/>
                  </a:cubicBezTo>
                  <a:cubicBezTo>
                    <a:pt x="128782" y="230973"/>
                    <a:pt x="128452" y="227232"/>
                    <a:pt x="129332" y="225912"/>
                  </a:cubicBezTo>
                  <a:cubicBezTo>
                    <a:pt x="130454" y="224415"/>
                    <a:pt x="131873" y="223183"/>
                    <a:pt x="133513" y="222281"/>
                  </a:cubicBezTo>
                  <a:cubicBezTo>
                    <a:pt x="134932" y="221533"/>
                    <a:pt x="136406" y="220873"/>
                    <a:pt x="137914" y="220300"/>
                  </a:cubicBezTo>
                  <a:lnTo>
                    <a:pt x="142095" y="218760"/>
                  </a:lnTo>
                  <a:cubicBezTo>
                    <a:pt x="145813" y="217847"/>
                    <a:pt x="149488" y="216747"/>
                    <a:pt x="153097" y="215459"/>
                  </a:cubicBezTo>
                  <a:cubicBezTo>
                    <a:pt x="155419" y="213853"/>
                    <a:pt x="157619" y="212093"/>
                    <a:pt x="159699" y="210178"/>
                  </a:cubicBezTo>
                  <a:cubicBezTo>
                    <a:pt x="161140" y="208836"/>
                    <a:pt x="162680" y="207625"/>
                    <a:pt x="164320" y="206547"/>
                  </a:cubicBezTo>
                  <a:cubicBezTo>
                    <a:pt x="166696" y="205282"/>
                    <a:pt x="169205" y="204292"/>
                    <a:pt x="171801" y="203577"/>
                  </a:cubicBezTo>
                  <a:cubicBezTo>
                    <a:pt x="174233" y="203137"/>
                    <a:pt x="176697" y="202917"/>
                    <a:pt x="179173" y="202917"/>
                  </a:cubicBezTo>
                  <a:cubicBezTo>
                    <a:pt x="180933" y="202917"/>
                    <a:pt x="184564" y="203577"/>
                    <a:pt x="186435" y="202917"/>
                  </a:cubicBezTo>
                  <a:cubicBezTo>
                    <a:pt x="189075" y="202652"/>
                    <a:pt x="191650" y="201904"/>
                    <a:pt x="194026" y="200716"/>
                  </a:cubicBezTo>
                  <a:cubicBezTo>
                    <a:pt x="195303" y="199396"/>
                    <a:pt x="196414" y="197910"/>
                    <a:pt x="197327" y="196315"/>
                  </a:cubicBezTo>
                  <a:cubicBezTo>
                    <a:pt x="198031" y="195413"/>
                    <a:pt x="198581" y="194412"/>
                    <a:pt x="198977" y="193345"/>
                  </a:cubicBezTo>
                  <a:cubicBezTo>
                    <a:pt x="198977" y="192244"/>
                    <a:pt x="197767" y="190374"/>
                    <a:pt x="197657" y="189383"/>
                  </a:cubicBezTo>
                  <a:cubicBezTo>
                    <a:pt x="197437" y="188217"/>
                    <a:pt x="197437" y="187029"/>
                    <a:pt x="197657" y="185863"/>
                  </a:cubicBezTo>
                  <a:cubicBezTo>
                    <a:pt x="197657" y="185202"/>
                    <a:pt x="199307" y="184432"/>
                    <a:pt x="199637" y="183772"/>
                  </a:cubicBezTo>
                  <a:cubicBezTo>
                    <a:pt x="199968" y="183112"/>
                    <a:pt x="199637" y="178601"/>
                    <a:pt x="200958" y="177171"/>
                  </a:cubicBezTo>
                  <a:cubicBezTo>
                    <a:pt x="202256" y="175641"/>
                    <a:pt x="203917" y="174464"/>
                    <a:pt x="205799" y="173760"/>
                  </a:cubicBezTo>
                  <a:cubicBezTo>
                    <a:pt x="207449" y="173210"/>
                    <a:pt x="211300" y="173760"/>
                    <a:pt x="213061" y="173760"/>
                  </a:cubicBezTo>
                  <a:cubicBezTo>
                    <a:pt x="214249" y="173210"/>
                    <a:pt x="215217" y="172286"/>
                    <a:pt x="215811" y="171119"/>
                  </a:cubicBezTo>
                  <a:cubicBezTo>
                    <a:pt x="215811" y="169799"/>
                    <a:pt x="214711" y="166829"/>
                    <a:pt x="214821" y="165398"/>
                  </a:cubicBezTo>
                  <a:cubicBezTo>
                    <a:pt x="214931" y="163968"/>
                    <a:pt x="215811" y="162978"/>
                    <a:pt x="215701" y="162097"/>
                  </a:cubicBezTo>
                  <a:cubicBezTo>
                    <a:pt x="215591" y="161217"/>
                    <a:pt x="213721" y="159127"/>
                    <a:pt x="213391" y="157917"/>
                  </a:cubicBezTo>
                  <a:cubicBezTo>
                    <a:pt x="212950" y="156365"/>
                    <a:pt x="212950" y="154737"/>
                    <a:pt x="213391" y="153185"/>
                  </a:cubicBezTo>
                  <a:cubicBezTo>
                    <a:pt x="213391" y="152305"/>
                    <a:pt x="215591" y="151205"/>
                    <a:pt x="215921" y="150325"/>
                  </a:cubicBezTo>
                  <a:cubicBezTo>
                    <a:pt x="216262" y="148839"/>
                    <a:pt x="216262" y="147299"/>
                    <a:pt x="215921" y="145814"/>
                  </a:cubicBezTo>
                  <a:cubicBezTo>
                    <a:pt x="215921" y="144824"/>
                    <a:pt x="215921" y="142843"/>
                    <a:pt x="215921" y="141853"/>
                  </a:cubicBezTo>
                  <a:cubicBezTo>
                    <a:pt x="215811" y="139905"/>
                    <a:pt x="215811" y="137969"/>
                    <a:pt x="215921" y="136021"/>
                  </a:cubicBezTo>
                  <a:cubicBezTo>
                    <a:pt x="216361" y="134327"/>
                    <a:pt x="217109" y="132721"/>
                    <a:pt x="218122" y="131290"/>
                  </a:cubicBezTo>
                  <a:cubicBezTo>
                    <a:pt x="219684" y="130729"/>
                    <a:pt x="221400" y="130729"/>
                    <a:pt x="222963" y="13129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  <p:sp>
          <p:nvSpPr>
            <p:cNvPr id="369" name="Figura a mano libera: forma 68">
              <a:extLst>
                <a:ext uri="{FF2B5EF4-FFF2-40B4-BE49-F238E27FC236}">
                  <a16:creationId xmlns:a16="http://schemas.microsoft.com/office/drawing/2014/main" id="{1BE221E9-F3FE-9944-AF04-1C164F6BC484}"/>
                </a:ext>
              </a:extLst>
            </p:cNvPr>
            <p:cNvSpPr/>
            <p:nvPr/>
          </p:nvSpPr>
          <p:spPr>
            <a:xfrm>
              <a:off x="4378371" y="5895921"/>
              <a:ext cx="322055" cy="383366"/>
            </a:xfrm>
            <a:custGeom>
              <a:avLst/>
              <a:gdLst>
                <a:gd name="connsiteX0" fmla="*/ 319292 w 322055"/>
                <a:gd name="connsiteY0" fmla="*/ 89238 h 383366"/>
                <a:gd name="connsiteX1" fmla="*/ 321602 w 322055"/>
                <a:gd name="connsiteY1" fmla="*/ 88137 h 383366"/>
                <a:gd name="connsiteX2" fmla="*/ 321602 w 322055"/>
                <a:gd name="connsiteY2" fmla="*/ 83076 h 383366"/>
                <a:gd name="connsiteX3" fmla="*/ 319292 w 322055"/>
                <a:gd name="connsiteY3" fmla="*/ 81536 h 383366"/>
                <a:gd name="connsiteX4" fmla="*/ 319292 w 322055"/>
                <a:gd name="connsiteY4" fmla="*/ 78235 h 383366"/>
                <a:gd name="connsiteX5" fmla="*/ 320392 w 322055"/>
                <a:gd name="connsiteY5" fmla="*/ 75925 h 383366"/>
                <a:gd name="connsiteX6" fmla="*/ 318741 w 322055"/>
                <a:gd name="connsiteY6" fmla="*/ 72404 h 383366"/>
                <a:gd name="connsiteX7" fmla="*/ 319622 w 322055"/>
                <a:gd name="connsiteY7" fmla="*/ 66792 h 383366"/>
                <a:gd name="connsiteX8" fmla="*/ 317751 w 322055"/>
                <a:gd name="connsiteY8" fmla="*/ 63932 h 383366"/>
                <a:gd name="connsiteX9" fmla="*/ 316871 w 322055"/>
                <a:gd name="connsiteY9" fmla="*/ 59531 h 383366"/>
                <a:gd name="connsiteX10" fmla="*/ 316871 w 322055"/>
                <a:gd name="connsiteY10" fmla="*/ 47208 h 383366"/>
                <a:gd name="connsiteX11" fmla="*/ 318081 w 322055"/>
                <a:gd name="connsiteY11" fmla="*/ 43137 h 383366"/>
                <a:gd name="connsiteX12" fmla="*/ 316871 w 322055"/>
                <a:gd name="connsiteY12" fmla="*/ 38626 h 383366"/>
                <a:gd name="connsiteX13" fmla="*/ 314561 w 322055"/>
                <a:gd name="connsiteY13" fmla="*/ 35215 h 383366"/>
                <a:gd name="connsiteX14" fmla="*/ 314561 w 322055"/>
                <a:gd name="connsiteY14" fmla="*/ 31034 h 383366"/>
                <a:gd name="connsiteX15" fmla="*/ 313680 w 322055"/>
                <a:gd name="connsiteY15" fmla="*/ 25973 h 383366"/>
                <a:gd name="connsiteX16" fmla="*/ 313680 w 322055"/>
                <a:gd name="connsiteY16" fmla="*/ 21683 h 383366"/>
                <a:gd name="connsiteX17" fmla="*/ 310930 w 322055"/>
                <a:gd name="connsiteY17" fmla="*/ 16291 h 383366"/>
                <a:gd name="connsiteX18" fmla="*/ 306639 w 322055"/>
                <a:gd name="connsiteY18" fmla="*/ 15411 h 383366"/>
                <a:gd name="connsiteX19" fmla="*/ 304328 w 322055"/>
                <a:gd name="connsiteY19" fmla="*/ 13100 h 383366"/>
                <a:gd name="connsiteX20" fmla="*/ 300037 w 322055"/>
                <a:gd name="connsiteY20" fmla="*/ 13100 h 383366"/>
                <a:gd name="connsiteX21" fmla="*/ 298937 w 322055"/>
                <a:gd name="connsiteY21" fmla="*/ 10790 h 383366"/>
                <a:gd name="connsiteX22" fmla="*/ 301468 w 322055"/>
                <a:gd name="connsiteY22" fmla="*/ 8590 h 383366"/>
                <a:gd name="connsiteX23" fmla="*/ 301468 w 322055"/>
                <a:gd name="connsiteY23" fmla="*/ 6059 h 383366"/>
                <a:gd name="connsiteX24" fmla="*/ 300147 w 322055"/>
                <a:gd name="connsiteY24" fmla="*/ 6059 h 383366"/>
                <a:gd name="connsiteX25" fmla="*/ 295086 w 322055"/>
                <a:gd name="connsiteY25" fmla="*/ 6719 h 383366"/>
                <a:gd name="connsiteX26" fmla="*/ 295086 w 322055"/>
                <a:gd name="connsiteY26" fmla="*/ 3749 h 383366"/>
                <a:gd name="connsiteX27" fmla="*/ 291125 w 322055"/>
                <a:gd name="connsiteY27" fmla="*/ 1878 h 383366"/>
                <a:gd name="connsiteX28" fmla="*/ 288815 w 322055"/>
                <a:gd name="connsiteY28" fmla="*/ 8 h 383366"/>
                <a:gd name="connsiteX29" fmla="*/ 285734 w 322055"/>
                <a:gd name="connsiteY29" fmla="*/ 1218 h 383366"/>
                <a:gd name="connsiteX30" fmla="*/ 283864 w 322055"/>
                <a:gd name="connsiteY30" fmla="*/ 1878 h 383366"/>
                <a:gd name="connsiteX31" fmla="*/ 281663 w 322055"/>
                <a:gd name="connsiteY31" fmla="*/ 4739 h 383366"/>
                <a:gd name="connsiteX32" fmla="*/ 277482 w 322055"/>
                <a:gd name="connsiteY32" fmla="*/ 6169 h 383366"/>
                <a:gd name="connsiteX33" fmla="*/ 272751 w 322055"/>
                <a:gd name="connsiteY33" fmla="*/ 3088 h 383366"/>
                <a:gd name="connsiteX34" fmla="*/ 271101 w 322055"/>
                <a:gd name="connsiteY34" fmla="*/ 3088 h 383366"/>
                <a:gd name="connsiteX35" fmla="*/ 269781 w 322055"/>
                <a:gd name="connsiteY35" fmla="*/ 6389 h 383366"/>
                <a:gd name="connsiteX36" fmla="*/ 268240 w 322055"/>
                <a:gd name="connsiteY36" fmla="*/ 9029 h 383366"/>
                <a:gd name="connsiteX37" fmla="*/ 265490 w 322055"/>
                <a:gd name="connsiteY37" fmla="*/ 9029 h 383366"/>
                <a:gd name="connsiteX38" fmla="*/ 263069 w 322055"/>
                <a:gd name="connsiteY38" fmla="*/ 6609 h 383366"/>
                <a:gd name="connsiteX39" fmla="*/ 260098 w 322055"/>
                <a:gd name="connsiteY39" fmla="*/ 8369 h 383366"/>
                <a:gd name="connsiteX40" fmla="*/ 258448 w 322055"/>
                <a:gd name="connsiteY40" fmla="*/ 11120 h 383366"/>
                <a:gd name="connsiteX41" fmla="*/ 253057 w 322055"/>
                <a:gd name="connsiteY41" fmla="*/ 12330 h 383366"/>
                <a:gd name="connsiteX42" fmla="*/ 248106 w 322055"/>
                <a:gd name="connsiteY42" fmla="*/ 12330 h 383366"/>
                <a:gd name="connsiteX43" fmla="*/ 244475 w 322055"/>
                <a:gd name="connsiteY43" fmla="*/ 15301 h 383366"/>
                <a:gd name="connsiteX44" fmla="*/ 238203 w 322055"/>
                <a:gd name="connsiteY44" fmla="*/ 17281 h 383366"/>
                <a:gd name="connsiteX45" fmla="*/ 237213 w 322055"/>
                <a:gd name="connsiteY45" fmla="*/ 20252 h 383366"/>
                <a:gd name="connsiteX46" fmla="*/ 234132 w 322055"/>
                <a:gd name="connsiteY46" fmla="*/ 22343 h 383366"/>
                <a:gd name="connsiteX47" fmla="*/ 230172 w 322055"/>
                <a:gd name="connsiteY47" fmla="*/ 21572 h 383366"/>
                <a:gd name="connsiteX48" fmla="*/ 227971 w 322055"/>
                <a:gd name="connsiteY48" fmla="*/ 24103 h 383366"/>
                <a:gd name="connsiteX49" fmla="*/ 227971 w 322055"/>
                <a:gd name="connsiteY49" fmla="*/ 31364 h 383366"/>
                <a:gd name="connsiteX50" fmla="*/ 231052 w 322055"/>
                <a:gd name="connsiteY50" fmla="*/ 33895 h 383366"/>
                <a:gd name="connsiteX51" fmla="*/ 232482 w 322055"/>
                <a:gd name="connsiteY51" fmla="*/ 42917 h 383366"/>
                <a:gd name="connsiteX52" fmla="*/ 231052 w 322055"/>
                <a:gd name="connsiteY52" fmla="*/ 49739 h 383366"/>
                <a:gd name="connsiteX53" fmla="*/ 227971 w 322055"/>
                <a:gd name="connsiteY53" fmla="*/ 52269 h 383366"/>
                <a:gd name="connsiteX54" fmla="*/ 226981 w 322055"/>
                <a:gd name="connsiteY54" fmla="*/ 57991 h 383366"/>
                <a:gd name="connsiteX55" fmla="*/ 225000 w 322055"/>
                <a:gd name="connsiteY55" fmla="*/ 59641 h 383366"/>
                <a:gd name="connsiteX56" fmla="*/ 224120 w 322055"/>
                <a:gd name="connsiteY56" fmla="*/ 63382 h 383366"/>
                <a:gd name="connsiteX57" fmla="*/ 222470 w 322055"/>
                <a:gd name="connsiteY57" fmla="*/ 66792 h 383366"/>
                <a:gd name="connsiteX58" fmla="*/ 220379 w 322055"/>
                <a:gd name="connsiteY58" fmla="*/ 71854 h 383366"/>
                <a:gd name="connsiteX59" fmla="*/ 217079 w 322055"/>
                <a:gd name="connsiteY59" fmla="*/ 75815 h 383366"/>
                <a:gd name="connsiteX60" fmla="*/ 218069 w 322055"/>
                <a:gd name="connsiteY60" fmla="*/ 79446 h 383366"/>
                <a:gd name="connsiteX61" fmla="*/ 219829 w 322055"/>
                <a:gd name="connsiteY61" fmla="*/ 82306 h 383366"/>
                <a:gd name="connsiteX62" fmla="*/ 218949 w 322055"/>
                <a:gd name="connsiteY62" fmla="*/ 88137 h 383366"/>
                <a:gd name="connsiteX63" fmla="*/ 215208 w 322055"/>
                <a:gd name="connsiteY63" fmla="*/ 94189 h 383366"/>
                <a:gd name="connsiteX64" fmla="*/ 210587 w 322055"/>
                <a:gd name="connsiteY64" fmla="*/ 102771 h 383366"/>
                <a:gd name="connsiteX65" fmla="*/ 207397 w 322055"/>
                <a:gd name="connsiteY65" fmla="*/ 109592 h 383366"/>
                <a:gd name="connsiteX66" fmla="*/ 203436 w 322055"/>
                <a:gd name="connsiteY66" fmla="*/ 114213 h 383366"/>
                <a:gd name="connsiteX67" fmla="*/ 201565 w 322055"/>
                <a:gd name="connsiteY67" fmla="*/ 122575 h 383366"/>
                <a:gd name="connsiteX68" fmla="*/ 195844 w 322055"/>
                <a:gd name="connsiteY68" fmla="*/ 134238 h 383366"/>
                <a:gd name="connsiteX69" fmla="*/ 194854 w 322055"/>
                <a:gd name="connsiteY69" fmla="*/ 141829 h 383366"/>
                <a:gd name="connsiteX70" fmla="*/ 188032 w 322055"/>
                <a:gd name="connsiteY70" fmla="*/ 151512 h 383366"/>
                <a:gd name="connsiteX71" fmla="*/ 180220 w 322055"/>
                <a:gd name="connsiteY71" fmla="*/ 158883 h 383366"/>
                <a:gd name="connsiteX72" fmla="*/ 171198 w 322055"/>
                <a:gd name="connsiteY72" fmla="*/ 167135 h 383366"/>
                <a:gd name="connsiteX73" fmla="*/ 166687 w 322055"/>
                <a:gd name="connsiteY73" fmla="*/ 173297 h 383366"/>
                <a:gd name="connsiteX74" fmla="*/ 167237 w 322055"/>
                <a:gd name="connsiteY74" fmla="*/ 183749 h 383366"/>
                <a:gd name="connsiteX75" fmla="*/ 163827 w 322055"/>
                <a:gd name="connsiteY75" fmla="*/ 185839 h 383366"/>
                <a:gd name="connsiteX76" fmla="*/ 163827 w 322055"/>
                <a:gd name="connsiteY76" fmla="*/ 191121 h 383366"/>
                <a:gd name="connsiteX77" fmla="*/ 163277 w 322055"/>
                <a:gd name="connsiteY77" fmla="*/ 194971 h 383366"/>
                <a:gd name="connsiteX78" fmla="*/ 161296 w 322055"/>
                <a:gd name="connsiteY78" fmla="*/ 196402 h 383366"/>
                <a:gd name="connsiteX79" fmla="*/ 161296 w 322055"/>
                <a:gd name="connsiteY79" fmla="*/ 201133 h 383366"/>
                <a:gd name="connsiteX80" fmla="*/ 161296 w 322055"/>
                <a:gd name="connsiteY80" fmla="*/ 207294 h 383366"/>
                <a:gd name="connsiteX81" fmla="*/ 157225 w 322055"/>
                <a:gd name="connsiteY81" fmla="*/ 209164 h 383366"/>
                <a:gd name="connsiteX82" fmla="*/ 155465 w 322055"/>
                <a:gd name="connsiteY82" fmla="*/ 214116 h 383366"/>
                <a:gd name="connsiteX83" fmla="*/ 153484 w 322055"/>
                <a:gd name="connsiteY83" fmla="*/ 219727 h 383366"/>
                <a:gd name="connsiteX84" fmla="*/ 146223 w 322055"/>
                <a:gd name="connsiteY84" fmla="*/ 225008 h 383366"/>
                <a:gd name="connsiteX85" fmla="*/ 141382 w 322055"/>
                <a:gd name="connsiteY85" fmla="*/ 231169 h 383366"/>
                <a:gd name="connsiteX86" fmla="*/ 138961 w 322055"/>
                <a:gd name="connsiteY86" fmla="*/ 236561 h 383366"/>
                <a:gd name="connsiteX87" fmla="*/ 139951 w 322055"/>
                <a:gd name="connsiteY87" fmla="*/ 241292 h 383366"/>
                <a:gd name="connsiteX88" fmla="*/ 138961 w 322055"/>
                <a:gd name="connsiteY88" fmla="*/ 246243 h 383366"/>
                <a:gd name="connsiteX89" fmla="*/ 137311 w 322055"/>
                <a:gd name="connsiteY89" fmla="*/ 252954 h 383366"/>
                <a:gd name="connsiteX90" fmla="*/ 137311 w 322055"/>
                <a:gd name="connsiteY90" fmla="*/ 260106 h 383366"/>
                <a:gd name="connsiteX91" fmla="*/ 139291 w 322055"/>
                <a:gd name="connsiteY91" fmla="*/ 265387 h 383366"/>
                <a:gd name="connsiteX92" fmla="*/ 137861 w 322055"/>
                <a:gd name="connsiteY92" fmla="*/ 270778 h 383366"/>
                <a:gd name="connsiteX93" fmla="*/ 137861 w 322055"/>
                <a:gd name="connsiteY93" fmla="*/ 277710 h 383366"/>
                <a:gd name="connsiteX94" fmla="*/ 135440 w 322055"/>
                <a:gd name="connsiteY94" fmla="*/ 284421 h 383366"/>
                <a:gd name="connsiteX95" fmla="*/ 131260 w 322055"/>
                <a:gd name="connsiteY95" fmla="*/ 291243 h 383366"/>
                <a:gd name="connsiteX96" fmla="*/ 124548 w 322055"/>
                <a:gd name="connsiteY96" fmla="*/ 295974 h 383366"/>
                <a:gd name="connsiteX97" fmla="*/ 122677 w 322055"/>
                <a:gd name="connsiteY97" fmla="*/ 300815 h 383366"/>
                <a:gd name="connsiteX98" fmla="*/ 117946 w 322055"/>
                <a:gd name="connsiteY98" fmla="*/ 304446 h 383366"/>
                <a:gd name="connsiteX99" fmla="*/ 106944 w 322055"/>
                <a:gd name="connsiteY99" fmla="*/ 311267 h 383366"/>
                <a:gd name="connsiteX100" fmla="*/ 95942 w 322055"/>
                <a:gd name="connsiteY100" fmla="*/ 318419 h 383366"/>
                <a:gd name="connsiteX101" fmla="*/ 94731 w 322055"/>
                <a:gd name="connsiteY101" fmla="*/ 323700 h 383366"/>
                <a:gd name="connsiteX102" fmla="*/ 90000 w 322055"/>
                <a:gd name="connsiteY102" fmla="*/ 326781 h 383366"/>
                <a:gd name="connsiteX103" fmla="*/ 85269 w 322055"/>
                <a:gd name="connsiteY103" fmla="*/ 330192 h 383366"/>
                <a:gd name="connsiteX104" fmla="*/ 73607 w 322055"/>
                <a:gd name="connsiteY104" fmla="*/ 336463 h 383366"/>
                <a:gd name="connsiteX105" fmla="*/ 61284 w 322055"/>
                <a:gd name="connsiteY105" fmla="*/ 343285 h 383366"/>
                <a:gd name="connsiteX106" fmla="*/ 39279 w 322055"/>
                <a:gd name="connsiteY106" fmla="*/ 349226 h 383366"/>
                <a:gd name="connsiteX107" fmla="*/ 25196 w 322055"/>
                <a:gd name="connsiteY107" fmla="*/ 349996 h 383366"/>
                <a:gd name="connsiteX108" fmla="*/ 16944 w 322055"/>
                <a:gd name="connsiteY108" fmla="*/ 348456 h 383366"/>
                <a:gd name="connsiteX109" fmla="*/ 11333 w 322055"/>
                <a:gd name="connsiteY109" fmla="*/ 350436 h 383366"/>
                <a:gd name="connsiteX110" fmla="*/ 9132 w 322055"/>
                <a:gd name="connsiteY110" fmla="*/ 349116 h 383366"/>
                <a:gd name="connsiteX111" fmla="*/ 9132 w 322055"/>
                <a:gd name="connsiteY111" fmla="*/ 345925 h 383366"/>
                <a:gd name="connsiteX112" fmla="*/ 4401 w 322055"/>
                <a:gd name="connsiteY112" fmla="*/ 345925 h 383366"/>
                <a:gd name="connsiteX113" fmla="*/ 2971 w 322055"/>
                <a:gd name="connsiteY113" fmla="*/ 350106 h 383366"/>
                <a:gd name="connsiteX114" fmla="*/ 7482 w 322055"/>
                <a:gd name="connsiteY114" fmla="*/ 353847 h 383366"/>
                <a:gd name="connsiteX115" fmla="*/ 7482 w 322055"/>
                <a:gd name="connsiteY115" fmla="*/ 357698 h 383366"/>
                <a:gd name="connsiteX116" fmla="*/ 2200 w 322055"/>
                <a:gd name="connsiteY116" fmla="*/ 359348 h 383366"/>
                <a:gd name="connsiteX117" fmla="*/ 0 w 322055"/>
                <a:gd name="connsiteY117" fmla="*/ 363089 h 383366"/>
                <a:gd name="connsiteX118" fmla="*/ 2311 w 322055"/>
                <a:gd name="connsiteY118" fmla="*/ 367270 h 383366"/>
                <a:gd name="connsiteX119" fmla="*/ 9682 w 322055"/>
                <a:gd name="connsiteY119" fmla="*/ 365510 h 383366"/>
                <a:gd name="connsiteX120" fmla="*/ 12983 w 322055"/>
                <a:gd name="connsiteY120" fmla="*/ 363639 h 383366"/>
                <a:gd name="connsiteX121" fmla="*/ 21895 w 322055"/>
                <a:gd name="connsiteY121" fmla="*/ 365179 h 383366"/>
                <a:gd name="connsiteX122" fmla="*/ 36858 w 322055"/>
                <a:gd name="connsiteY122" fmla="*/ 368480 h 383366"/>
                <a:gd name="connsiteX123" fmla="*/ 46430 w 322055"/>
                <a:gd name="connsiteY123" fmla="*/ 373321 h 383366"/>
                <a:gd name="connsiteX124" fmla="*/ 53472 w 322055"/>
                <a:gd name="connsiteY124" fmla="*/ 373982 h 383366"/>
                <a:gd name="connsiteX125" fmla="*/ 59303 w 322055"/>
                <a:gd name="connsiteY125" fmla="*/ 375412 h 383366"/>
                <a:gd name="connsiteX126" fmla="*/ 66015 w 322055"/>
                <a:gd name="connsiteY126" fmla="*/ 375412 h 383366"/>
                <a:gd name="connsiteX127" fmla="*/ 69976 w 322055"/>
                <a:gd name="connsiteY127" fmla="*/ 377172 h 383366"/>
                <a:gd name="connsiteX128" fmla="*/ 74267 w 322055"/>
                <a:gd name="connsiteY128" fmla="*/ 377832 h 383366"/>
                <a:gd name="connsiteX129" fmla="*/ 79108 w 322055"/>
                <a:gd name="connsiteY129" fmla="*/ 379923 h 383366"/>
                <a:gd name="connsiteX130" fmla="*/ 82078 w 322055"/>
                <a:gd name="connsiteY130" fmla="*/ 382563 h 383366"/>
                <a:gd name="connsiteX131" fmla="*/ 86479 w 322055"/>
                <a:gd name="connsiteY131" fmla="*/ 383334 h 383366"/>
                <a:gd name="connsiteX132" fmla="*/ 88570 w 322055"/>
                <a:gd name="connsiteY132" fmla="*/ 381353 h 383366"/>
                <a:gd name="connsiteX133" fmla="*/ 88570 w 322055"/>
                <a:gd name="connsiteY133" fmla="*/ 377172 h 383366"/>
                <a:gd name="connsiteX134" fmla="*/ 90550 w 322055"/>
                <a:gd name="connsiteY134" fmla="*/ 373541 h 383366"/>
                <a:gd name="connsiteX135" fmla="*/ 98692 w 322055"/>
                <a:gd name="connsiteY135" fmla="*/ 364079 h 383366"/>
                <a:gd name="connsiteX136" fmla="*/ 106944 w 322055"/>
                <a:gd name="connsiteY136" fmla="*/ 357698 h 383366"/>
                <a:gd name="connsiteX137" fmla="*/ 114756 w 322055"/>
                <a:gd name="connsiteY137" fmla="*/ 345485 h 383366"/>
                <a:gd name="connsiteX138" fmla="*/ 122677 w 322055"/>
                <a:gd name="connsiteY138" fmla="*/ 335253 h 383366"/>
                <a:gd name="connsiteX139" fmla="*/ 127079 w 322055"/>
                <a:gd name="connsiteY139" fmla="*/ 330192 h 383366"/>
                <a:gd name="connsiteX140" fmla="*/ 130929 w 322055"/>
                <a:gd name="connsiteY140" fmla="*/ 323590 h 383366"/>
                <a:gd name="connsiteX141" fmla="*/ 134340 w 322055"/>
                <a:gd name="connsiteY141" fmla="*/ 316438 h 383366"/>
                <a:gd name="connsiteX142" fmla="*/ 138741 w 322055"/>
                <a:gd name="connsiteY142" fmla="*/ 316438 h 383366"/>
                <a:gd name="connsiteX143" fmla="*/ 142482 w 322055"/>
                <a:gd name="connsiteY143" fmla="*/ 313688 h 383366"/>
                <a:gd name="connsiteX144" fmla="*/ 146003 w 322055"/>
                <a:gd name="connsiteY144" fmla="*/ 310607 h 383366"/>
                <a:gd name="connsiteX145" fmla="*/ 154585 w 322055"/>
                <a:gd name="connsiteY145" fmla="*/ 311597 h 383366"/>
                <a:gd name="connsiteX146" fmla="*/ 161076 w 322055"/>
                <a:gd name="connsiteY146" fmla="*/ 311597 h 383366"/>
                <a:gd name="connsiteX147" fmla="*/ 165587 w 322055"/>
                <a:gd name="connsiteY147" fmla="*/ 307086 h 383366"/>
                <a:gd name="connsiteX148" fmla="*/ 168118 w 322055"/>
                <a:gd name="connsiteY148" fmla="*/ 307086 h 383366"/>
                <a:gd name="connsiteX149" fmla="*/ 171639 w 322055"/>
                <a:gd name="connsiteY149" fmla="*/ 308737 h 383366"/>
                <a:gd name="connsiteX150" fmla="*/ 174279 w 322055"/>
                <a:gd name="connsiteY150" fmla="*/ 306426 h 383366"/>
                <a:gd name="connsiteX151" fmla="*/ 176590 w 322055"/>
                <a:gd name="connsiteY151" fmla="*/ 304226 h 383366"/>
                <a:gd name="connsiteX152" fmla="*/ 180440 w 322055"/>
                <a:gd name="connsiteY152" fmla="*/ 302465 h 383366"/>
                <a:gd name="connsiteX153" fmla="*/ 184731 w 322055"/>
                <a:gd name="connsiteY153" fmla="*/ 303346 h 383366"/>
                <a:gd name="connsiteX154" fmla="*/ 188472 w 322055"/>
                <a:gd name="connsiteY154" fmla="*/ 302796 h 383366"/>
                <a:gd name="connsiteX155" fmla="*/ 191883 w 322055"/>
                <a:gd name="connsiteY155" fmla="*/ 300485 h 383366"/>
                <a:gd name="connsiteX156" fmla="*/ 197604 w 322055"/>
                <a:gd name="connsiteY156" fmla="*/ 300485 h 383366"/>
                <a:gd name="connsiteX157" fmla="*/ 203656 w 322055"/>
                <a:gd name="connsiteY157" fmla="*/ 297184 h 383366"/>
                <a:gd name="connsiteX158" fmla="*/ 207617 w 322055"/>
                <a:gd name="connsiteY158" fmla="*/ 297844 h 383366"/>
                <a:gd name="connsiteX159" fmla="*/ 212898 w 322055"/>
                <a:gd name="connsiteY159" fmla="*/ 296854 h 383366"/>
                <a:gd name="connsiteX160" fmla="*/ 219279 w 322055"/>
                <a:gd name="connsiteY160" fmla="*/ 296854 h 383366"/>
                <a:gd name="connsiteX161" fmla="*/ 224010 w 322055"/>
                <a:gd name="connsiteY161" fmla="*/ 294434 h 383366"/>
                <a:gd name="connsiteX162" fmla="*/ 228741 w 322055"/>
                <a:gd name="connsiteY162" fmla="*/ 291793 h 383366"/>
                <a:gd name="connsiteX163" fmla="*/ 233692 w 322055"/>
                <a:gd name="connsiteY163" fmla="*/ 293113 h 383366"/>
                <a:gd name="connsiteX164" fmla="*/ 238423 w 322055"/>
                <a:gd name="connsiteY164" fmla="*/ 292013 h 383366"/>
                <a:gd name="connsiteX165" fmla="*/ 242494 w 322055"/>
                <a:gd name="connsiteY165" fmla="*/ 287502 h 383366"/>
                <a:gd name="connsiteX166" fmla="*/ 246785 w 322055"/>
                <a:gd name="connsiteY166" fmla="*/ 282881 h 383366"/>
                <a:gd name="connsiteX167" fmla="*/ 253717 w 322055"/>
                <a:gd name="connsiteY167" fmla="*/ 281451 h 383366"/>
                <a:gd name="connsiteX168" fmla="*/ 259548 w 322055"/>
                <a:gd name="connsiteY168" fmla="*/ 282331 h 383366"/>
                <a:gd name="connsiteX169" fmla="*/ 264719 w 322055"/>
                <a:gd name="connsiteY169" fmla="*/ 282331 h 383366"/>
                <a:gd name="connsiteX170" fmla="*/ 271541 w 322055"/>
                <a:gd name="connsiteY170" fmla="*/ 277930 h 383366"/>
                <a:gd name="connsiteX171" fmla="*/ 275502 w 322055"/>
                <a:gd name="connsiteY171" fmla="*/ 272649 h 383366"/>
                <a:gd name="connsiteX172" fmla="*/ 278472 w 322055"/>
                <a:gd name="connsiteY172" fmla="*/ 266818 h 383366"/>
                <a:gd name="connsiteX173" fmla="*/ 280783 w 322055"/>
                <a:gd name="connsiteY173" fmla="*/ 258566 h 383366"/>
                <a:gd name="connsiteX174" fmla="*/ 284744 w 322055"/>
                <a:gd name="connsiteY174" fmla="*/ 257355 h 383366"/>
                <a:gd name="connsiteX175" fmla="*/ 286834 w 322055"/>
                <a:gd name="connsiteY175" fmla="*/ 252184 h 383366"/>
                <a:gd name="connsiteX176" fmla="*/ 285294 w 322055"/>
                <a:gd name="connsiteY176" fmla="*/ 245913 h 383366"/>
                <a:gd name="connsiteX177" fmla="*/ 285294 w 322055"/>
                <a:gd name="connsiteY177" fmla="*/ 241292 h 383366"/>
                <a:gd name="connsiteX178" fmla="*/ 289915 w 322055"/>
                <a:gd name="connsiteY178" fmla="*/ 235130 h 383366"/>
                <a:gd name="connsiteX179" fmla="*/ 291565 w 322055"/>
                <a:gd name="connsiteY179" fmla="*/ 230069 h 383366"/>
                <a:gd name="connsiteX180" fmla="*/ 296297 w 322055"/>
                <a:gd name="connsiteY180" fmla="*/ 223358 h 383366"/>
                <a:gd name="connsiteX181" fmla="*/ 297617 w 322055"/>
                <a:gd name="connsiteY181" fmla="*/ 217637 h 383366"/>
                <a:gd name="connsiteX182" fmla="*/ 297617 w 322055"/>
                <a:gd name="connsiteY182" fmla="*/ 211805 h 383366"/>
                <a:gd name="connsiteX183" fmla="*/ 300918 w 322055"/>
                <a:gd name="connsiteY183" fmla="*/ 203993 h 383366"/>
                <a:gd name="connsiteX184" fmla="*/ 305539 w 322055"/>
                <a:gd name="connsiteY184" fmla="*/ 193981 h 383366"/>
                <a:gd name="connsiteX185" fmla="*/ 309169 w 322055"/>
                <a:gd name="connsiteY185" fmla="*/ 188260 h 383366"/>
                <a:gd name="connsiteX186" fmla="*/ 309830 w 322055"/>
                <a:gd name="connsiteY186" fmla="*/ 182869 h 383366"/>
                <a:gd name="connsiteX187" fmla="*/ 309059 w 322055"/>
                <a:gd name="connsiteY187" fmla="*/ 178468 h 383366"/>
                <a:gd name="connsiteX188" fmla="*/ 305428 w 322055"/>
                <a:gd name="connsiteY188" fmla="*/ 175937 h 383366"/>
                <a:gd name="connsiteX189" fmla="*/ 303448 w 322055"/>
                <a:gd name="connsiteY189" fmla="*/ 171756 h 383366"/>
                <a:gd name="connsiteX190" fmla="*/ 305649 w 322055"/>
                <a:gd name="connsiteY190" fmla="*/ 164274 h 383366"/>
                <a:gd name="connsiteX191" fmla="*/ 303778 w 322055"/>
                <a:gd name="connsiteY191" fmla="*/ 156023 h 383366"/>
                <a:gd name="connsiteX192" fmla="*/ 300257 w 322055"/>
                <a:gd name="connsiteY192" fmla="*/ 150962 h 383366"/>
                <a:gd name="connsiteX193" fmla="*/ 300918 w 322055"/>
                <a:gd name="connsiteY193" fmla="*/ 145790 h 383366"/>
                <a:gd name="connsiteX194" fmla="*/ 304438 w 322055"/>
                <a:gd name="connsiteY194" fmla="*/ 142930 h 383366"/>
                <a:gd name="connsiteX195" fmla="*/ 310600 w 322055"/>
                <a:gd name="connsiteY195" fmla="*/ 139299 h 383366"/>
                <a:gd name="connsiteX196" fmla="*/ 312580 w 322055"/>
                <a:gd name="connsiteY196" fmla="*/ 132587 h 383366"/>
                <a:gd name="connsiteX197" fmla="*/ 315771 w 322055"/>
                <a:gd name="connsiteY197" fmla="*/ 122355 h 383366"/>
                <a:gd name="connsiteX198" fmla="*/ 314671 w 322055"/>
                <a:gd name="connsiteY198" fmla="*/ 115754 h 383366"/>
                <a:gd name="connsiteX199" fmla="*/ 317971 w 322055"/>
                <a:gd name="connsiteY199" fmla="*/ 110032 h 383366"/>
                <a:gd name="connsiteX200" fmla="*/ 319512 w 322055"/>
                <a:gd name="connsiteY200" fmla="*/ 106071 h 383366"/>
                <a:gd name="connsiteX201" fmla="*/ 317861 w 322055"/>
                <a:gd name="connsiteY201" fmla="*/ 103761 h 383366"/>
                <a:gd name="connsiteX202" fmla="*/ 318632 w 322055"/>
                <a:gd name="connsiteY202" fmla="*/ 99910 h 383366"/>
                <a:gd name="connsiteX203" fmla="*/ 317861 w 322055"/>
                <a:gd name="connsiteY203" fmla="*/ 95289 h 383366"/>
                <a:gd name="connsiteX204" fmla="*/ 319292 w 322055"/>
                <a:gd name="connsiteY204" fmla="*/ 89238 h 38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322055" h="383366">
                  <a:moveTo>
                    <a:pt x="319292" y="89238"/>
                  </a:moveTo>
                  <a:cubicBezTo>
                    <a:pt x="319292" y="89238"/>
                    <a:pt x="321272" y="89238"/>
                    <a:pt x="321602" y="88137"/>
                  </a:cubicBezTo>
                  <a:cubicBezTo>
                    <a:pt x="322207" y="86509"/>
                    <a:pt x="322207" y="84705"/>
                    <a:pt x="321602" y="83076"/>
                  </a:cubicBezTo>
                  <a:cubicBezTo>
                    <a:pt x="321602" y="82416"/>
                    <a:pt x="319622" y="82086"/>
                    <a:pt x="319292" y="81536"/>
                  </a:cubicBezTo>
                  <a:cubicBezTo>
                    <a:pt x="318962" y="80458"/>
                    <a:pt x="318962" y="79313"/>
                    <a:pt x="319292" y="78235"/>
                  </a:cubicBezTo>
                  <a:cubicBezTo>
                    <a:pt x="319292" y="78235"/>
                    <a:pt x="320392" y="76585"/>
                    <a:pt x="320392" y="75925"/>
                  </a:cubicBezTo>
                  <a:cubicBezTo>
                    <a:pt x="320392" y="75265"/>
                    <a:pt x="318851" y="73394"/>
                    <a:pt x="318741" y="72404"/>
                  </a:cubicBezTo>
                  <a:cubicBezTo>
                    <a:pt x="318632" y="71414"/>
                    <a:pt x="319842" y="68223"/>
                    <a:pt x="319622" y="66792"/>
                  </a:cubicBezTo>
                  <a:cubicBezTo>
                    <a:pt x="319402" y="65362"/>
                    <a:pt x="318081" y="64702"/>
                    <a:pt x="317751" y="63932"/>
                  </a:cubicBezTo>
                  <a:cubicBezTo>
                    <a:pt x="317344" y="62491"/>
                    <a:pt x="317047" y="61016"/>
                    <a:pt x="316871" y="59531"/>
                  </a:cubicBezTo>
                  <a:cubicBezTo>
                    <a:pt x="316486" y="55427"/>
                    <a:pt x="316486" y="51312"/>
                    <a:pt x="316871" y="47208"/>
                  </a:cubicBezTo>
                  <a:cubicBezTo>
                    <a:pt x="317366" y="45877"/>
                    <a:pt x="317762" y="44524"/>
                    <a:pt x="318081" y="43137"/>
                  </a:cubicBezTo>
                  <a:cubicBezTo>
                    <a:pt x="318004" y="41564"/>
                    <a:pt x="317597" y="40024"/>
                    <a:pt x="316871" y="38626"/>
                  </a:cubicBezTo>
                  <a:cubicBezTo>
                    <a:pt x="316871" y="37636"/>
                    <a:pt x="314781" y="36206"/>
                    <a:pt x="314561" y="35215"/>
                  </a:cubicBezTo>
                  <a:cubicBezTo>
                    <a:pt x="314451" y="33829"/>
                    <a:pt x="314451" y="32421"/>
                    <a:pt x="314561" y="31034"/>
                  </a:cubicBezTo>
                  <a:cubicBezTo>
                    <a:pt x="314561" y="29714"/>
                    <a:pt x="313790" y="27184"/>
                    <a:pt x="313680" y="25973"/>
                  </a:cubicBezTo>
                  <a:cubicBezTo>
                    <a:pt x="313570" y="24763"/>
                    <a:pt x="313680" y="22673"/>
                    <a:pt x="313680" y="21683"/>
                  </a:cubicBezTo>
                  <a:cubicBezTo>
                    <a:pt x="313284" y="19669"/>
                    <a:pt x="312327" y="17798"/>
                    <a:pt x="310930" y="16291"/>
                  </a:cubicBezTo>
                  <a:cubicBezTo>
                    <a:pt x="310050" y="15631"/>
                    <a:pt x="307629" y="16291"/>
                    <a:pt x="306639" y="15411"/>
                  </a:cubicBezTo>
                  <a:cubicBezTo>
                    <a:pt x="305649" y="14531"/>
                    <a:pt x="305098" y="13431"/>
                    <a:pt x="304328" y="13100"/>
                  </a:cubicBezTo>
                  <a:cubicBezTo>
                    <a:pt x="303558" y="12770"/>
                    <a:pt x="300918" y="13651"/>
                    <a:pt x="300037" y="13100"/>
                  </a:cubicBezTo>
                  <a:cubicBezTo>
                    <a:pt x="299355" y="12529"/>
                    <a:pt x="298948" y="11681"/>
                    <a:pt x="298937" y="10790"/>
                  </a:cubicBezTo>
                  <a:cubicBezTo>
                    <a:pt x="298937" y="9910"/>
                    <a:pt x="301137" y="9360"/>
                    <a:pt x="301468" y="8590"/>
                  </a:cubicBezTo>
                  <a:cubicBezTo>
                    <a:pt x="301809" y="7775"/>
                    <a:pt x="301809" y="6873"/>
                    <a:pt x="301468" y="6059"/>
                  </a:cubicBezTo>
                  <a:cubicBezTo>
                    <a:pt x="301028" y="5993"/>
                    <a:pt x="300587" y="5993"/>
                    <a:pt x="300147" y="6059"/>
                  </a:cubicBezTo>
                  <a:cubicBezTo>
                    <a:pt x="298937" y="6059"/>
                    <a:pt x="295966" y="7709"/>
                    <a:pt x="295086" y="6719"/>
                  </a:cubicBezTo>
                  <a:cubicBezTo>
                    <a:pt x="294206" y="5729"/>
                    <a:pt x="295966" y="4409"/>
                    <a:pt x="295086" y="3749"/>
                  </a:cubicBezTo>
                  <a:cubicBezTo>
                    <a:pt x="294206" y="3088"/>
                    <a:pt x="292005" y="2428"/>
                    <a:pt x="291125" y="1878"/>
                  </a:cubicBezTo>
                  <a:cubicBezTo>
                    <a:pt x="290245" y="1328"/>
                    <a:pt x="289585" y="118"/>
                    <a:pt x="288815" y="8"/>
                  </a:cubicBezTo>
                  <a:cubicBezTo>
                    <a:pt x="288045" y="-102"/>
                    <a:pt x="286504" y="998"/>
                    <a:pt x="285734" y="1218"/>
                  </a:cubicBezTo>
                  <a:cubicBezTo>
                    <a:pt x="284964" y="1438"/>
                    <a:pt x="284194" y="1218"/>
                    <a:pt x="283864" y="1878"/>
                  </a:cubicBezTo>
                  <a:cubicBezTo>
                    <a:pt x="283534" y="2538"/>
                    <a:pt x="282323" y="4299"/>
                    <a:pt x="281663" y="4739"/>
                  </a:cubicBezTo>
                  <a:cubicBezTo>
                    <a:pt x="280431" y="5586"/>
                    <a:pt x="278979" y="6081"/>
                    <a:pt x="277482" y="6169"/>
                  </a:cubicBezTo>
                  <a:cubicBezTo>
                    <a:pt x="276052" y="6169"/>
                    <a:pt x="274181" y="3528"/>
                    <a:pt x="272751" y="3088"/>
                  </a:cubicBezTo>
                  <a:cubicBezTo>
                    <a:pt x="272212" y="2923"/>
                    <a:pt x="271640" y="2923"/>
                    <a:pt x="271101" y="3088"/>
                  </a:cubicBezTo>
                  <a:cubicBezTo>
                    <a:pt x="270441" y="3088"/>
                    <a:pt x="270221" y="5619"/>
                    <a:pt x="269781" y="6389"/>
                  </a:cubicBezTo>
                  <a:cubicBezTo>
                    <a:pt x="269340" y="7159"/>
                    <a:pt x="268900" y="8590"/>
                    <a:pt x="268240" y="9029"/>
                  </a:cubicBezTo>
                  <a:cubicBezTo>
                    <a:pt x="267349" y="9305"/>
                    <a:pt x="266381" y="9305"/>
                    <a:pt x="265490" y="9029"/>
                  </a:cubicBezTo>
                  <a:cubicBezTo>
                    <a:pt x="264719" y="9029"/>
                    <a:pt x="263949" y="6719"/>
                    <a:pt x="263069" y="6609"/>
                  </a:cubicBezTo>
                  <a:cubicBezTo>
                    <a:pt x="262189" y="6499"/>
                    <a:pt x="260758" y="7819"/>
                    <a:pt x="260098" y="8369"/>
                  </a:cubicBezTo>
                  <a:cubicBezTo>
                    <a:pt x="259438" y="8920"/>
                    <a:pt x="259108" y="10680"/>
                    <a:pt x="258448" y="11120"/>
                  </a:cubicBezTo>
                  <a:cubicBezTo>
                    <a:pt x="256743" y="11868"/>
                    <a:pt x="254916" y="12286"/>
                    <a:pt x="253057" y="12330"/>
                  </a:cubicBezTo>
                  <a:cubicBezTo>
                    <a:pt x="251406" y="12165"/>
                    <a:pt x="249756" y="12165"/>
                    <a:pt x="248106" y="12330"/>
                  </a:cubicBezTo>
                  <a:cubicBezTo>
                    <a:pt x="246895" y="12330"/>
                    <a:pt x="245465" y="14751"/>
                    <a:pt x="244475" y="15301"/>
                  </a:cubicBezTo>
                  <a:cubicBezTo>
                    <a:pt x="243485" y="15851"/>
                    <a:pt x="239304" y="16181"/>
                    <a:pt x="238203" y="17281"/>
                  </a:cubicBezTo>
                  <a:cubicBezTo>
                    <a:pt x="237103" y="18382"/>
                    <a:pt x="238203" y="19702"/>
                    <a:pt x="237213" y="20252"/>
                  </a:cubicBezTo>
                  <a:cubicBezTo>
                    <a:pt x="236377" y="21198"/>
                    <a:pt x="235321" y="21924"/>
                    <a:pt x="234132" y="22343"/>
                  </a:cubicBezTo>
                  <a:cubicBezTo>
                    <a:pt x="233142" y="22343"/>
                    <a:pt x="231162" y="21242"/>
                    <a:pt x="230172" y="21572"/>
                  </a:cubicBezTo>
                  <a:cubicBezTo>
                    <a:pt x="229214" y="22200"/>
                    <a:pt x="228455" y="23069"/>
                    <a:pt x="227971" y="24103"/>
                  </a:cubicBezTo>
                  <a:cubicBezTo>
                    <a:pt x="227256" y="26469"/>
                    <a:pt x="227256" y="28999"/>
                    <a:pt x="227971" y="31364"/>
                  </a:cubicBezTo>
                  <a:cubicBezTo>
                    <a:pt x="227971" y="32355"/>
                    <a:pt x="230612" y="33015"/>
                    <a:pt x="231052" y="33895"/>
                  </a:cubicBezTo>
                  <a:cubicBezTo>
                    <a:pt x="232196" y="36756"/>
                    <a:pt x="232680" y="39837"/>
                    <a:pt x="232482" y="42917"/>
                  </a:cubicBezTo>
                  <a:cubicBezTo>
                    <a:pt x="232449" y="45261"/>
                    <a:pt x="231965" y="47582"/>
                    <a:pt x="231052" y="49739"/>
                  </a:cubicBezTo>
                  <a:cubicBezTo>
                    <a:pt x="231052" y="50509"/>
                    <a:pt x="228411" y="51389"/>
                    <a:pt x="227971" y="52269"/>
                  </a:cubicBezTo>
                  <a:cubicBezTo>
                    <a:pt x="227531" y="53149"/>
                    <a:pt x="227971" y="56780"/>
                    <a:pt x="226981" y="57991"/>
                  </a:cubicBezTo>
                  <a:cubicBezTo>
                    <a:pt x="225991" y="59201"/>
                    <a:pt x="225330" y="59091"/>
                    <a:pt x="225000" y="59641"/>
                  </a:cubicBezTo>
                  <a:cubicBezTo>
                    <a:pt x="224604" y="60862"/>
                    <a:pt x="224307" y="62117"/>
                    <a:pt x="224120" y="63382"/>
                  </a:cubicBezTo>
                  <a:cubicBezTo>
                    <a:pt x="224120" y="64262"/>
                    <a:pt x="222800" y="65912"/>
                    <a:pt x="222470" y="66792"/>
                  </a:cubicBezTo>
                  <a:cubicBezTo>
                    <a:pt x="222140" y="67673"/>
                    <a:pt x="221040" y="70643"/>
                    <a:pt x="220379" y="71854"/>
                  </a:cubicBezTo>
                  <a:cubicBezTo>
                    <a:pt x="219719" y="73064"/>
                    <a:pt x="217299" y="74604"/>
                    <a:pt x="217079" y="75815"/>
                  </a:cubicBezTo>
                  <a:cubicBezTo>
                    <a:pt x="217079" y="77091"/>
                    <a:pt x="217431" y="78345"/>
                    <a:pt x="218069" y="79446"/>
                  </a:cubicBezTo>
                  <a:cubicBezTo>
                    <a:pt x="218069" y="80215"/>
                    <a:pt x="219719" y="81536"/>
                    <a:pt x="219829" y="82306"/>
                  </a:cubicBezTo>
                  <a:cubicBezTo>
                    <a:pt x="219972" y="84286"/>
                    <a:pt x="219664" y="86278"/>
                    <a:pt x="218949" y="88137"/>
                  </a:cubicBezTo>
                  <a:cubicBezTo>
                    <a:pt x="217805" y="90217"/>
                    <a:pt x="216562" y="92241"/>
                    <a:pt x="215208" y="94189"/>
                  </a:cubicBezTo>
                  <a:cubicBezTo>
                    <a:pt x="213998" y="96279"/>
                    <a:pt x="211688" y="100570"/>
                    <a:pt x="210587" y="102771"/>
                  </a:cubicBezTo>
                  <a:cubicBezTo>
                    <a:pt x="209487" y="104971"/>
                    <a:pt x="208387" y="107942"/>
                    <a:pt x="207397" y="109592"/>
                  </a:cubicBezTo>
                  <a:cubicBezTo>
                    <a:pt x="205988" y="111055"/>
                    <a:pt x="204668" y="112596"/>
                    <a:pt x="203436" y="114213"/>
                  </a:cubicBezTo>
                  <a:cubicBezTo>
                    <a:pt x="202655" y="116964"/>
                    <a:pt x="202027" y="119758"/>
                    <a:pt x="201565" y="122575"/>
                  </a:cubicBezTo>
                  <a:cubicBezTo>
                    <a:pt x="200465" y="125656"/>
                    <a:pt x="196834" y="131157"/>
                    <a:pt x="195844" y="134238"/>
                  </a:cubicBezTo>
                  <a:cubicBezTo>
                    <a:pt x="194854" y="137318"/>
                    <a:pt x="195844" y="140069"/>
                    <a:pt x="194854" y="141829"/>
                  </a:cubicBezTo>
                  <a:cubicBezTo>
                    <a:pt x="193016" y="145339"/>
                    <a:pt x="190717" y="148596"/>
                    <a:pt x="188032" y="151512"/>
                  </a:cubicBezTo>
                  <a:cubicBezTo>
                    <a:pt x="186272" y="153492"/>
                    <a:pt x="182201" y="157013"/>
                    <a:pt x="180220" y="158883"/>
                  </a:cubicBezTo>
                  <a:cubicBezTo>
                    <a:pt x="178240" y="160754"/>
                    <a:pt x="173179" y="164824"/>
                    <a:pt x="171198" y="167135"/>
                  </a:cubicBezTo>
                  <a:cubicBezTo>
                    <a:pt x="169350" y="168906"/>
                    <a:pt x="167821" y="170997"/>
                    <a:pt x="166687" y="173297"/>
                  </a:cubicBezTo>
                  <a:cubicBezTo>
                    <a:pt x="165917" y="175827"/>
                    <a:pt x="168558" y="181438"/>
                    <a:pt x="167237" y="183749"/>
                  </a:cubicBezTo>
                  <a:cubicBezTo>
                    <a:pt x="165917" y="186059"/>
                    <a:pt x="164267" y="184959"/>
                    <a:pt x="163827" y="185839"/>
                  </a:cubicBezTo>
                  <a:cubicBezTo>
                    <a:pt x="163387" y="186720"/>
                    <a:pt x="163827" y="189800"/>
                    <a:pt x="163827" y="191121"/>
                  </a:cubicBezTo>
                  <a:cubicBezTo>
                    <a:pt x="163871" y="192430"/>
                    <a:pt x="163684" y="193728"/>
                    <a:pt x="163277" y="194971"/>
                  </a:cubicBezTo>
                  <a:cubicBezTo>
                    <a:pt x="163277" y="194971"/>
                    <a:pt x="161626" y="195852"/>
                    <a:pt x="161296" y="196402"/>
                  </a:cubicBezTo>
                  <a:cubicBezTo>
                    <a:pt x="161076" y="197975"/>
                    <a:pt x="161076" y="199559"/>
                    <a:pt x="161296" y="201133"/>
                  </a:cubicBezTo>
                  <a:cubicBezTo>
                    <a:pt x="161296" y="202673"/>
                    <a:pt x="162176" y="205974"/>
                    <a:pt x="161296" y="207294"/>
                  </a:cubicBezTo>
                  <a:cubicBezTo>
                    <a:pt x="160416" y="208614"/>
                    <a:pt x="157995" y="208284"/>
                    <a:pt x="157225" y="209164"/>
                  </a:cubicBezTo>
                  <a:cubicBezTo>
                    <a:pt x="156411" y="210727"/>
                    <a:pt x="155817" y="212388"/>
                    <a:pt x="155465" y="214116"/>
                  </a:cubicBezTo>
                  <a:cubicBezTo>
                    <a:pt x="155036" y="216063"/>
                    <a:pt x="154376" y="217944"/>
                    <a:pt x="153484" y="219727"/>
                  </a:cubicBezTo>
                  <a:cubicBezTo>
                    <a:pt x="151174" y="221641"/>
                    <a:pt x="148753" y="223402"/>
                    <a:pt x="146223" y="225008"/>
                  </a:cubicBezTo>
                  <a:cubicBezTo>
                    <a:pt x="144484" y="226967"/>
                    <a:pt x="142867" y="229024"/>
                    <a:pt x="141382" y="231169"/>
                  </a:cubicBezTo>
                  <a:cubicBezTo>
                    <a:pt x="140281" y="232820"/>
                    <a:pt x="139467" y="234646"/>
                    <a:pt x="138961" y="236561"/>
                  </a:cubicBezTo>
                  <a:cubicBezTo>
                    <a:pt x="138961" y="237771"/>
                    <a:pt x="139951" y="240081"/>
                    <a:pt x="139951" y="241292"/>
                  </a:cubicBezTo>
                  <a:cubicBezTo>
                    <a:pt x="139731" y="242964"/>
                    <a:pt x="139401" y="244615"/>
                    <a:pt x="138961" y="246243"/>
                  </a:cubicBezTo>
                  <a:cubicBezTo>
                    <a:pt x="138961" y="247893"/>
                    <a:pt x="137531" y="251304"/>
                    <a:pt x="137311" y="252954"/>
                  </a:cubicBezTo>
                  <a:cubicBezTo>
                    <a:pt x="137146" y="255331"/>
                    <a:pt x="137146" y="257729"/>
                    <a:pt x="137311" y="260106"/>
                  </a:cubicBezTo>
                  <a:cubicBezTo>
                    <a:pt x="137311" y="261536"/>
                    <a:pt x="139181" y="264067"/>
                    <a:pt x="139291" y="265387"/>
                  </a:cubicBezTo>
                  <a:cubicBezTo>
                    <a:pt x="138928" y="267213"/>
                    <a:pt x="138455" y="269018"/>
                    <a:pt x="137861" y="270778"/>
                  </a:cubicBezTo>
                  <a:cubicBezTo>
                    <a:pt x="137861" y="272539"/>
                    <a:pt x="137861" y="275949"/>
                    <a:pt x="137861" y="277710"/>
                  </a:cubicBezTo>
                  <a:cubicBezTo>
                    <a:pt x="137289" y="280020"/>
                    <a:pt x="136475" y="282276"/>
                    <a:pt x="135440" y="284421"/>
                  </a:cubicBezTo>
                  <a:cubicBezTo>
                    <a:pt x="134307" y="286842"/>
                    <a:pt x="132910" y="289130"/>
                    <a:pt x="131260" y="291243"/>
                  </a:cubicBezTo>
                  <a:cubicBezTo>
                    <a:pt x="129829" y="292673"/>
                    <a:pt x="125758" y="294324"/>
                    <a:pt x="124548" y="295974"/>
                  </a:cubicBezTo>
                  <a:cubicBezTo>
                    <a:pt x="123338" y="297624"/>
                    <a:pt x="123448" y="299825"/>
                    <a:pt x="122677" y="300815"/>
                  </a:cubicBezTo>
                  <a:cubicBezTo>
                    <a:pt x="121269" y="302234"/>
                    <a:pt x="119685" y="303456"/>
                    <a:pt x="117946" y="304446"/>
                  </a:cubicBezTo>
                  <a:cubicBezTo>
                    <a:pt x="115306" y="306316"/>
                    <a:pt x="109805" y="309507"/>
                    <a:pt x="106944" y="311267"/>
                  </a:cubicBezTo>
                  <a:cubicBezTo>
                    <a:pt x="102928" y="313072"/>
                    <a:pt x="99220" y="315481"/>
                    <a:pt x="95942" y="318419"/>
                  </a:cubicBezTo>
                  <a:cubicBezTo>
                    <a:pt x="95171" y="319519"/>
                    <a:pt x="95942" y="322600"/>
                    <a:pt x="94731" y="323700"/>
                  </a:cubicBezTo>
                  <a:cubicBezTo>
                    <a:pt x="93521" y="324800"/>
                    <a:pt x="91210" y="326011"/>
                    <a:pt x="90000" y="326781"/>
                  </a:cubicBezTo>
                  <a:lnTo>
                    <a:pt x="85269" y="330192"/>
                  </a:lnTo>
                  <a:cubicBezTo>
                    <a:pt x="82519" y="331952"/>
                    <a:pt x="76577" y="334923"/>
                    <a:pt x="73607" y="336463"/>
                  </a:cubicBezTo>
                  <a:cubicBezTo>
                    <a:pt x="70636" y="338004"/>
                    <a:pt x="64584" y="341964"/>
                    <a:pt x="61284" y="343285"/>
                  </a:cubicBezTo>
                  <a:cubicBezTo>
                    <a:pt x="54121" y="345870"/>
                    <a:pt x="46772" y="347862"/>
                    <a:pt x="39279" y="349226"/>
                  </a:cubicBezTo>
                  <a:cubicBezTo>
                    <a:pt x="34614" y="349864"/>
                    <a:pt x="29905" y="350128"/>
                    <a:pt x="25196" y="349996"/>
                  </a:cubicBezTo>
                  <a:cubicBezTo>
                    <a:pt x="22478" y="349325"/>
                    <a:pt x="19727" y="348808"/>
                    <a:pt x="16944" y="348456"/>
                  </a:cubicBezTo>
                  <a:cubicBezTo>
                    <a:pt x="15403" y="348456"/>
                    <a:pt x="12763" y="350546"/>
                    <a:pt x="11333" y="350436"/>
                  </a:cubicBezTo>
                  <a:cubicBezTo>
                    <a:pt x="10496" y="350194"/>
                    <a:pt x="9737" y="349743"/>
                    <a:pt x="9132" y="349116"/>
                  </a:cubicBezTo>
                  <a:cubicBezTo>
                    <a:pt x="9132" y="348456"/>
                    <a:pt x="9132" y="346365"/>
                    <a:pt x="9132" y="345925"/>
                  </a:cubicBezTo>
                  <a:cubicBezTo>
                    <a:pt x="7647" y="345166"/>
                    <a:pt x="5886" y="345166"/>
                    <a:pt x="4401" y="345925"/>
                  </a:cubicBezTo>
                  <a:cubicBezTo>
                    <a:pt x="3334" y="347047"/>
                    <a:pt x="2817" y="348566"/>
                    <a:pt x="2971" y="350106"/>
                  </a:cubicBezTo>
                  <a:cubicBezTo>
                    <a:pt x="2971" y="351536"/>
                    <a:pt x="6932" y="352527"/>
                    <a:pt x="7482" y="353847"/>
                  </a:cubicBezTo>
                  <a:cubicBezTo>
                    <a:pt x="7922" y="355090"/>
                    <a:pt x="7922" y="356454"/>
                    <a:pt x="7482" y="357698"/>
                  </a:cubicBezTo>
                  <a:cubicBezTo>
                    <a:pt x="6491" y="358798"/>
                    <a:pt x="3301" y="358468"/>
                    <a:pt x="2200" y="359348"/>
                  </a:cubicBezTo>
                  <a:cubicBezTo>
                    <a:pt x="1067" y="360316"/>
                    <a:pt x="286" y="361626"/>
                    <a:pt x="0" y="363089"/>
                  </a:cubicBezTo>
                  <a:cubicBezTo>
                    <a:pt x="154" y="364739"/>
                    <a:pt x="990" y="366258"/>
                    <a:pt x="2311" y="367270"/>
                  </a:cubicBezTo>
                  <a:cubicBezTo>
                    <a:pt x="4071" y="368040"/>
                    <a:pt x="7922" y="366170"/>
                    <a:pt x="9682" y="365510"/>
                  </a:cubicBezTo>
                  <a:cubicBezTo>
                    <a:pt x="11442" y="364849"/>
                    <a:pt x="12103" y="363859"/>
                    <a:pt x="12983" y="363639"/>
                  </a:cubicBezTo>
                  <a:cubicBezTo>
                    <a:pt x="16009" y="363771"/>
                    <a:pt x="19001" y="364288"/>
                    <a:pt x="21895" y="365179"/>
                  </a:cubicBezTo>
                  <a:cubicBezTo>
                    <a:pt x="26945" y="365950"/>
                    <a:pt x="31951" y="367050"/>
                    <a:pt x="36858" y="368480"/>
                  </a:cubicBezTo>
                  <a:cubicBezTo>
                    <a:pt x="39389" y="369360"/>
                    <a:pt x="43790" y="372551"/>
                    <a:pt x="46430" y="373321"/>
                  </a:cubicBezTo>
                  <a:cubicBezTo>
                    <a:pt x="49071" y="374092"/>
                    <a:pt x="51712" y="373321"/>
                    <a:pt x="53472" y="373982"/>
                  </a:cubicBezTo>
                  <a:cubicBezTo>
                    <a:pt x="55232" y="374642"/>
                    <a:pt x="57763" y="375302"/>
                    <a:pt x="59303" y="375412"/>
                  </a:cubicBezTo>
                  <a:cubicBezTo>
                    <a:pt x="60844" y="375522"/>
                    <a:pt x="64365" y="374642"/>
                    <a:pt x="66015" y="375412"/>
                  </a:cubicBezTo>
                  <a:cubicBezTo>
                    <a:pt x="67368" y="375929"/>
                    <a:pt x="68688" y="376523"/>
                    <a:pt x="69976" y="377172"/>
                  </a:cubicBezTo>
                  <a:cubicBezTo>
                    <a:pt x="71076" y="377172"/>
                    <a:pt x="73276" y="377172"/>
                    <a:pt x="74267" y="377832"/>
                  </a:cubicBezTo>
                  <a:cubicBezTo>
                    <a:pt x="75939" y="378394"/>
                    <a:pt x="77556" y="379098"/>
                    <a:pt x="79108" y="379923"/>
                  </a:cubicBezTo>
                  <a:cubicBezTo>
                    <a:pt x="79988" y="380473"/>
                    <a:pt x="81198" y="382123"/>
                    <a:pt x="82078" y="382563"/>
                  </a:cubicBezTo>
                  <a:cubicBezTo>
                    <a:pt x="83454" y="383201"/>
                    <a:pt x="84972" y="383466"/>
                    <a:pt x="86479" y="383334"/>
                  </a:cubicBezTo>
                  <a:cubicBezTo>
                    <a:pt x="87371" y="382915"/>
                    <a:pt x="88108" y="382222"/>
                    <a:pt x="88570" y="381353"/>
                  </a:cubicBezTo>
                  <a:cubicBezTo>
                    <a:pt x="89120" y="380363"/>
                    <a:pt x="88570" y="378163"/>
                    <a:pt x="88570" y="377172"/>
                  </a:cubicBezTo>
                  <a:cubicBezTo>
                    <a:pt x="89120" y="375907"/>
                    <a:pt x="89780" y="374686"/>
                    <a:pt x="90550" y="373541"/>
                  </a:cubicBezTo>
                  <a:cubicBezTo>
                    <a:pt x="92960" y="370142"/>
                    <a:pt x="95689" y="366973"/>
                    <a:pt x="98692" y="364079"/>
                  </a:cubicBezTo>
                  <a:cubicBezTo>
                    <a:pt x="100563" y="362209"/>
                    <a:pt x="105184" y="359568"/>
                    <a:pt x="106944" y="357698"/>
                  </a:cubicBezTo>
                  <a:cubicBezTo>
                    <a:pt x="108704" y="355828"/>
                    <a:pt x="112665" y="348456"/>
                    <a:pt x="114756" y="345485"/>
                  </a:cubicBezTo>
                  <a:cubicBezTo>
                    <a:pt x="116846" y="342514"/>
                    <a:pt x="120697" y="337783"/>
                    <a:pt x="122677" y="335253"/>
                  </a:cubicBezTo>
                  <a:cubicBezTo>
                    <a:pt x="124658" y="332722"/>
                    <a:pt x="126088" y="331512"/>
                    <a:pt x="127079" y="330192"/>
                  </a:cubicBezTo>
                  <a:cubicBezTo>
                    <a:pt x="128069" y="328871"/>
                    <a:pt x="130049" y="325241"/>
                    <a:pt x="130929" y="323590"/>
                  </a:cubicBezTo>
                  <a:cubicBezTo>
                    <a:pt x="131810" y="321940"/>
                    <a:pt x="132690" y="317539"/>
                    <a:pt x="134340" y="316438"/>
                  </a:cubicBezTo>
                  <a:cubicBezTo>
                    <a:pt x="135991" y="315338"/>
                    <a:pt x="137751" y="316438"/>
                    <a:pt x="138741" y="316438"/>
                  </a:cubicBezTo>
                  <a:cubicBezTo>
                    <a:pt x="140072" y="315646"/>
                    <a:pt x="141327" y="314722"/>
                    <a:pt x="142482" y="313688"/>
                  </a:cubicBezTo>
                  <a:cubicBezTo>
                    <a:pt x="143362" y="312918"/>
                    <a:pt x="144902" y="310937"/>
                    <a:pt x="146003" y="310607"/>
                  </a:cubicBezTo>
                  <a:cubicBezTo>
                    <a:pt x="147103" y="310277"/>
                    <a:pt x="152384" y="311488"/>
                    <a:pt x="154585" y="311597"/>
                  </a:cubicBezTo>
                  <a:cubicBezTo>
                    <a:pt x="156730" y="311982"/>
                    <a:pt x="158931" y="311982"/>
                    <a:pt x="161076" y="311597"/>
                  </a:cubicBezTo>
                  <a:cubicBezTo>
                    <a:pt x="162506" y="310937"/>
                    <a:pt x="164157" y="307747"/>
                    <a:pt x="165587" y="307086"/>
                  </a:cubicBezTo>
                  <a:cubicBezTo>
                    <a:pt x="166412" y="306866"/>
                    <a:pt x="167293" y="306866"/>
                    <a:pt x="168118" y="307086"/>
                  </a:cubicBezTo>
                  <a:cubicBezTo>
                    <a:pt x="169108" y="307086"/>
                    <a:pt x="170758" y="308847"/>
                    <a:pt x="171639" y="308737"/>
                  </a:cubicBezTo>
                  <a:cubicBezTo>
                    <a:pt x="172519" y="308627"/>
                    <a:pt x="173619" y="306977"/>
                    <a:pt x="174279" y="306426"/>
                  </a:cubicBezTo>
                  <a:cubicBezTo>
                    <a:pt x="174994" y="305634"/>
                    <a:pt x="175764" y="304908"/>
                    <a:pt x="176590" y="304226"/>
                  </a:cubicBezTo>
                  <a:cubicBezTo>
                    <a:pt x="177756" y="303423"/>
                    <a:pt x="179065" y="302828"/>
                    <a:pt x="180440" y="302465"/>
                  </a:cubicBezTo>
                  <a:cubicBezTo>
                    <a:pt x="181541" y="302465"/>
                    <a:pt x="183631" y="303236"/>
                    <a:pt x="184731" y="303346"/>
                  </a:cubicBezTo>
                  <a:cubicBezTo>
                    <a:pt x="185997" y="303335"/>
                    <a:pt x="187251" y="303147"/>
                    <a:pt x="188472" y="302796"/>
                  </a:cubicBezTo>
                  <a:cubicBezTo>
                    <a:pt x="189463" y="302796"/>
                    <a:pt x="190893" y="300815"/>
                    <a:pt x="191883" y="300485"/>
                  </a:cubicBezTo>
                  <a:cubicBezTo>
                    <a:pt x="192873" y="300155"/>
                    <a:pt x="196284" y="300485"/>
                    <a:pt x="197604" y="300485"/>
                  </a:cubicBezTo>
                  <a:cubicBezTo>
                    <a:pt x="198925" y="300485"/>
                    <a:pt x="202005" y="297514"/>
                    <a:pt x="203656" y="297184"/>
                  </a:cubicBezTo>
                  <a:cubicBezTo>
                    <a:pt x="205306" y="296854"/>
                    <a:pt x="206626" y="297844"/>
                    <a:pt x="207617" y="297844"/>
                  </a:cubicBezTo>
                  <a:cubicBezTo>
                    <a:pt x="208607" y="297844"/>
                    <a:pt x="211577" y="296964"/>
                    <a:pt x="212898" y="296854"/>
                  </a:cubicBezTo>
                  <a:cubicBezTo>
                    <a:pt x="215021" y="296964"/>
                    <a:pt x="217156" y="296964"/>
                    <a:pt x="219279" y="296854"/>
                  </a:cubicBezTo>
                  <a:cubicBezTo>
                    <a:pt x="220940" y="296227"/>
                    <a:pt x="222525" y="295413"/>
                    <a:pt x="224010" y="294434"/>
                  </a:cubicBezTo>
                  <a:cubicBezTo>
                    <a:pt x="225221" y="293773"/>
                    <a:pt x="227421" y="291903"/>
                    <a:pt x="228741" y="291793"/>
                  </a:cubicBezTo>
                  <a:cubicBezTo>
                    <a:pt x="230062" y="291683"/>
                    <a:pt x="232482" y="293113"/>
                    <a:pt x="233692" y="293113"/>
                  </a:cubicBezTo>
                  <a:cubicBezTo>
                    <a:pt x="235332" y="293102"/>
                    <a:pt x="236949" y="292728"/>
                    <a:pt x="238423" y="292013"/>
                  </a:cubicBezTo>
                  <a:cubicBezTo>
                    <a:pt x="239975" y="290693"/>
                    <a:pt x="241339" y="289174"/>
                    <a:pt x="242494" y="287502"/>
                  </a:cubicBezTo>
                  <a:cubicBezTo>
                    <a:pt x="243595" y="286402"/>
                    <a:pt x="245355" y="283651"/>
                    <a:pt x="246785" y="282881"/>
                  </a:cubicBezTo>
                  <a:cubicBezTo>
                    <a:pt x="248986" y="281968"/>
                    <a:pt x="251340" y="281484"/>
                    <a:pt x="253717" y="281451"/>
                  </a:cubicBezTo>
                  <a:cubicBezTo>
                    <a:pt x="255147" y="281451"/>
                    <a:pt x="258118" y="282221"/>
                    <a:pt x="259548" y="282331"/>
                  </a:cubicBezTo>
                  <a:cubicBezTo>
                    <a:pt x="261265" y="282551"/>
                    <a:pt x="263003" y="282551"/>
                    <a:pt x="264719" y="282331"/>
                  </a:cubicBezTo>
                  <a:cubicBezTo>
                    <a:pt x="267250" y="281319"/>
                    <a:pt x="269572" y="279822"/>
                    <a:pt x="271541" y="277930"/>
                  </a:cubicBezTo>
                  <a:cubicBezTo>
                    <a:pt x="273037" y="276312"/>
                    <a:pt x="274368" y="274541"/>
                    <a:pt x="275502" y="272649"/>
                  </a:cubicBezTo>
                  <a:cubicBezTo>
                    <a:pt x="276272" y="271219"/>
                    <a:pt x="277812" y="268358"/>
                    <a:pt x="278472" y="266818"/>
                  </a:cubicBezTo>
                  <a:cubicBezTo>
                    <a:pt x="279133" y="265277"/>
                    <a:pt x="279243" y="260106"/>
                    <a:pt x="280783" y="258566"/>
                  </a:cubicBezTo>
                  <a:cubicBezTo>
                    <a:pt x="282323" y="257025"/>
                    <a:pt x="283974" y="258566"/>
                    <a:pt x="284744" y="257355"/>
                  </a:cubicBezTo>
                  <a:cubicBezTo>
                    <a:pt x="285899" y="255859"/>
                    <a:pt x="286625" y="254065"/>
                    <a:pt x="286834" y="252184"/>
                  </a:cubicBezTo>
                  <a:cubicBezTo>
                    <a:pt x="286471" y="250061"/>
                    <a:pt x="285965" y="247959"/>
                    <a:pt x="285294" y="245913"/>
                  </a:cubicBezTo>
                  <a:cubicBezTo>
                    <a:pt x="285129" y="244372"/>
                    <a:pt x="285129" y="242832"/>
                    <a:pt x="285294" y="241292"/>
                  </a:cubicBezTo>
                  <a:cubicBezTo>
                    <a:pt x="286064" y="239531"/>
                    <a:pt x="289035" y="236781"/>
                    <a:pt x="289915" y="235130"/>
                  </a:cubicBezTo>
                  <a:cubicBezTo>
                    <a:pt x="290795" y="233480"/>
                    <a:pt x="291015" y="231279"/>
                    <a:pt x="291565" y="230069"/>
                  </a:cubicBezTo>
                  <a:cubicBezTo>
                    <a:pt x="292116" y="228859"/>
                    <a:pt x="295526" y="225228"/>
                    <a:pt x="296297" y="223358"/>
                  </a:cubicBezTo>
                  <a:cubicBezTo>
                    <a:pt x="296957" y="221509"/>
                    <a:pt x="297397" y="219584"/>
                    <a:pt x="297617" y="217637"/>
                  </a:cubicBezTo>
                  <a:cubicBezTo>
                    <a:pt x="297617" y="216206"/>
                    <a:pt x="297617" y="213235"/>
                    <a:pt x="297617" y="211805"/>
                  </a:cubicBezTo>
                  <a:cubicBezTo>
                    <a:pt x="298541" y="209132"/>
                    <a:pt x="299641" y="206524"/>
                    <a:pt x="300918" y="203993"/>
                  </a:cubicBezTo>
                  <a:cubicBezTo>
                    <a:pt x="302018" y="201463"/>
                    <a:pt x="304108" y="196402"/>
                    <a:pt x="305539" y="193981"/>
                  </a:cubicBezTo>
                  <a:cubicBezTo>
                    <a:pt x="306881" y="192155"/>
                    <a:pt x="308091" y="190251"/>
                    <a:pt x="309169" y="188260"/>
                  </a:cubicBezTo>
                  <a:cubicBezTo>
                    <a:pt x="309719" y="186522"/>
                    <a:pt x="309939" y="184695"/>
                    <a:pt x="309830" y="182869"/>
                  </a:cubicBezTo>
                  <a:cubicBezTo>
                    <a:pt x="309907" y="181361"/>
                    <a:pt x="309643" y="179854"/>
                    <a:pt x="309059" y="178468"/>
                  </a:cubicBezTo>
                  <a:cubicBezTo>
                    <a:pt x="308509" y="177587"/>
                    <a:pt x="306089" y="176817"/>
                    <a:pt x="305428" y="175937"/>
                  </a:cubicBezTo>
                  <a:cubicBezTo>
                    <a:pt x="304482" y="174705"/>
                    <a:pt x="303800" y="173274"/>
                    <a:pt x="303448" y="171756"/>
                  </a:cubicBezTo>
                  <a:cubicBezTo>
                    <a:pt x="303448" y="169776"/>
                    <a:pt x="305539" y="166145"/>
                    <a:pt x="305649" y="164274"/>
                  </a:cubicBezTo>
                  <a:cubicBezTo>
                    <a:pt x="305539" y="161436"/>
                    <a:pt x="304900" y="158630"/>
                    <a:pt x="303778" y="156023"/>
                  </a:cubicBezTo>
                  <a:cubicBezTo>
                    <a:pt x="303118" y="154592"/>
                    <a:pt x="300587" y="152502"/>
                    <a:pt x="300257" y="150962"/>
                  </a:cubicBezTo>
                  <a:cubicBezTo>
                    <a:pt x="299971" y="149212"/>
                    <a:pt x="300202" y="147419"/>
                    <a:pt x="300918" y="145790"/>
                  </a:cubicBezTo>
                  <a:cubicBezTo>
                    <a:pt x="301875" y="144602"/>
                    <a:pt x="303074" y="143634"/>
                    <a:pt x="304438" y="142930"/>
                  </a:cubicBezTo>
                  <a:cubicBezTo>
                    <a:pt x="305869" y="141829"/>
                    <a:pt x="309499" y="140619"/>
                    <a:pt x="310600" y="139299"/>
                  </a:cubicBezTo>
                  <a:cubicBezTo>
                    <a:pt x="311546" y="137153"/>
                    <a:pt x="312206" y="134898"/>
                    <a:pt x="312580" y="132587"/>
                  </a:cubicBezTo>
                  <a:cubicBezTo>
                    <a:pt x="313911" y="129265"/>
                    <a:pt x="314979" y="125843"/>
                    <a:pt x="315771" y="122355"/>
                  </a:cubicBezTo>
                  <a:cubicBezTo>
                    <a:pt x="315771" y="120705"/>
                    <a:pt x="314451" y="117404"/>
                    <a:pt x="314671" y="115754"/>
                  </a:cubicBezTo>
                  <a:cubicBezTo>
                    <a:pt x="315573" y="113740"/>
                    <a:pt x="316684" y="111826"/>
                    <a:pt x="317971" y="110032"/>
                  </a:cubicBezTo>
                  <a:cubicBezTo>
                    <a:pt x="318720" y="108822"/>
                    <a:pt x="319248" y="107480"/>
                    <a:pt x="319512" y="106071"/>
                  </a:cubicBezTo>
                  <a:cubicBezTo>
                    <a:pt x="319512" y="105301"/>
                    <a:pt x="317971" y="104421"/>
                    <a:pt x="317861" y="103761"/>
                  </a:cubicBezTo>
                  <a:cubicBezTo>
                    <a:pt x="317751" y="103101"/>
                    <a:pt x="318632" y="100900"/>
                    <a:pt x="318632" y="99910"/>
                  </a:cubicBezTo>
                  <a:cubicBezTo>
                    <a:pt x="318632" y="98920"/>
                    <a:pt x="317861" y="96389"/>
                    <a:pt x="317861" y="95289"/>
                  </a:cubicBezTo>
                  <a:cubicBezTo>
                    <a:pt x="317586" y="93165"/>
                    <a:pt x="318092" y="91009"/>
                    <a:pt x="319292" y="89238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  <p:sp>
          <p:nvSpPr>
            <p:cNvPr id="370" name="Figura a mano libera: forma 69">
              <a:extLst>
                <a:ext uri="{FF2B5EF4-FFF2-40B4-BE49-F238E27FC236}">
                  <a16:creationId xmlns:a16="http://schemas.microsoft.com/office/drawing/2014/main" id="{9DB69D0E-E453-4343-833F-9DCB857EB62D}"/>
                </a:ext>
              </a:extLst>
            </p:cNvPr>
            <p:cNvSpPr/>
            <p:nvPr/>
          </p:nvSpPr>
          <p:spPr>
            <a:xfrm>
              <a:off x="2863970" y="6334781"/>
              <a:ext cx="132187" cy="110940"/>
            </a:xfrm>
            <a:custGeom>
              <a:avLst/>
              <a:gdLst>
                <a:gd name="connsiteX0" fmla="*/ 75609 w 132187"/>
                <a:gd name="connsiteY0" fmla="*/ 106760 h 110940"/>
                <a:gd name="connsiteX1" fmla="*/ 71758 w 132187"/>
                <a:gd name="connsiteY1" fmla="*/ 103789 h 110940"/>
                <a:gd name="connsiteX2" fmla="*/ 66917 w 132187"/>
                <a:gd name="connsiteY2" fmla="*/ 96967 h 110940"/>
                <a:gd name="connsiteX3" fmla="*/ 61745 w 132187"/>
                <a:gd name="connsiteY3" fmla="*/ 90036 h 110940"/>
                <a:gd name="connsiteX4" fmla="*/ 55804 w 132187"/>
                <a:gd name="connsiteY4" fmla="*/ 86625 h 110940"/>
                <a:gd name="connsiteX5" fmla="*/ 45572 w 132187"/>
                <a:gd name="connsiteY5" fmla="*/ 85085 h 110940"/>
                <a:gd name="connsiteX6" fmla="*/ 37980 w 132187"/>
                <a:gd name="connsiteY6" fmla="*/ 82004 h 110940"/>
                <a:gd name="connsiteX7" fmla="*/ 27638 w 132187"/>
                <a:gd name="connsiteY7" fmla="*/ 80684 h 110940"/>
                <a:gd name="connsiteX8" fmla="*/ 19826 w 132187"/>
                <a:gd name="connsiteY8" fmla="*/ 79474 h 110940"/>
                <a:gd name="connsiteX9" fmla="*/ 14655 w 132187"/>
                <a:gd name="connsiteY9" fmla="*/ 75953 h 110940"/>
                <a:gd name="connsiteX10" fmla="*/ 9924 w 132187"/>
                <a:gd name="connsiteY10" fmla="*/ 74302 h 110940"/>
                <a:gd name="connsiteX11" fmla="*/ 5963 w 132187"/>
                <a:gd name="connsiteY11" fmla="*/ 74302 h 110940"/>
                <a:gd name="connsiteX12" fmla="*/ 2332 w 132187"/>
                <a:gd name="connsiteY12" fmla="*/ 71772 h 110940"/>
                <a:gd name="connsiteX13" fmla="*/ 462 w 132187"/>
                <a:gd name="connsiteY13" fmla="*/ 64510 h 110940"/>
                <a:gd name="connsiteX14" fmla="*/ 462 w 132187"/>
                <a:gd name="connsiteY14" fmla="*/ 53508 h 110940"/>
                <a:gd name="connsiteX15" fmla="*/ 4313 w 132187"/>
                <a:gd name="connsiteY15" fmla="*/ 48887 h 110940"/>
                <a:gd name="connsiteX16" fmla="*/ 10034 w 132187"/>
                <a:gd name="connsiteY16" fmla="*/ 44706 h 110940"/>
                <a:gd name="connsiteX17" fmla="*/ 16195 w 132187"/>
                <a:gd name="connsiteY17" fmla="*/ 43385 h 110940"/>
                <a:gd name="connsiteX18" fmla="*/ 22357 w 132187"/>
                <a:gd name="connsiteY18" fmla="*/ 45696 h 110940"/>
                <a:gd name="connsiteX19" fmla="*/ 28738 w 132187"/>
                <a:gd name="connsiteY19" fmla="*/ 46576 h 110940"/>
                <a:gd name="connsiteX20" fmla="*/ 33689 w 132187"/>
                <a:gd name="connsiteY20" fmla="*/ 48007 h 110940"/>
                <a:gd name="connsiteX21" fmla="*/ 40511 w 132187"/>
                <a:gd name="connsiteY21" fmla="*/ 48007 h 110940"/>
                <a:gd name="connsiteX22" fmla="*/ 46672 w 132187"/>
                <a:gd name="connsiteY22" fmla="*/ 48007 h 110940"/>
                <a:gd name="connsiteX23" fmla="*/ 53494 w 132187"/>
                <a:gd name="connsiteY23" fmla="*/ 46576 h 110940"/>
                <a:gd name="connsiteX24" fmla="*/ 60535 w 132187"/>
                <a:gd name="connsiteY24" fmla="*/ 45256 h 110940"/>
                <a:gd name="connsiteX25" fmla="*/ 64496 w 132187"/>
                <a:gd name="connsiteY25" fmla="*/ 42505 h 110940"/>
                <a:gd name="connsiteX26" fmla="*/ 68347 w 132187"/>
                <a:gd name="connsiteY26" fmla="*/ 37994 h 110940"/>
                <a:gd name="connsiteX27" fmla="*/ 74508 w 132187"/>
                <a:gd name="connsiteY27" fmla="*/ 34914 h 110940"/>
                <a:gd name="connsiteX28" fmla="*/ 80560 w 132187"/>
                <a:gd name="connsiteY28" fmla="*/ 29962 h 110940"/>
                <a:gd name="connsiteX29" fmla="*/ 83530 w 132187"/>
                <a:gd name="connsiteY29" fmla="*/ 22261 h 110940"/>
                <a:gd name="connsiteX30" fmla="*/ 81000 w 132187"/>
                <a:gd name="connsiteY30" fmla="*/ 18190 h 110940"/>
                <a:gd name="connsiteX31" fmla="*/ 81000 w 132187"/>
                <a:gd name="connsiteY31" fmla="*/ 14889 h 110940"/>
                <a:gd name="connsiteX32" fmla="*/ 84300 w 132187"/>
                <a:gd name="connsiteY32" fmla="*/ 12579 h 110940"/>
                <a:gd name="connsiteX33" fmla="*/ 88811 w 132187"/>
                <a:gd name="connsiteY33" fmla="*/ 10818 h 110940"/>
                <a:gd name="connsiteX34" fmla="*/ 91782 w 132187"/>
                <a:gd name="connsiteY34" fmla="*/ 8288 h 110940"/>
                <a:gd name="connsiteX35" fmla="*/ 94093 w 132187"/>
                <a:gd name="connsiteY35" fmla="*/ 4877 h 110940"/>
                <a:gd name="connsiteX36" fmla="*/ 98384 w 132187"/>
                <a:gd name="connsiteY36" fmla="*/ 3557 h 110940"/>
                <a:gd name="connsiteX37" fmla="*/ 103665 w 132187"/>
                <a:gd name="connsiteY37" fmla="*/ 4877 h 110940"/>
                <a:gd name="connsiteX38" fmla="*/ 107076 w 132187"/>
                <a:gd name="connsiteY38" fmla="*/ 3006 h 110940"/>
                <a:gd name="connsiteX39" fmla="*/ 109716 w 132187"/>
                <a:gd name="connsiteY39" fmla="*/ 256 h 110940"/>
                <a:gd name="connsiteX40" fmla="*/ 114447 w 132187"/>
                <a:gd name="connsiteY40" fmla="*/ 256 h 110940"/>
                <a:gd name="connsiteX41" fmla="*/ 122259 w 132187"/>
                <a:gd name="connsiteY41" fmla="*/ 3557 h 110940"/>
                <a:gd name="connsiteX42" fmla="*/ 126330 w 132187"/>
                <a:gd name="connsiteY42" fmla="*/ 5977 h 110940"/>
                <a:gd name="connsiteX43" fmla="*/ 129631 w 132187"/>
                <a:gd name="connsiteY43" fmla="*/ 10928 h 110940"/>
                <a:gd name="connsiteX44" fmla="*/ 128970 w 132187"/>
                <a:gd name="connsiteY44" fmla="*/ 15989 h 110940"/>
                <a:gd name="connsiteX45" fmla="*/ 130181 w 132187"/>
                <a:gd name="connsiteY45" fmla="*/ 22261 h 110940"/>
                <a:gd name="connsiteX46" fmla="*/ 132161 w 132187"/>
                <a:gd name="connsiteY46" fmla="*/ 26882 h 110940"/>
                <a:gd name="connsiteX47" fmla="*/ 131061 w 132187"/>
                <a:gd name="connsiteY47" fmla="*/ 32163 h 110940"/>
                <a:gd name="connsiteX48" fmla="*/ 127320 w 132187"/>
                <a:gd name="connsiteY48" fmla="*/ 33813 h 110940"/>
                <a:gd name="connsiteX49" fmla="*/ 123249 w 132187"/>
                <a:gd name="connsiteY49" fmla="*/ 38104 h 110940"/>
                <a:gd name="connsiteX50" fmla="*/ 119508 w 132187"/>
                <a:gd name="connsiteY50" fmla="*/ 44156 h 110940"/>
                <a:gd name="connsiteX51" fmla="*/ 114887 w 132187"/>
                <a:gd name="connsiteY51" fmla="*/ 49107 h 110940"/>
                <a:gd name="connsiteX52" fmla="*/ 114887 w 132187"/>
                <a:gd name="connsiteY52" fmla="*/ 56919 h 110940"/>
                <a:gd name="connsiteX53" fmla="*/ 113127 w 132187"/>
                <a:gd name="connsiteY53" fmla="*/ 60879 h 110940"/>
                <a:gd name="connsiteX54" fmla="*/ 111807 w 132187"/>
                <a:gd name="connsiteY54" fmla="*/ 66711 h 110940"/>
                <a:gd name="connsiteX55" fmla="*/ 109716 w 132187"/>
                <a:gd name="connsiteY55" fmla="*/ 69571 h 110940"/>
                <a:gd name="connsiteX56" fmla="*/ 105535 w 132187"/>
                <a:gd name="connsiteY56" fmla="*/ 69571 h 110940"/>
                <a:gd name="connsiteX57" fmla="*/ 102234 w 132187"/>
                <a:gd name="connsiteY57" fmla="*/ 72102 h 110940"/>
                <a:gd name="connsiteX58" fmla="*/ 101244 w 132187"/>
                <a:gd name="connsiteY58" fmla="*/ 78483 h 110940"/>
                <a:gd name="connsiteX59" fmla="*/ 97173 w 132187"/>
                <a:gd name="connsiteY59" fmla="*/ 84425 h 110940"/>
                <a:gd name="connsiteX60" fmla="*/ 96073 w 132187"/>
                <a:gd name="connsiteY60" fmla="*/ 88605 h 110940"/>
                <a:gd name="connsiteX61" fmla="*/ 92442 w 132187"/>
                <a:gd name="connsiteY61" fmla="*/ 90146 h 110940"/>
                <a:gd name="connsiteX62" fmla="*/ 92442 w 132187"/>
                <a:gd name="connsiteY62" fmla="*/ 95757 h 110940"/>
                <a:gd name="connsiteX63" fmla="*/ 92442 w 132187"/>
                <a:gd name="connsiteY63" fmla="*/ 101368 h 110940"/>
                <a:gd name="connsiteX64" fmla="*/ 89802 w 132187"/>
                <a:gd name="connsiteY64" fmla="*/ 104889 h 110940"/>
                <a:gd name="connsiteX65" fmla="*/ 89802 w 132187"/>
                <a:gd name="connsiteY65" fmla="*/ 107750 h 110940"/>
                <a:gd name="connsiteX66" fmla="*/ 87161 w 132187"/>
                <a:gd name="connsiteY66" fmla="*/ 109620 h 110940"/>
                <a:gd name="connsiteX67" fmla="*/ 84521 w 132187"/>
                <a:gd name="connsiteY67" fmla="*/ 110941 h 110940"/>
                <a:gd name="connsiteX68" fmla="*/ 80890 w 132187"/>
                <a:gd name="connsiteY68" fmla="*/ 109730 h 110940"/>
                <a:gd name="connsiteX69" fmla="*/ 78139 w 132187"/>
                <a:gd name="connsiteY69" fmla="*/ 106760 h 110940"/>
                <a:gd name="connsiteX70" fmla="*/ 75609 w 132187"/>
                <a:gd name="connsiteY70" fmla="*/ 106760 h 11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2187" h="110940">
                  <a:moveTo>
                    <a:pt x="75609" y="106760"/>
                  </a:moveTo>
                  <a:cubicBezTo>
                    <a:pt x="74166" y="105989"/>
                    <a:pt x="72864" y="104988"/>
                    <a:pt x="71758" y="103789"/>
                  </a:cubicBezTo>
                  <a:cubicBezTo>
                    <a:pt x="70327" y="102249"/>
                    <a:pt x="68127" y="98618"/>
                    <a:pt x="66917" y="96967"/>
                  </a:cubicBezTo>
                  <a:cubicBezTo>
                    <a:pt x="65381" y="94525"/>
                    <a:pt x="63652" y="92204"/>
                    <a:pt x="61745" y="90036"/>
                  </a:cubicBezTo>
                  <a:cubicBezTo>
                    <a:pt x="59934" y="88628"/>
                    <a:pt x="57934" y="87483"/>
                    <a:pt x="55804" y="86625"/>
                  </a:cubicBezTo>
                  <a:cubicBezTo>
                    <a:pt x="53384" y="85745"/>
                    <a:pt x="48102" y="85745"/>
                    <a:pt x="45572" y="85085"/>
                  </a:cubicBezTo>
                  <a:cubicBezTo>
                    <a:pt x="43041" y="84425"/>
                    <a:pt x="39961" y="82554"/>
                    <a:pt x="37980" y="82004"/>
                  </a:cubicBezTo>
                  <a:cubicBezTo>
                    <a:pt x="36000" y="81454"/>
                    <a:pt x="30278" y="81014"/>
                    <a:pt x="27638" y="80684"/>
                  </a:cubicBezTo>
                  <a:cubicBezTo>
                    <a:pt x="25005" y="80497"/>
                    <a:pt x="22392" y="80090"/>
                    <a:pt x="19826" y="79474"/>
                  </a:cubicBezTo>
                  <a:cubicBezTo>
                    <a:pt x="18396" y="79474"/>
                    <a:pt x="16085" y="76723"/>
                    <a:pt x="14655" y="75953"/>
                  </a:cubicBezTo>
                  <a:cubicBezTo>
                    <a:pt x="13139" y="75237"/>
                    <a:pt x="11554" y="74687"/>
                    <a:pt x="9924" y="74302"/>
                  </a:cubicBezTo>
                  <a:cubicBezTo>
                    <a:pt x="8606" y="74412"/>
                    <a:pt x="7281" y="74412"/>
                    <a:pt x="5963" y="74302"/>
                  </a:cubicBezTo>
                  <a:cubicBezTo>
                    <a:pt x="4534" y="73829"/>
                    <a:pt x="3273" y="72949"/>
                    <a:pt x="2332" y="71772"/>
                  </a:cubicBezTo>
                  <a:cubicBezTo>
                    <a:pt x="1262" y="69483"/>
                    <a:pt x="627" y="67030"/>
                    <a:pt x="462" y="64510"/>
                  </a:cubicBezTo>
                  <a:cubicBezTo>
                    <a:pt x="-154" y="60868"/>
                    <a:pt x="-154" y="57150"/>
                    <a:pt x="462" y="53508"/>
                  </a:cubicBezTo>
                  <a:cubicBezTo>
                    <a:pt x="1488" y="51769"/>
                    <a:pt x="2788" y="50207"/>
                    <a:pt x="4313" y="48887"/>
                  </a:cubicBezTo>
                  <a:cubicBezTo>
                    <a:pt x="6030" y="47247"/>
                    <a:pt x="7953" y="45839"/>
                    <a:pt x="10034" y="44706"/>
                  </a:cubicBezTo>
                  <a:cubicBezTo>
                    <a:pt x="12001" y="43925"/>
                    <a:pt x="14083" y="43484"/>
                    <a:pt x="16195" y="43385"/>
                  </a:cubicBezTo>
                  <a:cubicBezTo>
                    <a:pt x="17736" y="43385"/>
                    <a:pt x="20706" y="45366"/>
                    <a:pt x="22357" y="45696"/>
                  </a:cubicBezTo>
                  <a:cubicBezTo>
                    <a:pt x="24007" y="46026"/>
                    <a:pt x="27198" y="46246"/>
                    <a:pt x="28738" y="46576"/>
                  </a:cubicBezTo>
                  <a:cubicBezTo>
                    <a:pt x="30278" y="46906"/>
                    <a:pt x="32479" y="47786"/>
                    <a:pt x="33689" y="48007"/>
                  </a:cubicBezTo>
                  <a:cubicBezTo>
                    <a:pt x="35960" y="48171"/>
                    <a:pt x="38240" y="48171"/>
                    <a:pt x="40511" y="48007"/>
                  </a:cubicBezTo>
                  <a:lnTo>
                    <a:pt x="46672" y="48007"/>
                  </a:lnTo>
                  <a:cubicBezTo>
                    <a:pt x="48322" y="48007"/>
                    <a:pt x="51733" y="46906"/>
                    <a:pt x="53494" y="46576"/>
                  </a:cubicBezTo>
                  <a:cubicBezTo>
                    <a:pt x="55869" y="46301"/>
                    <a:pt x="58223" y="45861"/>
                    <a:pt x="60535" y="45256"/>
                  </a:cubicBezTo>
                  <a:cubicBezTo>
                    <a:pt x="61987" y="44541"/>
                    <a:pt x="63323" y="43616"/>
                    <a:pt x="64496" y="42505"/>
                  </a:cubicBezTo>
                  <a:cubicBezTo>
                    <a:pt x="65596" y="41515"/>
                    <a:pt x="67137" y="38874"/>
                    <a:pt x="68347" y="37994"/>
                  </a:cubicBezTo>
                  <a:cubicBezTo>
                    <a:pt x="70344" y="36861"/>
                    <a:pt x="72401" y="35827"/>
                    <a:pt x="74508" y="34914"/>
                  </a:cubicBezTo>
                  <a:cubicBezTo>
                    <a:pt x="76739" y="33538"/>
                    <a:pt x="78775" y="31877"/>
                    <a:pt x="80560" y="29962"/>
                  </a:cubicBezTo>
                  <a:cubicBezTo>
                    <a:pt x="82227" y="27707"/>
                    <a:pt x="83254" y="25044"/>
                    <a:pt x="83530" y="22261"/>
                  </a:cubicBezTo>
                  <a:cubicBezTo>
                    <a:pt x="83530" y="21050"/>
                    <a:pt x="81440" y="19290"/>
                    <a:pt x="81000" y="18190"/>
                  </a:cubicBezTo>
                  <a:cubicBezTo>
                    <a:pt x="80730" y="17112"/>
                    <a:pt x="80730" y="15967"/>
                    <a:pt x="81000" y="14889"/>
                  </a:cubicBezTo>
                  <a:cubicBezTo>
                    <a:pt x="81000" y="14009"/>
                    <a:pt x="83420" y="13019"/>
                    <a:pt x="84300" y="12579"/>
                  </a:cubicBezTo>
                  <a:cubicBezTo>
                    <a:pt x="85181" y="12138"/>
                    <a:pt x="87821" y="11368"/>
                    <a:pt x="88811" y="10818"/>
                  </a:cubicBezTo>
                  <a:cubicBezTo>
                    <a:pt x="89875" y="10059"/>
                    <a:pt x="90869" y="9223"/>
                    <a:pt x="91782" y="8288"/>
                  </a:cubicBezTo>
                  <a:cubicBezTo>
                    <a:pt x="92463" y="7088"/>
                    <a:pt x="93235" y="5955"/>
                    <a:pt x="94093" y="4877"/>
                  </a:cubicBezTo>
                  <a:cubicBezTo>
                    <a:pt x="95448" y="4228"/>
                    <a:pt x="96895" y="3776"/>
                    <a:pt x="98384" y="3557"/>
                  </a:cubicBezTo>
                  <a:cubicBezTo>
                    <a:pt x="99814" y="3557"/>
                    <a:pt x="102345" y="4987"/>
                    <a:pt x="103665" y="4877"/>
                  </a:cubicBezTo>
                  <a:cubicBezTo>
                    <a:pt x="104890" y="4426"/>
                    <a:pt x="106040" y="3799"/>
                    <a:pt x="107076" y="3006"/>
                  </a:cubicBezTo>
                  <a:cubicBezTo>
                    <a:pt x="107846" y="2456"/>
                    <a:pt x="108836" y="696"/>
                    <a:pt x="109716" y="256"/>
                  </a:cubicBezTo>
                  <a:cubicBezTo>
                    <a:pt x="111274" y="-85"/>
                    <a:pt x="112889" y="-85"/>
                    <a:pt x="114447" y="256"/>
                  </a:cubicBezTo>
                  <a:cubicBezTo>
                    <a:pt x="117159" y="1081"/>
                    <a:pt x="119778" y="2181"/>
                    <a:pt x="122259" y="3557"/>
                  </a:cubicBezTo>
                  <a:cubicBezTo>
                    <a:pt x="123677" y="4261"/>
                    <a:pt x="125038" y="5064"/>
                    <a:pt x="126330" y="5977"/>
                  </a:cubicBezTo>
                  <a:cubicBezTo>
                    <a:pt x="127783" y="7363"/>
                    <a:pt x="128911" y="9058"/>
                    <a:pt x="129631" y="10928"/>
                  </a:cubicBezTo>
                  <a:cubicBezTo>
                    <a:pt x="129631" y="12138"/>
                    <a:pt x="128970" y="14669"/>
                    <a:pt x="128970" y="15989"/>
                  </a:cubicBezTo>
                  <a:cubicBezTo>
                    <a:pt x="129161" y="18113"/>
                    <a:pt x="129567" y="20214"/>
                    <a:pt x="130181" y="22261"/>
                  </a:cubicBezTo>
                  <a:cubicBezTo>
                    <a:pt x="130181" y="23471"/>
                    <a:pt x="131941" y="25561"/>
                    <a:pt x="132161" y="26882"/>
                  </a:cubicBezTo>
                  <a:cubicBezTo>
                    <a:pt x="132297" y="28708"/>
                    <a:pt x="131915" y="30546"/>
                    <a:pt x="131061" y="32163"/>
                  </a:cubicBezTo>
                  <a:cubicBezTo>
                    <a:pt x="130401" y="32933"/>
                    <a:pt x="128200" y="33153"/>
                    <a:pt x="127320" y="33813"/>
                  </a:cubicBezTo>
                  <a:cubicBezTo>
                    <a:pt x="125776" y="35057"/>
                    <a:pt x="124407" y="36498"/>
                    <a:pt x="123249" y="38104"/>
                  </a:cubicBezTo>
                  <a:cubicBezTo>
                    <a:pt x="122149" y="39534"/>
                    <a:pt x="120609" y="42725"/>
                    <a:pt x="119508" y="44156"/>
                  </a:cubicBezTo>
                  <a:cubicBezTo>
                    <a:pt x="118408" y="45586"/>
                    <a:pt x="115547" y="47566"/>
                    <a:pt x="114887" y="49107"/>
                  </a:cubicBezTo>
                  <a:cubicBezTo>
                    <a:pt x="114227" y="50647"/>
                    <a:pt x="114887" y="55048"/>
                    <a:pt x="114887" y="56919"/>
                  </a:cubicBezTo>
                  <a:cubicBezTo>
                    <a:pt x="114367" y="58272"/>
                    <a:pt x="113779" y="59592"/>
                    <a:pt x="113127" y="60879"/>
                  </a:cubicBezTo>
                  <a:cubicBezTo>
                    <a:pt x="113127" y="62310"/>
                    <a:pt x="112357" y="65280"/>
                    <a:pt x="111807" y="66711"/>
                  </a:cubicBezTo>
                  <a:cubicBezTo>
                    <a:pt x="111303" y="67789"/>
                    <a:pt x="110593" y="68768"/>
                    <a:pt x="109716" y="69571"/>
                  </a:cubicBezTo>
                  <a:cubicBezTo>
                    <a:pt x="108726" y="69571"/>
                    <a:pt x="106525" y="69021"/>
                    <a:pt x="105535" y="69571"/>
                  </a:cubicBezTo>
                  <a:cubicBezTo>
                    <a:pt x="104239" y="70121"/>
                    <a:pt x="103104" y="70991"/>
                    <a:pt x="102234" y="72102"/>
                  </a:cubicBezTo>
                  <a:cubicBezTo>
                    <a:pt x="101464" y="73422"/>
                    <a:pt x="102234" y="76943"/>
                    <a:pt x="101244" y="78483"/>
                  </a:cubicBezTo>
                  <a:cubicBezTo>
                    <a:pt x="100254" y="80023"/>
                    <a:pt x="97944" y="82774"/>
                    <a:pt x="97173" y="84425"/>
                  </a:cubicBezTo>
                  <a:cubicBezTo>
                    <a:pt x="96403" y="86075"/>
                    <a:pt x="97173" y="87725"/>
                    <a:pt x="96073" y="88605"/>
                  </a:cubicBezTo>
                  <a:cubicBezTo>
                    <a:pt x="94973" y="89486"/>
                    <a:pt x="92992" y="89376"/>
                    <a:pt x="92442" y="90146"/>
                  </a:cubicBezTo>
                  <a:cubicBezTo>
                    <a:pt x="91892" y="90916"/>
                    <a:pt x="92442" y="94327"/>
                    <a:pt x="92442" y="95757"/>
                  </a:cubicBezTo>
                  <a:cubicBezTo>
                    <a:pt x="92663" y="97616"/>
                    <a:pt x="92663" y="99509"/>
                    <a:pt x="92442" y="101368"/>
                  </a:cubicBezTo>
                  <a:cubicBezTo>
                    <a:pt x="92442" y="102358"/>
                    <a:pt x="90242" y="103899"/>
                    <a:pt x="89802" y="104889"/>
                  </a:cubicBezTo>
                  <a:cubicBezTo>
                    <a:pt x="89362" y="105879"/>
                    <a:pt x="89802" y="107090"/>
                    <a:pt x="89802" y="107750"/>
                  </a:cubicBezTo>
                  <a:cubicBezTo>
                    <a:pt x="89019" y="108498"/>
                    <a:pt x="88129" y="109125"/>
                    <a:pt x="87161" y="109620"/>
                  </a:cubicBezTo>
                  <a:cubicBezTo>
                    <a:pt x="86339" y="110170"/>
                    <a:pt x="85452" y="110610"/>
                    <a:pt x="84521" y="110941"/>
                  </a:cubicBezTo>
                  <a:cubicBezTo>
                    <a:pt x="83226" y="110864"/>
                    <a:pt x="81975" y="110445"/>
                    <a:pt x="80890" y="109730"/>
                  </a:cubicBezTo>
                  <a:cubicBezTo>
                    <a:pt x="80010" y="109180"/>
                    <a:pt x="79019" y="107200"/>
                    <a:pt x="78139" y="106760"/>
                  </a:cubicBezTo>
                  <a:cubicBezTo>
                    <a:pt x="77259" y="106320"/>
                    <a:pt x="76049" y="106870"/>
                    <a:pt x="75609" y="10676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sz="1477"/>
            </a:p>
          </p:txBody>
        </p:sp>
      </p:grpSp>
      <p:sp>
        <p:nvSpPr>
          <p:cNvPr id="371" name="Segnaposto testo 15">
            <a:extLst>
              <a:ext uri="{FF2B5EF4-FFF2-40B4-BE49-F238E27FC236}">
                <a16:creationId xmlns:a16="http://schemas.microsoft.com/office/drawing/2014/main" id="{DC78A519-2A8F-7846-96AB-BC127F2B38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372" name="Text Placeholder 2">
            <a:extLst>
              <a:ext uri="{FF2B5EF4-FFF2-40B4-BE49-F238E27FC236}">
                <a16:creationId xmlns:a16="http://schemas.microsoft.com/office/drawing/2014/main" id="{B23C7E03-3720-4109-B40B-F44E8210C6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208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deploy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DF1D164-A681-3446-A7D6-DEA3163BD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5D8EEADB-3E0F-9A4B-BA02-67D937BDB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42F057-3B3F-48A2-BB5F-AA07047CE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113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129392D2-1521-BD4D-8E0B-1FDF53106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1681F98B-40FF-D746-8731-01B379707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8160C3-4C86-44BA-8CA0-266EEB41B7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00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2E68A31-3F96-674D-917E-95EF3CECAE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ABA9A8DE-1C2C-824B-B69E-DFBB4189F5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</p:spTree>
    <p:extLst>
      <p:ext uri="{BB962C8B-B14F-4D97-AF65-F5344CB8AC3E}">
        <p14:creationId xmlns:p14="http://schemas.microsoft.com/office/powerpoint/2010/main" val="837760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ndate desig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5E3FB40-E24C-1A40-8C11-B14B85791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71E53CD5-7BCC-1A4F-9DA3-ED32E775BA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C4449E2-144B-4412-8FA0-48CC50EC6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799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>
            <a:extLst>
              <a:ext uri="{FF2B5EF4-FFF2-40B4-BE49-F238E27FC236}">
                <a16:creationId xmlns:a16="http://schemas.microsoft.com/office/drawing/2014/main" id="{1B9BF7B4-81C9-CC4C-87AF-883AB749BA7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9F620F3-B43B-4F48-A104-89EA5D928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7203655-7CDF-48D2-8F85-7580ED086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40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0F541AC-A2E5-E349-AD58-6E5023EB52C3}"/>
              </a:ext>
            </a:extLst>
          </p:cNvPr>
          <p:cNvCxnSpPr>
            <a:cxnSpLocks/>
          </p:cNvCxnSpPr>
          <p:nvPr userDrawn="1"/>
        </p:nvCxnSpPr>
        <p:spPr>
          <a:xfrm>
            <a:off x="227012" y="5438776"/>
            <a:ext cx="11737975" cy="0"/>
          </a:xfrm>
          <a:prstGeom prst="line">
            <a:avLst/>
          </a:prstGeom>
          <a:ln>
            <a:solidFill>
              <a:srgbClr val="002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1B0B0F70-99EF-C64D-9F1D-BA784BE622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6839" y="5579271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A56DCDD-0AE0-1D43-BFE7-9B588B6F92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148" y="5579271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8A61A38-3389-A04F-89AD-D5BF904DEF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5973" y="5579271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C055A-9064-41D9-9F7D-9E679819AD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0826" y="5579898"/>
            <a:ext cx="2260800" cy="702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2182"/>
                </a:solidFill>
              </a:defRPr>
            </a:lvl1pPr>
            <a:lvl2pPr marL="456316" indent="0">
              <a:buNone/>
              <a:defRPr/>
            </a:lvl2pPr>
            <a:lvl3pPr marL="912630" indent="0">
              <a:buNone/>
              <a:defRPr/>
            </a:lvl3pPr>
            <a:lvl4pPr marL="1368946" indent="0">
              <a:buNone/>
              <a:defRPr/>
            </a:lvl4pPr>
            <a:lvl5pPr marL="1825261" indent="0">
              <a:buNone/>
              <a:defRPr/>
            </a:lvl5pPr>
          </a:lstStyle>
          <a:p>
            <a:pPr lvl="0"/>
            <a:r>
              <a:rPr lang="en-US" dirty="0"/>
              <a:t>Insert Name, position,          e-mail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78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 box, single line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/>
            </a:lvl2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14" name="Segnaposto testo 34">
            <a:extLst>
              <a:ext uri="{FF2B5EF4-FFF2-40B4-BE49-F238E27FC236}">
                <a16:creationId xmlns:a16="http://schemas.microsoft.com/office/drawing/2014/main" id="{FEA3D567-78C7-654E-BA9B-D17A3A455F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99F97F88-86B0-DC42-BA1D-2D9AEF2C39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A26311AD-606D-FC41-8B7F-0B6EB25C8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Elemento grafico 8">
            <a:extLst>
              <a:ext uri="{FF2B5EF4-FFF2-40B4-BE49-F238E27FC236}">
                <a16:creationId xmlns:a16="http://schemas.microsoft.com/office/drawing/2014/main" id="{02D66AF5-F6D9-1749-A18F-60EB52E14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836C114-CFEA-7B45-937C-BC1587B5B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240">
          <p15:clr>
            <a:srgbClr val="FBAE40"/>
          </p15:clr>
        </p15:guide>
        <p15:guide id="3" orient="horz" pos="2380">
          <p15:clr>
            <a:srgbClr val="FBAE40"/>
          </p15:clr>
        </p15:guide>
        <p15:guide id="4" orient="horz" pos="67">
          <p15:clr>
            <a:srgbClr val="FBAE40"/>
          </p15:clr>
        </p15:guide>
        <p15:guide id="5" orient="horz" pos="18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e 8 sets of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2783138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3A538742-0E49-8E48-A254-223CC2BE9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4" y="2168044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9">
            <a:extLst>
              <a:ext uri="{FF2B5EF4-FFF2-40B4-BE49-F238E27FC236}">
                <a16:creationId xmlns:a16="http://schemas.microsoft.com/office/drawing/2014/main" id="{A230C059-37CA-E646-A0F7-74C0368337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98154" y="2783138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/>
            </a:lvl2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1" name="Segnaposto testo 34">
            <a:extLst>
              <a:ext uri="{FF2B5EF4-FFF2-40B4-BE49-F238E27FC236}">
                <a16:creationId xmlns:a16="http://schemas.microsoft.com/office/drawing/2014/main" id="{2AA915F1-6C21-024A-9190-CD06F16E3D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98155" y="2168044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3" name="Segnaposto testo 9">
            <a:extLst>
              <a:ext uri="{FF2B5EF4-FFF2-40B4-BE49-F238E27FC236}">
                <a16:creationId xmlns:a16="http://schemas.microsoft.com/office/drawing/2014/main" id="{C0798EF2-860C-F74C-8D76-970C6D8FD5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4044" y="2783138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Segnaposto testo 34">
            <a:extLst>
              <a:ext uri="{FF2B5EF4-FFF2-40B4-BE49-F238E27FC236}">
                <a16:creationId xmlns:a16="http://schemas.microsoft.com/office/drawing/2014/main" id="{89712A73-D1E2-6D47-9C89-F08F0703EA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4045" y="2168044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2" name="Segnaposto testo 9">
            <a:extLst>
              <a:ext uri="{FF2B5EF4-FFF2-40B4-BE49-F238E27FC236}">
                <a16:creationId xmlns:a16="http://schemas.microsoft.com/office/drawing/2014/main" id="{B83B0834-E9E7-E04E-9736-AF48E3ABB5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56988" y="2783138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Segnaposto testo 34">
            <a:extLst>
              <a:ext uri="{FF2B5EF4-FFF2-40B4-BE49-F238E27FC236}">
                <a16:creationId xmlns:a16="http://schemas.microsoft.com/office/drawing/2014/main" id="{78F78ABA-3EFB-A54C-9E96-F668B70B54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989" y="2168044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6" name="Segnaposto testo 9">
            <a:extLst>
              <a:ext uri="{FF2B5EF4-FFF2-40B4-BE49-F238E27FC236}">
                <a16:creationId xmlns:a16="http://schemas.microsoft.com/office/drawing/2014/main" id="{C228317F-D486-ED4B-9877-589BF4C0FC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7009" y="4957252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7" name="Segnaposto testo 34">
            <a:extLst>
              <a:ext uri="{FF2B5EF4-FFF2-40B4-BE49-F238E27FC236}">
                <a16:creationId xmlns:a16="http://schemas.microsoft.com/office/drawing/2014/main" id="{70075F6D-B8EE-3244-BA2D-57A1A623C8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7010" y="4342158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9" name="Segnaposto testo 9">
            <a:extLst>
              <a:ext uri="{FF2B5EF4-FFF2-40B4-BE49-F238E27FC236}">
                <a16:creationId xmlns:a16="http://schemas.microsoft.com/office/drawing/2014/main" id="{D8BB56F4-744B-524D-877A-79235E56B9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98150" y="4957252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0" name="Segnaposto testo 34">
            <a:extLst>
              <a:ext uri="{FF2B5EF4-FFF2-40B4-BE49-F238E27FC236}">
                <a16:creationId xmlns:a16="http://schemas.microsoft.com/office/drawing/2014/main" id="{8BED2638-A7BB-CE47-B433-59A9A1636F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98151" y="4342158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2" name="Segnaposto testo 9">
            <a:extLst>
              <a:ext uri="{FF2B5EF4-FFF2-40B4-BE49-F238E27FC236}">
                <a16:creationId xmlns:a16="http://schemas.microsoft.com/office/drawing/2014/main" id="{C884565B-3A48-B44D-BCC3-F6873ECD6E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84040" y="4957252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3" name="Segnaposto testo 34">
            <a:extLst>
              <a:ext uri="{FF2B5EF4-FFF2-40B4-BE49-F238E27FC236}">
                <a16:creationId xmlns:a16="http://schemas.microsoft.com/office/drawing/2014/main" id="{3DA7CD7E-E688-2B48-B98A-374A565878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84041" y="4342158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5" name="Segnaposto testo 9">
            <a:extLst>
              <a:ext uri="{FF2B5EF4-FFF2-40B4-BE49-F238E27FC236}">
                <a16:creationId xmlns:a16="http://schemas.microsoft.com/office/drawing/2014/main" id="{6F2D6703-08A6-1648-8FCB-C7D385E0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56984" y="4957252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6" name="Segnaposto testo 34">
            <a:extLst>
              <a:ext uri="{FF2B5EF4-FFF2-40B4-BE49-F238E27FC236}">
                <a16:creationId xmlns:a16="http://schemas.microsoft.com/office/drawing/2014/main" id="{66E50F08-DC3C-2D44-B3D4-EA3454EC6B3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985" y="4342158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AF02DDCB-B378-4299-B0F9-673F22609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50" name="Titolo 2">
            <a:extLst>
              <a:ext uri="{FF2B5EF4-FFF2-40B4-BE49-F238E27FC236}">
                <a16:creationId xmlns:a16="http://schemas.microsoft.com/office/drawing/2014/main" id="{FFDA0E2E-1902-9848-9B73-258F85CA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51" name="Segnaposto testo 34">
            <a:extLst>
              <a:ext uri="{FF2B5EF4-FFF2-40B4-BE49-F238E27FC236}">
                <a16:creationId xmlns:a16="http://schemas.microsoft.com/office/drawing/2014/main" id="{3DB1C90D-218E-E647-B1F8-A28DDD4FBC2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2AF81849-2CEA-0448-9B28-C329D73C3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823902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0B6F7065-ACCE-494A-86B2-87E4A1CBB067}"/>
              </a:ext>
            </a:extLst>
          </p:cNvPr>
          <p:cNvSpPr/>
          <p:nvPr userDrawn="1"/>
        </p:nvSpPr>
        <p:spPr>
          <a:xfrm>
            <a:off x="227014" y="386557"/>
            <a:ext cx="11737974" cy="6246812"/>
          </a:xfrm>
          <a:prstGeom prst="rect">
            <a:avLst/>
          </a:prstGeom>
          <a:solidFill>
            <a:srgbClr val="002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677CEA82-18DE-E540-A592-FD99832CB202}"/>
              </a:ext>
            </a:extLst>
          </p:cNvPr>
          <p:cNvSpPr/>
          <p:nvPr userDrawn="1"/>
        </p:nvSpPr>
        <p:spPr>
          <a:xfrm>
            <a:off x="576000" y="977890"/>
            <a:ext cx="5406390" cy="0"/>
          </a:xfrm>
          <a:custGeom>
            <a:avLst/>
            <a:gdLst/>
            <a:ahLst/>
            <a:cxnLst/>
            <a:rect l="l" t="t" r="r" b="b"/>
            <a:pathLst>
              <a:path w="5406390">
                <a:moveTo>
                  <a:pt x="0" y="0"/>
                </a:moveTo>
                <a:lnTo>
                  <a:pt x="54058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b="0" i="0" noProof="0">
              <a:latin typeface="Times New Roman" panose="02020603050405020304" pitchFamily="18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6B2F78B3-A07C-9147-8F47-2A9665F8F6AD}"/>
              </a:ext>
            </a:extLst>
          </p:cNvPr>
          <p:cNvSpPr/>
          <p:nvPr userDrawn="1"/>
        </p:nvSpPr>
        <p:spPr>
          <a:xfrm>
            <a:off x="6229842" y="977890"/>
            <a:ext cx="4157345" cy="0"/>
          </a:xfrm>
          <a:custGeom>
            <a:avLst/>
            <a:gdLst/>
            <a:ahLst/>
            <a:cxnLst/>
            <a:rect l="l" t="t" r="r" b="b"/>
            <a:pathLst>
              <a:path w="4157345">
                <a:moveTo>
                  <a:pt x="0" y="0"/>
                </a:moveTo>
                <a:lnTo>
                  <a:pt x="415712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b="0" i="0" noProof="0">
              <a:latin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64E3B3-1AD7-334A-983F-76F91A0C6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3947" y="1032061"/>
            <a:ext cx="5406389" cy="1134000"/>
          </a:xfrm>
        </p:spPr>
        <p:txBody>
          <a:bodyPr anchor="t">
            <a:noAutofit/>
          </a:bodyPr>
          <a:lstStyle>
            <a:lvl1pPr marL="0" indent="0">
              <a:lnSpc>
                <a:spcPct val="75000"/>
              </a:lnSpc>
              <a:buNone/>
              <a:defRPr lang="en-US" sz="9000" b="0" i="1" kern="0" spc="-700" baseline="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1A6EF9-FC0A-3742-AC1B-D751F2CFF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0482" y="1094815"/>
            <a:ext cx="4829002" cy="1395036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lang="en-US" sz="3000" b="0" i="1" kern="600" spc="-1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DBBE0410-68B6-2347-AA6A-DF31E11DF5A7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0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0">
          <p15:clr>
            <a:srgbClr val="FBAE40"/>
          </p15:clr>
        </p15:guide>
        <p15:guide id="4" orient="horz" pos="65">
          <p15:clr>
            <a:srgbClr val="FBAE40"/>
          </p15:clr>
        </p15:guide>
        <p15:guide id="5" orient="horz" pos="243">
          <p15:clr>
            <a:srgbClr val="FBAE40"/>
          </p15:clr>
        </p15:guide>
        <p15:guide id="6" pos="143">
          <p15:clr>
            <a:srgbClr val="FBAE40"/>
          </p15:clr>
        </p15:guide>
        <p15:guide id="7" pos="7537">
          <p15:clr>
            <a:srgbClr val="FBAE40"/>
          </p15:clr>
        </p15:guide>
        <p15:guide id="8" orient="horz" pos="417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12" name="Titolo 2">
            <a:extLst>
              <a:ext uri="{FF2B5EF4-FFF2-40B4-BE49-F238E27FC236}">
                <a16:creationId xmlns:a16="http://schemas.microsoft.com/office/drawing/2014/main" id="{C0695D1C-0FDF-624D-A7FE-696240B16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26867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Insert Title (single line) </a:t>
            </a:r>
          </a:p>
        </p:txBody>
      </p:sp>
      <p:sp>
        <p:nvSpPr>
          <p:cNvPr id="14" name="Segnaposto testo 34">
            <a:extLst>
              <a:ext uri="{FF2B5EF4-FFF2-40B4-BE49-F238E27FC236}">
                <a16:creationId xmlns:a16="http://schemas.microsoft.com/office/drawing/2014/main" id="{FEA3D567-78C7-654E-BA9B-D17A3A455F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99F97F88-86B0-DC42-BA1D-2D9AEF2C39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E0452E66-FD58-9748-9205-2DAAEB7C42AE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72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 box, single line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14" name="Segnaposto testo 34">
            <a:extLst>
              <a:ext uri="{FF2B5EF4-FFF2-40B4-BE49-F238E27FC236}">
                <a16:creationId xmlns:a16="http://schemas.microsoft.com/office/drawing/2014/main" id="{FEA3D567-78C7-654E-BA9B-D17A3A455F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99F97F88-86B0-DC42-BA1D-2D9AEF2C39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E0452E66-FD58-9748-9205-2DAAEB7C42AE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A26311AD-606D-FC41-8B7F-0B6EB25C8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</p:spTree>
    <p:extLst>
      <p:ext uri="{BB962C8B-B14F-4D97-AF65-F5344CB8AC3E}">
        <p14:creationId xmlns:p14="http://schemas.microsoft.com/office/powerpoint/2010/main" val="2632345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3239997" cy="23419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4732586"/>
            <a:ext cx="3240087" cy="7150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1AC8F9B7-1E8D-3E45-93ED-43CCDAC42A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6001" y="2168525"/>
            <a:ext cx="3239997" cy="23419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32" name="Segnaposto testo 9">
            <a:extLst>
              <a:ext uri="{FF2B5EF4-FFF2-40B4-BE49-F238E27FC236}">
                <a16:creationId xmlns:a16="http://schemas.microsoft.com/office/drawing/2014/main" id="{287CDC58-28B8-194D-B3B5-FF1B0EBFC3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6001" y="4732586"/>
            <a:ext cx="3240087" cy="7150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87A6B69D-1995-7545-849E-5C56335791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24989" y="2168525"/>
            <a:ext cx="3239997" cy="23419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37" name="Segnaposto testo 9">
            <a:extLst>
              <a:ext uri="{FF2B5EF4-FFF2-40B4-BE49-F238E27FC236}">
                <a16:creationId xmlns:a16="http://schemas.microsoft.com/office/drawing/2014/main" id="{1FB8582C-7070-324A-B94C-5FC4ED9659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4989" y="4732586"/>
            <a:ext cx="3240087" cy="7150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BBB9417E-A3DA-4DDC-8739-4AC8541452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8" name="Titolo 2">
            <a:extLst>
              <a:ext uri="{FF2B5EF4-FFF2-40B4-BE49-F238E27FC236}">
                <a16:creationId xmlns:a16="http://schemas.microsoft.com/office/drawing/2014/main" id="{B75A983D-EC3C-7C49-B9C2-5CAFE19B3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AF785B76-D781-724F-AC06-F584EFB980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6A0D531A-AA8E-DA4D-AC11-6D831A441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408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 (social med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1B0B0F70-99EF-C64D-9F1D-BA784BE622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6839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A56DCDD-0AE0-1D43-BFE7-9B588B6F92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148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8A61A38-3389-A04F-89AD-D5BF904DEF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5973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C055A-9064-41D9-9F7D-9E679819AD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0826" y="5579898"/>
            <a:ext cx="1867906" cy="702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218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Insert Name, position, e-mail</a:t>
            </a:r>
          </a:p>
        </p:txBody>
      </p:sp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AB2F13DF-8C18-8848-A3CA-B9A59B53A8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440" y="2391291"/>
            <a:ext cx="11714163" cy="1981926"/>
          </a:xfrm>
        </p:spPr>
        <p:txBody>
          <a:bodyPr>
            <a:normAutofit/>
          </a:bodyPr>
          <a:lstStyle>
            <a:lvl1pPr marL="0" indent="0">
              <a:lnSpc>
                <a:spcPct val="75000"/>
              </a:lnSpc>
              <a:buNone/>
              <a:defRPr sz="6600" i="1" spc="-330" baseline="0"/>
            </a:lvl1pPr>
          </a:lstStyle>
          <a:p>
            <a:pPr lvl="0"/>
            <a:r>
              <a:rPr lang="en-GB" noProof="0" dirty="0"/>
              <a:t>Follow our stories</a:t>
            </a:r>
            <a:br>
              <a:rPr lang="en-GB" noProof="0" dirty="0"/>
            </a:br>
            <a:r>
              <a:rPr lang="en-GB" noProof="0" dirty="0"/>
              <a:t>and work on social media</a:t>
            </a:r>
          </a:p>
        </p:txBody>
      </p:sp>
      <p:cxnSp>
        <p:nvCxnSpPr>
          <p:cNvPr id="26" name="Connettore 1 11">
            <a:extLst>
              <a:ext uri="{FF2B5EF4-FFF2-40B4-BE49-F238E27FC236}">
                <a16:creationId xmlns:a16="http://schemas.microsoft.com/office/drawing/2014/main" id="{3ED2888B-0753-2942-9376-8FD85E14CDBB}"/>
              </a:ext>
            </a:extLst>
          </p:cNvPr>
          <p:cNvCxnSpPr>
            <a:cxnSpLocks/>
          </p:cNvCxnSpPr>
          <p:nvPr userDrawn="1"/>
        </p:nvCxnSpPr>
        <p:spPr>
          <a:xfrm>
            <a:off x="227010" y="5438776"/>
            <a:ext cx="11737975" cy="0"/>
          </a:xfrm>
          <a:prstGeom prst="line">
            <a:avLst/>
          </a:prstGeom>
          <a:ln>
            <a:solidFill>
              <a:srgbClr val="002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06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Our deploy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5D8EEADB-3E0F-9A4B-BA02-67D937BDB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42F057-3B3F-48A2-BB5F-AA07047CE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72C7BB68-CF04-544E-9BB8-8B7E1911D360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72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D5C81985-C057-8340-BB03-E2859048D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4C55201A-11A9-A943-B661-86C553778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3D54C7-C317-4B3B-B2A4-DE11DBE78E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805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BC06FD89-D2BA-DE46-8997-B28B05B85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8" name="Segnaposto testo 15">
            <a:extLst>
              <a:ext uri="{FF2B5EF4-FFF2-40B4-BE49-F238E27FC236}">
                <a16:creationId xmlns:a16="http://schemas.microsoft.com/office/drawing/2014/main" id="{5EE2EA85-A41B-6F42-9240-FAC7BF1282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36D1F6-3F57-4914-BA48-0D3CE98673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42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  <p15:guide id="5" pos="22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49C2D07-CF10-0B49-ACDC-DC1FAE772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058CC48F-D9D1-554A-B2CC-17412E2CA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14AD56-FCEC-414A-A126-F93354828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76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0B6F7065-ACCE-494A-86B2-87E4A1CBB067}"/>
              </a:ext>
            </a:extLst>
          </p:cNvPr>
          <p:cNvSpPr/>
          <p:nvPr/>
        </p:nvSpPr>
        <p:spPr>
          <a:xfrm>
            <a:off x="227014" y="386559"/>
            <a:ext cx="11737974" cy="6246812"/>
          </a:xfrm>
          <a:prstGeom prst="rect">
            <a:avLst/>
          </a:prstGeom>
          <a:solidFill>
            <a:srgbClr val="002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6" noProof="0" dirty="0">
              <a:latin typeface="Times New Roman" panose="02020603050405020304" pitchFamily="18" charset="0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677CEA82-18DE-E540-A592-FD99832CB202}"/>
              </a:ext>
            </a:extLst>
          </p:cNvPr>
          <p:cNvSpPr/>
          <p:nvPr/>
        </p:nvSpPr>
        <p:spPr>
          <a:xfrm>
            <a:off x="576000" y="977890"/>
            <a:ext cx="5406390" cy="0"/>
          </a:xfrm>
          <a:custGeom>
            <a:avLst/>
            <a:gdLst/>
            <a:ahLst/>
            <a:cxnLst/>
            <a:rect l="l" t="t" r="r" b="b"/>
            <a:pathLst>
              <a:path w="5406390">
                <a:moveTo>
                  <a:pt x="0" y="0"/>
                </a:moveTo>
                <a:lnTo>
                  <a:pt x="54058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sz="1796" b="0" i="0" noProof="0">
              <a:latin typeface="Times New Roman" panose="02020603050405020304" pitchFamily="18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6B2F78B3-A07C-9147-8F47-2A9665F8F6AD}"/>
              </a:ext>
            </a:extLst>
          </p:cNvPr>
          <p:cNvSpPr/>
          <p:nvPr/>
        </p:nvSpPr>
        <p:spPr>
          <a:xfrm>
            <a:off x="6229842" y="977890"/>
            <a:ext cx="4157345" cy="0"/>
          </a:xfrm>
          <a:custGeom>
            <a:avLst/>
            <a:gdLst/>
            <a:ahLst/>
            <a:cxnLst/>
            <a:rect l="l" t="t" r="r" b="b"/>
            <a:pathLst>
              <a:path w="4157345">
                <a:moveTo>
                  <a:pt x="0" y="0"/>
                </a:moveTo>
                <a:lnTo>
                  <a:pt x="415712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sz="1796" b="0" i="0" noProof="0">
              <a:latin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64E3B3-1AD7-334A-983F-76F91A0C6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3949" y="1032061"/>
            <a:ext cx="5406389" cy="1134000"/>
          </a:xfrm>
        </p:spPr>
        <p:txBody>
          <a:bodyPr anchor="t">
            <a:noAutofit/>
          </a:bodyPr>
          <a:lstStyle>
            <a:lvl1pPr marL="0" indent="0">
              <a:lnSpc>
                <a:spcPct val="75000"/>
              </a:lnSpc>
              <a:buNone/>
              <a:defRPr lang="en-US" sz="9000" b="0" i="1" kern="0" spc="-698" baseline="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dirty="0"/>
              <a:t>Insert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1A6EF9-FC0A-3742-AC1B-D751F2CFF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0482" y="1094816"/>
            <a:ext cx="4829002" cy="1395036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lang="en-US" sz="3000" b="0" i="1" kern="600" spc="-1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dirty="0"/>
              <a:t>Insert text</a:t>
            </a:r>
            <a:endParaRPr lang="en-US"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756E0617-5C03-F440-AA54-4D1A2A2DD93A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Elemento grafico 4">
            <a:extLst>
              <a:ext uri="{FF2B5EF4-FFF2-40B4-BE49-F238E27FC236}">
                <a16:creationId xmlns:a16="http://schemas.microsoft.com/office/drawing/2014/main" id="{CF6511F4-39E8-D445-B47A-66DE017AD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84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60">
          <p15:clr>
            <a:srgbClr val="FBAE40"/>
          </p15:clr>
        </p15:guide>
        <p15:guide id="2" pos="3478">
          <p15:clr>
            <a:srgbClr val="FBAE40"/>
          </p15:clr>
        </p15:guide>
        <p15:guide id="3" orient="horz" pos="163">
          <p15:clr>
            <a:srgbClr val="FBAE40"/>
          </p15:clr>
        </p15:guide>
        <p15:guide id="4" orient="horz" pos="59">
          <p15:clr>
            <a:srgbClr val="FBAE40"/>
          </p15:clr>
        </p15:guide>
        <p15:guide id="5" orient="horz" pos="221">
          <p15:clr>
            <a:srgbClr val="FBAE40"/>
          </p15:clr>
        </p15:guide>
        <p15:guide id="6" pos="130">
          <p15:clr>
            <a:srgbClr val="FBAE40"/>
          </p15:clr>
        </p15:guide>
        <p15:guide id="7" pos="6826">
          <p15:clr>
            <a:srgbClr val="FBAE40"/>
          </p15:clr>
        </p15:guide>
        <p15:guide id="8" orient="horz" pos="379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>
            <a:extLst>
              <a:ext uri="{FF2B5EF4-FFF2-40B4-BE49-F238E27FC236}">
                <a16:creationId xmlns:a16="http://schemas.microsoft.com/office/drawing/2014/main" id="{1B9BF7B4-81C9-CC4C-87AF-883AB749BA7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43701A-D5C0-4228-B6FC-CF5654B5E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83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ext boxes, double line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5689600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169006"/>
            <a:ext cx="5689596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D1EAB1F2-44B4-AE44-8962-E7C3C8C54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2" name="Segnaposto testo 34">
            <a:extLst>
              <a:ext uri="{FF2B5EF4-FFF2-40B4-BE49-F238E27FC236}">
                <a16:creationId xmlns:a16="http://schemas.microsoft.com/office/drawing/2014/main" id="{DFFFE4CB-6571-7F45-B4D9-F41C9211B90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5CFC72C7-6B49-414C-98D3-3A48F7EE45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6D0AC626-8458-8E47-9521-55A068CCC625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, double line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F7D8F80E-5D41-6141-BC2A-1D75DBFDD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2" name="Segnaposto testo 34">
            <a:extLst>
              <a:ext uri="{FF2B5EF4-FFF2-40B4-BE49-F238E27FC236}">
                <a16:creationId xmlns:a16="http://schemas.microsoft.com/office/drawing/2014/main" id="{1C5FD4D0-521B-A84F-A512-3AFD4409785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FC94006E-EA25-4E41-A734-8D0A57101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C053E769-B75E-BA40-A1ED-BDDF8BA527EF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, double line title, no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5689600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169006"/>
            <a:ext cx="5689596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12EB637E-8626-E042-98E6-F8B046701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6C0FA617-BF62-8543-A484-255C9EECA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A714B0BB-2AF0-094C-AF0A-6E75C3EEDDBD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9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, double line title, no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FF5E6C21-A9AB-A64F-8333-76B80802F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20A4B5AD-0EB0-D843-A0D4-A119C06B77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31301D0C-96B7-0A4E-88F1-8135C2C52088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30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, single line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5689600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169006"/>
            <a:ext cx="5689596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5C5EBF33-7063-F240-8770-332E119A5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  <p:sp>
        <p:nvSpPr>
          <p:cNvPr id="11" name="Segnaposto testo 34">
            <a:extLst>
              <a:ext uri="{FF2B5EF4-FFF2-40B4-BE49-F238E27FC236}">
                <a16:creationId xmlns:a16="http://schemas.microsoft.com/office/drawing/2014/main" id="{DB8793E9-FD75-1540-8D9E-B02CC28D08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09108698-470E-5F47-B6DA-6185046CA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5F4E29D5-740D-E74D-B711-ABEF632268EA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9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, single line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14" name="Segnaposto testo 34">
            <a:extLst>
              <a:ext uri="{FF2B5EF4-FFF2-40B4-BE49-F238E27FC236}">
                <a16:creationId xmlns:a16="http://schemas.microsoft.com/office/drawing/2014/main" id="{FEA3D567-78C7-654E-BA9B-D17A3A455F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99F97F88-86B0-DC42-BA1D-2D9AEF2C39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E0452E66-FD58-9748-9205-2DAAEB7C42AE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A26311AD-606D-FC41-8B7F-0B6EB25C8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</p:spTree>
    <p:extLst>
      <p:ext uri="{BB962C8B-B14F-4D97-AF65-F5344CB8AC3E}">
        <p14:creationId xmlns:p14="http://schemas.microsoft.com/office/powerpoint/2010/main" val="2637402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, single line title, no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5689600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169006"/>
            <a:ext cx="5689596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24F5CF12-6565-F446-A4FE-8AFEA605D1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14A3CAB4-6792-4F40-B1DA-7FB720415C7E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42782C60-683A-7F4B-9051-13B13901E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</p:spTree>
    <p:extLst>
      <p:ext uri="{BB962C8B-B14F-4D97-AF65-F5344CB8AC3E}">
        <p14:creationId xmlns:p14="http://schemas.microsoft.com/office/powerpoint/2010/main" val="1055730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, single line title, no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DA68C453-B236-814B-991D-1EC250CD61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59CBB592-2662-C54C-8FC4-70F625988438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163E6E78-1B9B-594A-94E7-ECBD748C5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</p:spTree>
    <p:extLst>
      <p:ext uri="{BB962C8B-B14F-4D97-AF65-F5344CB8AC3E}">
        <p14:creationId xmlns:p14="http://schemas.microsoft.com/office/powerpoint/2010/main" val="102423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836C114-CFEA-7B45-937C-BC1587B5B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" y="0"/>
            <a:ext cx="12166440" cy="6858000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15EB411-0BF6-1E49-9F39-5EBDDF86C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03" y="221503"/>
            <a:ext cx="1522081" cy="45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52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240">
          <p15:clr>
            <a:srgbClr val="FBAE40"/>
          </p15:clr>
        </p15:guide>
        <p15:guide id="3" orient="horz" pos="2380">
          <p15:clr>
            <a:srgbClr val="FBAE40"/>
          </p15:clr>
        </p15:guide>
        <p15:guide id="4" orient="horz" pos="67">
          <p15:clr>
            <a:srgbClr val="FBAE40"/>
          </p15:clr>
        </p15:guide>
        <p15:guide id="5" orient="horz" pos="1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16AFAC62-0554-7F48-83CA-492C32313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"/>
            <a:ext cx="12192688" cy="6857613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5355545-F827-0049-B9A8-2BEE78DD46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04" y="221503"/>
            <a:ext cx="1522081" cy="45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0B6F7065-ACCE-494A-86B2-87E4A1CBB067}"/>
              </a:ext>
            </a:extLst>
          </p:cNvPr>
          <p:cNvSpPr/>
          <p:nvPr userDrawn="1"/>
        </p:nvSpPr>
        <p:spPr>
          <a:xfrm>
            <a:off x="227014" y="386557"/>
            <a:ext cx="11737974" cy="6246812"/>
          </a:xfrm>
          <a:prstGeom prst="rect">
            <a:avLst/>
          </a:prstGeom>
          <a:solidFill>
            <a:srgbClr val="002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677CEA82-18DE-E540-A592-FD99832CB202}"/>
              </a:ext>
            </a:extLst>
          </p:cNvPr>
          <p:cNvSpPr/>
          <p:nvPr userDrawn="1"/>
        </p:nvSpPr>
        <p:spPr>
          <a:xfrm>
            <a:off x="576000" y="977890"/>
            <a:ext cx="5406390" cy="0"/>
          </a:xfrm>
          <a:custGeom>
            <a:avLst/>
            <a:gdLst/>
            <a:ahLst/>
            <a:cxnLst/>
            <a:rect l="l" t="t" r="r" b="b"/>
            <a:pathLst>
              <a:path w="5406390">
                <a:moveTo>
                  <a:pt x="0" y="0"/>
                </a:moveTo>
                <a:lnTo>
                  <a:pt x="54058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b="0" i="0" noProof="0">
              <a:latin typeface="Times New Roman" panose="02020603050405020304" pitchFamily="18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6B2F78B3-A07C-9147-8F47-2A9665F8F6AD}"/>
              </a:ext>
            </a:extLst>
          </p:cNvPr>
          <p:cNvSpPr/>
          <p:nvPr userDrawn="1"/>
        </p:nvSpPr>
        <p:spPr>
          <a:xfrm>
            <a:off x="6229842" y="977890"/>
            <a:ext cx="4157345" cy="0"/>
          </a:xfrm>
          <a:custGeom>
            <a:avLst/>
            <a:gdLst/>
            <a:ahLst/>
            <a:cxnLst/>
            <a:rect l="l" t="t" r="r" b="b"/>
            <a:pathLst>
              <a:path w="4157345">
                <a:moveTo>
                  <a:pt x="0" y="0"/>
                </a:moveTo>
                <a:lnTo>
                  <a:pt x="415712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b="0" i="0" noProof="0">
              <a:latin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64E3B3-1AD7-334A-983F-76F91A0C6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3947" y="1032061"/>
            <a:ext cx="5406389" cy="1134000"/>
          </a:xfrm>
        </p:spPr>
        <p:txBody>
          <a:bodyPr anchor="t">
            <a:noAutofit/>
          </a:bodyPr>
          <a:lstStyle>
            <a:lvl1pPr marL="0" indent="0">
              <a:lnSpc>
                <a:spcPct val="75000"/>
              </a:lnSpc>
              <a:buNone/>
              <a:defRPr lang="en-US" sz="9000" b="0" i="1" kern="0" spc="-700" baseline="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1A6EF9-FC0A-3742-AC1B-D751F2CFF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0482" y="1094815"/>
            <a:ext cx="4829002" cy="1395036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lang="en-US" sz="3000" b="0" i="1" kern="600" spc="-1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DBBE0410-68B6-2347-AA6A-DF31E11DF5A7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43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0">
          <p15:clr>
            <a:srgbClr val="FBAE40"/>
          </p15:clr>
        </p15:guide>
        <p15:guide id="4" orient="horz" pos="65">
          <p15:clr>
            <a:srgbClr val="FBAE40"/>
          </p15:clr>
        </p15:guide>
        <p15:guide id="5" orient="horz" pos="243">
          <p15:clr>
            <a:srgbClr val="FBAE40"/>
          </p15:clr>
        </p15:guide>
        <p15:guide id="6" pos="143">
          <p15:clr>
            <a:srgbClr val="FBAE40"/>
          </p15:clr>
        </p15:guide>
        <p15:guide id="7" pos="7537">
          <p15:clr>
            <a:srgbClr val="FBAE40"/>
          </p15:clr>
        </p15:guide>
        <p15:guide id="8" orient="horz" pos="417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n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FB1F4DD9-F809-2B4A-A6A5-044231899D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7011" y="2159999"/>
            <a:ext cx="3466215" cy="19726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ECD858DB-CBAB-CB4D-B996-B84331AEB7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4555" y="5474320"/>
            <a:ext cx="3466213" cy="549274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8" name="Segnaposto testo 34">
            <a:extLst>
              <a:ext uri="{FF2B5EF4-FFF2-40B4-BE49-F238E27FC236}">
                <a16:creationId xmlns:a16="http://schemas.microsoft.com/office/drawing/2014/main" id="{BEE173BA-66E8-854E-8136-8AD775B09D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9499" y="3863952"/>
            <a:ext cx="3466215" cy="71502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62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0" name="Segnaposto testo 34">
            <a:extLst>
              <a:ext uri="{FF2B5EF4-FFF2-40B4-BE49-F238E27FC236}">
                <a16:creationId xmlns:a16="http://schemas.microsoft.com/office/drawing/2014/main" id="{4C1B2709-2070-2044-AA39-5413070807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9498" y="3071487"/>
            <a:ext cx="3466215" cy="715026"/>
          </a:xfrm>
        </p:spPr>
        <p:txBody>
          <a:bodyPr lIns="0" tIns="0" rIns="0" bIns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>
                <a:effectLst/>
                <a:latin typeface="Times" pitchFamily="2" charset="0"/>
              </a:rPr>
              <a:t>Insert text</a:t>
            </a:r>
          </a:p>
        </p:txBody>
      </p:sp>
      <p:sp>
        <p:nvSpPr>
          <p:cNvPr id="32" name="Segnaposto testo 34">
            <a:extLst>
              <a:ext uri="{FF2B5EF4-FFF2-40B4-BE49-F238E27FC236}">
                <a16:creationId xmlns:a16="http://schemas.microsoft.com/office/drawing/2014/main" id="{7ED10FEC-64F7-6047-BB99-0B96390F14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11631" y="3863952"/>
            <a:ext cx="2645810" cy="715026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4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3" name="Segnaposto testo 34">
            <a:extLst>
              <a:ext uri="{FF2B5EF4-FFF2-40B4-BE49-F238E27FC236}">
                <a16:creationId xmlns:a16="http://schemas.microsoft.com/office/drawing/2014/main" id="{C2C64832-A60F-204D-B97B-452514A6E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11630" y="3071487"/>
            <a:ext cx="2645810" cy="715026"/>
          </a:xfrm>
        </p:spPr>
        <p:txBody>
          <a:bodyPr lIns="0" tIns="0" rIns="0" bIns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mtClean="0">
                <a:solidFill>
                  <a:srgbClr val="002182"/>
                </a:solidFill>
                <a:effectLst/>
                <a:latin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>
                <a:effectLst/>
                <a:latin typeface="Times" pitchFamily="2" charset="0"/>
              </a:rPr>
              <a:t>Insert text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027BC123-4D27-4949-ADDB-655EC6330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9" name="Titolo 2">
            <a:extLst>
              <a:ext uri="{FF2B5EF4-FFF2-40B4-BE49-F238E27FC236}">
                <a16:creationId xmlns:a16="http://schemas.microsoft.com/office/drawing/2014/main" id="{9E4DB84E-BEF7-F94C-A1D0-76F0C8D98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26867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20" name="Segnaposto testo 34">
            <a:extLst>
              <a:ext uri="{FF2B5EF4-FFF2-40B4-BE49-F238E27FC236}">
                <a16:creationId xmlns:a16="http://schemas.microsoft.com/office/drawing/2014/main" id="{C6DAB1D5-3096-CD46-BA17-546B235180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E1B371FC-3F26-954C-B065-14B1567369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994359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>
            <a:extLst>
              <a:ext uri="{FF2B5EF4-FFF2-40B4-BE49-F238E27FC236}">
                <a16:creationId xmlns:a16="http://schemas.microsoft.com/office/drawing/2014/main" id="{1B9BF7B4-81C9-CC4C-87AF-883AB749BA7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43701A-D5C0-4228-B6FC-CF5654B5E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093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4C55201A-11A9-A943-B661-86C553778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3D54C7-C317-4B3B-B2A4-DE11DBE78E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606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Re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>
            <a:extLst>
              <a:ext uri="{FF2B5EF4-FFF2-40B4-BE49-F238E27FC236}">
                <a16:creationId xmlns:a16="http://schemas.microsoft.com/office/drawing/2014/main" id="{1B9BF7B4-81C9-CC4C-87AF-883AB749BA7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54300B-ACF0-42DC-B380-F4517AD09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14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058CC48F-D9D1-554A-B2CC-17412E2CA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14AD56-FCEC-414A-A126-F93354828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52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76045" y="381800"/>
            <a:ext cx="11642210" cy="6212541"/>
          </a:xfrm>
          <a:custGeom>
            <a:avLst/>
            <a:gdLst/>
            <a:ahLst/>
            <a:cxnLst/>
            <a:rect l="l" t="t" r="r" b="b"/>
            <a:pathLst>
              <a:path w="12854940" h="6845300">
                <a:moveTo>
                  <a:pt x="0" y="6845300"/>
                </a:moveTo>
                <a:lnTo>
                  <a:pt x="12854393" y="6845300"/>
                </a:lnTo>
                <a:lnTo>
                  <a:pt x="12854393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rgbClr val="002182"/>
          </a:solidFill>
        </p:spPr>
        <p:txBody>
          <a:bodyPr wrap="square" lIns="0" tIns="0" rIns="0" bIns="0" rtlCol="0"/>
          <a:lstStyle/>
          <a:p>
            <a:endParaRPr lang="en-GB" sz="1477" b="0" i="0" noProof="0">
              <a:latin typeface="Times New Roman" panose="02020603050405020304" pitchFamily="18" charset="0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756E0617-5C03-F440-AA54-4D1A2A2DD93A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F6511F4-39E8-D445-B47A-66DE017AD4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472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deploy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egnaposto testo 15">
            <a:extLst>
              <a:ext uri="{FF2B5EF4-FFF2-40B4-BE49-F238E27FC236}">
                <a16:creationId xmlns:a16="http://schemas.microsoft.com/office/drawing/2014/main" id="{5D8EEADB-3E0F-9A4B-BA02-67D937BDBF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999" y="6482444"/>
            <a:ext cx="11706908" cy="217568"/>
          </a:xfrm>
        </p:spPr>
        <p:txBody>
          <a:bodyPr anchor="t">
            <a:noAutofit/>
          </a:bodyPr>
          <a:lstStyle>
            <a:lvl1pPr marL="0" indent="0">
              <a:spcBef>
                <a:spcPts val="543"/>
              </a:spcBef>
              <a:buNone/>
              <a:defRPr lang="it-IT" sz="1000" b="0" i="1" kern="1200" spc="0" dirty="0">
                <a:solidFill>
                  <a:srgbClr val="646363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Source: Lorem ipsum.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42F057-3B3F-48A2-BB5F-AA07047CE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90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FF5E6C21-A9AB-A64F-8333-76B80802F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 dirty="0"/>
              <a:t>Insert Title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20A4B5AD-0EB0-D843-A0D4-A119C06B77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55047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F7D8F80E-5D41-6141-BC2A-1D75DBFDD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2" name="Segnaposto testo 34">
            <a:extLst>
              <a:ext uri="{FF2B5EF4-FFF2-40B4-BE49-F238E27FC236}">
                <a16:creationId xmlns:a16="http://schemas.microsoft.com/office/drawing/2014/main" id="{1C5FD4D0-521B-A84F-A512-3AFD4409785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FC94006E-EA25-4E41-A734-8D0A57101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D4FCB846-5FB3-9440-8DE5-284313225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C053E769-B75E-BA40-A1ED-BDDF8BA527EF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05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>
            <a:extLst>
              <a:ext uri="{FF2B5EF4-FFF2-40B4-BE49-F238E27FC236}">
                <a16:creationId xmlns:a16="http://schemas.microsoft.com/office/drawing/2014/main" id="{1B9BF7B4-81C9-CC4C-87AF-883AB749BA7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026697B-322F-4842-8E7B-E579DBB291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08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61">
          <p15:clr>
            <a:srgbClr val="FBAE40"/>
          </p15:clr>
        </p15:guide>
        <p15:guide id="5" orient="horz" pos="163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ur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E084A4D-3FF2-9F43-8D97-DA31F4588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65E57F-1A09-4B4D-BFA9-59733A327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885" y="86470"/>
            <a:ext cx="3306578" cy="180000"/>
          </a:xfrm>
        </p:spPr>
        <p:txBody>
          <a:bodyPr lIns="0" tIns="10800" rIns="0" bIns="0">
            <a:noAutofit/>
          </a:bodyPr>
          <a:lstStyle>
            <a:lvl1pPr marL="0" indent="0">
              <a:buNone/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>
              <a:defRPr lang="en-US" sz="1087" b="0" i="0" kern="1200" spc="0" dirty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>
              <a:defRPr lang="en-GB" sz="1087" b="0" i="0" kern="1200" spc="0" dirty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390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78">
          <p15:clr>
            <a:srgbClr val="FBAE40"/>
          </p15:clr>
        </p15:guide>
        <p15:guide id="3" pos="3840">
          <p15:clr>
            <a:srgbClr val="FBAE40"/>
          </p15:clr>
        </p15:guide>
        <p15:guide id="4" pos="1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4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1.sv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4.sv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image" Target="../media/image14.svg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40E5FA-D568-7B47-A0CD-0D72A7CF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33F21E-561E-8649-91B1-6F98A0692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A37645-BD60-8A43-BF3D-D0EA1D9C8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B0751B8-164C-B94E-AA24-436EF010796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9099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95" r:id="rId2"/>
    <p:sldLayoutId id="214748389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0DCBE-BED3-4734-8114-7FD920ACA4E7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52" y="4403235"/>
            <a:ext cx="3629777" cy="27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3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1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alibri Light" panose="020F0302020204030204" pitchFamily="34" charset="0"/>
        <a:buChar char="‒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alibri Light" panose="020F0302020204030204" pitchFamily="34" charset="0"/>
        <a:buChar char="‒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alibri Light" panose="020F0302020204030204" pitchFamily="34" charset="0"/>
        <a:buChar char="‒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alibri Light" panose="020F0302020204030204" pitchFamily="34" charset="0"/>
        <a:buChar char="‒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40E5FA-D568-7B47-A0CD-0D72A7CF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33F21E-561E-8649-91B1-6F98A0692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A37645-BD60-8A43-BF3D-D0EA1D9C8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09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20" r:id="rId7"/>
    <p:sldLayoutId id="2147483821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4" r:id="rId18"/>
  </p:sldLayoutIdLst>
  <p:txStyles>
    <p:titleStyle>
      <a:lvl1pPr algn="l" defTabSz="912630" rtl="0" eaLnBrk="1" latinLnBrk="0" hangingPunct="1">
        <a:lnSpc>
          <a:spcPct val="90000"/>
        </a:lnSpc>
        <a:spcBef>
          <a:spcPct val="0"/>
        </a:spcBef>
        <a:buNone/>
        <a:defRPr sz="4392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157" indent="-228157" algn="l" defTabSz="912630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4473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0788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597103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3418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09734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6048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363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678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316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630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261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6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4206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521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40E5FA-D568-7B47-A0CD-0D72A7CF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33F21E-561E-8649-91B1-6F98A0692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A37645-BD60-8A43-BF3D-D0EA1D9C8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B0751B8-164C-B94E-AA24-436EF010796F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6196DDA-86FD-B749-B80C-71FF0EDDEB8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82" y="0"/>
            <a:ext cx="1346755" cy="3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8" r:id="rId2"/>
    <p:sldLayoutId id="2147483839" r:id="rId3"/>
    <p:sldLayoutId id="2147483840" r:id="rId4"/>
    <p:sldLayoutId id="2147483843" r:id="rId5"/>
    <p:sldLayoutId id="2147483844" r:id="rId6"/>
    <p:sldLayoutId id="214748384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47942219-EFA9-2746-9817-A2741D11808E}"/>
              </a:ext>
            </a:extLst>
          </p:cNvPr>
          <p:cNvSpPr txBox="1"/>
          <p:nvPr userDrawn="1"/>
        </p:nvSpPr>
        <p:spPr>
          <a:xfrm>
            <a:off x="11822547" y="88917"/>
            <a:ext cx="208174" cy="34619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11503" marR="0" indent="0" algn="l" defTabSz="828234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087" b="0" i="0" kern="1200" spc="45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1503" marR="0" indent="0" algn="l" defTabSz="828234" rtl="0" eaLnBrk="1" fontAlgn="auto" latinLnBrk="0" hangingPunct="1">
                <a:lnSpc>
                  <a:spcPct val="100000"/>
                </a:lnSpc>
                <a:spcBef>
                  <a:spcPts val="91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087" b="0" i="0" kern="1200" spc="45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Elemento grafico 8">
            <a:extLst>
              <a:ext uri="{FF2B5EF4-FFF2-40B4-BE49-F238E27FC236}">
                <a16:creationId xmlns:a16="http://schemas.microsoft.com/office/drawing/2014/main" id="{02D66AF5-F6D9-1749-A18F-60EB52E147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16782" y="58835"/>
            <a:ext cx="797861" cy="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3">
          <p15:clr>
            <a:srgbClr val="F26B43"/>
          </p15:clr>
        </p15:guide>
        <p15:guide id="4" pos="7537">
          <p15:clr>
            <a:srgbClr val="F26B43"/>
          </p15:clr>
        </p15:guide>
        <p15:guide id="5" orient="horz" pos="1275">
          <p15:clr>
            <a:srgbClr val="F26B43"/>
          </p15:clr>
        </p15:guide>
        <p15:guide id="6" orient="horz" pos="1366">
          <p15:clr>
            <a:srgbClr val="F26B43"/>
          </p15:clr>
        </p15:guide>
        <p15:guide id="7" orient="horz" pos="6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40E5FA-D568-7B47-A0CD-0D72A7CF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33F21E-561E-8649-91B1-6F98A0692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A37645-BD60-8A43-BF3D-D0EA1D9C8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57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7" r:id="rId20"/>
    <p:sldLayoutId id="2147483878" r:id="rId21"/>
  </p:sldLayoutIdLst>
  <p:txStyles>
    <p:titleStyle>
      <a:lvl1pPr algn="l" defTabSz="912630" rtl="0" eaLnBrk="1" latinLnBrk="0" hangingPunct="1">
        <a:lnSpc>
          <a:spcPct val="90000"/>
        </a:lnSpc>
        <a:spcBef>
          <a:spcPct val="0"/>
        </a:spcBef>
        <a:buNone/>
        <a:defRPr sz="4392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157" indent="-228157" algn="l" defTabSz="912630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4473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0788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597103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3418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09734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6048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363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678" indent="-228157" algn="l" defTabSz="91263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316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630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261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6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4206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521" algn="l" defTabSz="912630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40E5FA-D568-7B47-A0CD-0D72A7CF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33F21E-561E-8649-91B1-6F98A0692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A37645-BD60-8A43-BF3D-D0EA1D9C8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B0751B8-164C-B94E-AA24-436EF010796F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6196DDA-86FD-B749-B80C-71FF0EDDEB8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82" y="0"/>
            <a:ext cx="1346755" cy="3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6" r:id="rId6"/>
    <p:sldLayoutId id="2147483887" r:id="rId7"/>
    <p:sldLayoutId id="2147483888" r:id="rId8"/>
    <p:sldLayoutId id="2147483889" r:id="rId9"/>
    <p:sldLayoutId id="214748392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4025A5-E249-A54A-B53E-1F952C8E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65526A-8396-B948-81BE-DEB17BEC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13B360-830D-174D-B756-FE0B9CB1A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F7F2546B-4349-804A-8352-3B3A3F2DBA78}" type="datetimeFigureOut">
              <a:rPr lang="en-GB" noProof="0" smtClean="0"/>
              <a:pPr/>
              <a:t>27/10/2023</a:t>
            </a:fld>
            <a:endParaRPr lang="en-GB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8BC088-2ED1-2448-A30C-81AD74F0E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noProof="0" dirty="0"/>
              <a:t>Footer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6E120E-95D0-3145-978F-9822A4D8B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A061B7EB-5EC5-D549-9B95-C93E398DBEC7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Elemento grafico 14">
            <a:extLst>
              <a:ext uri="{FF2B5EF4-FFF2-40B4-BE49-F238E27FC236}">
                <a16:creationId xmlns:a16="http://schemas.microsoft.com/office/drawing/2014/main" id="{742D3711-4175-A34E-8008-1397D97CCC6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6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5.png"/><Relationship Id="rId1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1.sv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V0Z6wZLrmQIrTDviucnkpw" TargetMode="External"/><Relationship Id="rId13" Type="http://schemas.openxmlformats.org/officeDocument/2006/relationships/image" Target="../media/image39.png"/><Relationship Id="rId3" Type="http://schemas.openxmlformats.org/officeDocument/2006/relationships/hyperlink" Target="http://www.eif.org/" TargetMode="External"/><Relationship Id="rId7" Type="http://schemas.openxmlformats.org/officeDocument/2006/relationships/image" Target="../media/image36.png"/><Relationship Id="rId12" Type="http://schemas.openxmlformats.org/officeDocument/2006/relationships/hyperlink" Target="https://www.instagram.com/eif4sm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witter.com/eif_eu?lang=en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hyperlink" Target="engage.eif.org" TargetMode="External"/><Relationship Id="rId4" Type="http://schemas.openxmlformats.org/officeDocument/2006/relationships/hyperlink" Target="https://medium.com/@eif4smes" TargetMode="External"/><Relationship Id="rId9" Type="http://schemas.openxmlformats.org/officeDocument/2006/relationships/image" Target="../media/image37.png"/><Relationship Id="rId14" Type="http://schemas.openxmlformats.org/officeDocument/2006/relationships/hyperlink" Target="https://www.linkedin.com/authwall?trk=bf&amp;trkInfo=AQFoZ0SVRTtsIAAAAXBdU1fgXoMy8slQoxhQeS2U9WbS8CXd9C__tZujWl_QxLHt7fym74QOPvw6YryH3r8dDTg1ryL5bpTBsIAMxg5R-OjcTP1FySUWQiEhhTFjAjNU7RfbAew=&amp;originalReferer=&amp;sessionRedirect=https%3A%2F%2Fwww.linkedin.com%2Fcompany%2Feuropean-investment-fu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68557C-B98B-9944-9C4B-8B6D96061193}"/>
              </a:ext>
            </a:extLst>
          </p:cNvPr>
          <p:cNvSpPr txBox="1"/>
          <p:nvPr/>
        </p:nvSpPr>
        <p:spPr>
          <a:xfrm>
            <a:off x="11633337" y="6129480"/>
            <a:ext cx="184731" cy="343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0" b="0" i="0" u="none" strike="noStrike" kern="1200" cap="none" spc="0" normalizeH="0" baseline="0" noProof="0" dirty="0">
              <a:ln>
                <a:noFill/>
              </a:ln>
              <a:solidFill>
                <a:srgbClr val="00208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BDE8CFA-89A9-154E-8D7C-FF9E5E3E5C64}"/>
              </a:ext>
            </a:extLst>
          </p:cNvPr>
          <p:cNvSpPr txBox="1"/>
          <p:nvPr/>
        </p:nvSpPr>
        <p:spPr>
          <a:xfrm>
            <a:off x="373932" y="1771403"/>
            <a:ext cx="8879368" cy="1254663"/>
          </a:xfrm>
          <a:prstGeom prst="rect">
            <a:avLst/>
          </a:prstGeom>
        </p:spPr>
        <p:txBody>
          <a:bodyPr vert="horz" wrap="square" lIns="0" tIns="328129" rIns="0" bIns="0" rtlCol="0">
            <a:spAutoFit/>
          </a:bodyPr>
          <a:lstStyle/>
          <a:p>
            <a:pPr marL="6511" marR="4167" lvl="0" indent="2605" algn="l" defTabSz="914400" rtl="0" eaLnBrk="1" fontAlgn="auto" latinLnBrk="0" hangingPunct="1">
              <a:lnSpc>
                <a:spcPct val="100000"/>
              </a:lnSpc>
              <a:spcBef>
                <a:spcPts val="25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strike="noStrike" kern="600" cap="none" spc="0" normalizeH="0" baseline="0" noProof="0" dirty="0">
                <a:ln>
                  <a:noFill/>
                </a:ln>
                <a:solidFill>
                  <a:srgbClr val="0020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EIF and space</a:t>
            </a:r>
            <a:endParaRPr kumimoji="0" lang="en-GB" sz="3600" b="0" i="1" strike="noStrike" kern="600" cap="none" spc="0" normalizeH="0" baseline="0" noProof="0" dirty="0">
              <a:ln>
                <a:noFill/>
              </a:ln>
              <a:solidFill>
                <a:srgbClr val="00208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A863FFB-922A-E04C-861B-15F6851EA9D2}"/>
              </a:ext>
            </a:extLst>
          </p:cNvPr>
          <p:cNvSpPr txBox="1"/>
          <p:nvPr/>
        </p:nvSpPr>
        <p:spPr>
          <a:xfrm>
            <a:off x="320039" y="6018140"/>
            <a:ext cx="6073551" cy="565850"/>
          </a:xfrm>
          <a:prstGeom prst="rect">
            <a:avLst/>
          </a:prstGeom>
        </p:spPr>
        <p:txBody>
          <a:bodyPr vert="horz" wrap="square" lIns="0" tIns="12500" rIns="0" bIns="0" rtlCol="0">
            <a:spAutoFit/>
          </a:bodyPr>
          <a:lstStyle/>
          <a:p>
            <a:pPr marL="10417" marR="0" lvl="0" indent="0" algn="l" defTabSz="914400" rtl="0" eaLnBrk="1" fontAlgn="auto" latinLnBrk="0" hangingPunct="1">
              <a:lnSpc>
                <a:spcPts val="2051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600" cap="none" spc="-45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Paris</a:t>
            </a:r>
          </a:p>
          <a:p>
            <a:pPr marL="10417" marR="0" lvl="0" indent="0" algn="l" defTabSz="914400" rtl="0" eaLnBrk="1" fontAlgn="auto" latinLnBrk="0" hangingPunct="1">
              <a:lnSpc>
                <a:spcPts val="2051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kern="600" spc="-45" dirty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30-31</a:t>
            </a:r>
            <a:r>
              <a:rPr kumimoji="0" lang="en-GB" sz="1800" b="0" i="1" u="none" strike="noStrike" kern="600" cap="none" spc="-45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October 2023</a:t>
            </a:r>
            <a:endParaRPr kumimoji="0" lang="en-GB" sz="1800" b="0" i="1" u="none" strike="noStrike" kern="600" cap="none" spc="-91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7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0800000">
            <a:off x="6488061" y="4936976"/>
            <a:ext cx="4649215" cy="151638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6" name="Rectangle 15"/>
          <p:cNvSpPr/>
          <p:nvPr/>
        </p:nvSpPr>
        <p:spPr>
          <a:xfrm rot="10800000">
            <a:off x="6456973" y="3356981"/>
            <a:ext cx="4680303" cy="151638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58983" y="4936977"/>
            <a:ext cx="4679425" cy="151638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858983" y="3328241"/>
            <a:ext cx="4486183" cy="1496899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0800000">
            <a:off x="6625941" y="1708051"/>
            <a:ext cx="4511336" cy="151638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58984" y="1719870"/>
            <a:ext cx="3985860" cy="151638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nela Light" pitchFamily="50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21265" y="1719870"/>
            <a:ext cx="3130121" cy="472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CH" b="1" u="sng" dirty="0">
                <a:solidFill>
                  <a:srgbClr val="FF5AFB"/>
                </a:solidFill>
                <a:latin typeface="Canela Light" pitchFamily="50" charset="0"/>
              </a:rPr>
              <a:t>Space </a:t>
            </a:r>
            <a:r>
              <a:rPr lang="de-CH" b="1" u="sng" dirty="0" err="1">
                <a:solidFill>
                  <a:srgbClr val="FF5AFB"/>
                </a:solidFill>
                <a:latin typeface="Canela Light" pitchFamily="50" charset="0"/>
              </a:rPr>
              <a:t>finance</a:t>
            </a:r>
            <a:r>
              <a:rPr lang="de-CH" b="1" u="sng" dirty="0">
                <a:solidFill>
                  <a:srgbClr val="FF5AFB"/>
                </a:solidFill>
                <a:latin typeface="Canela Light" pitchFamily="50" charset="0"/>
              </a:rPr>
              <a:t> </a:t>
            </a:r>
            <a:r>
              <a:rPr lang="de-CH" b="1" u="sng" dirty="0" err="1">
                <a:solidFill>
                  <a:srgbClr val="FF5AFB"/>
                </a:solidFill>
                <a:latin typeface="Canela Light" pitchFamily="50" charset="0"/>
              </a:rPr>
              <a:t>today</a:t>
            </a:r>
            <a:endParaRPr lang="de-CH" b="1" u="sng" dirty="0">
              <a:solidFill>
                <a:srgbClr val="FF5AFB"/>
              </a:solidFill>
              <a:latin typeface="Canela Light" pitchFamily="50" charset="0"/>
            </a:endParaRPr>
          </a:p>
          <a:p>
            <a:pPr algn="ctr"/>
            <a:endParaRPr lang="de-CH" dirty="0">
              <a:solidFill>
                <a:schemeClr val="bg1"/>
              </a:solidFill>
              <a:latin typeface="Canela Light" pitchFamily="50" charset="0"/>
            </a:endParaRPr>
          </a:p>
          <a:p>
            <a:pPr algn="ctr"/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Funding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SMEs and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infrastructure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mostly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through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grants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prior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to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commercialisation</a:t>
            </a:r>
          </a:p>
          <a:p>
            <a:pPr algn="ctr"/>
            <a:endParaRPr lang="de-CH" dirty="0">
              <a:solidFill>
                <a:schemeClr val="bg1"/>
              </a:solidFill>
              <a:latin typeface="Canela Light" pitchFamily="50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Canela Light" pitchFamily="50" charset="0"/>
              </a:rPr>
              <a:t>Industry will grow from currently EUR 300m to nearly EUR 1tn over the next decades</a:t>
            </a:r>
            <a:endParaRPr lang="de-CH" dirty="0">
              <a:solidFill>
                <a:schemeClr val="bg1"/>
              </a:solidFill>
              <a:latin typeface="Canela Light" pitchFamily="50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Canela Light" pitchFamily="50" charset="0"/>
            </a:endParaRPr>
          </a:p>
          <a:p>
            <a:pPr algn="ctr"/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European private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investors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and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investees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are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still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missing</a:t>
            </a:r>
            <a:endParaRPr lang="de-CH" dirty="0">
              <a:solidFill>
                <a:schemeClr val="bg1"/>
              </a:solidFill>
              <a:latin typeface="Canela Light" pitchFamily="50" charset="0"/>
            </a:endParaRPr>
          </a:p>
          <a:p>
            <a:pPr algn="ctr"/>
            <a:endParaRPr lang="de-CH" dirty="0">
              <a:solidFill>
                <a:schemeClr val="bg1"/>
              </a:solidFill>
              <a:latin typeface="Canela Light" pitchFamily="50" charset="0"/>
            </a:endParaRPr>
          </a:p>
          <a:p>
            <a:pPr algn="ctr"/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Space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is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increasingly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on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agenda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of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corporates</a:t>
            </a:r>
            <a:r>
              <a:rPr lang="de-CH" dirty="0">
                <a:solidFill>
                  <a:schemeClr val="bg1"/>
                </a:solidFill>
                <a:latin typeface="Canela Light" pitchFamily="50" charset="0"/>
              </a:rPr>
              <a:t> and national and regional </a:t>
            </a:r>
            <a:r>
              <a:rPr lang="de-CH" dirty="0" err="1">
                <a:solidFill>
                  <a:schemeClr val="bg1"/>
                </a:solidFill>
                <a:latin typeface="Canela Light" pitchFamily="50" charset="0"/>
              </a:rPr>
              <a:t>governments</a:t>
            </a:r>
            <a:endParaRPr lang="de-CH" dirty="0">
              <a:solidFill>
                <a:schemeClr val="bg1"/>
              </a:solidFill>
              <a:latin typeface="Canela Light" pitchFamily="50" charset="0"/>
            </a:endParaRPr>
          </a:p>
        </p:txBody>
      </p:sp>
      <p:sp>
        <p:nvSpPr>
          <p:cNvPr id="30" name="object 20">
            <a:extLst>
              <a:ext uri="{FF2B5EF4-FFF2-40B4-BE49-F238E27FC236}">
                <a16:creationId xmlns:a16="http://schemas.microsoft.com/office/drawing/2014/main" id="{03FD610E-D85B-0D45-A844-6DC5098C3659}"/>
              </a:ext>
            </a:extLst>
          </p:cNvPr>
          <p:cNvSpPr txBox="1"/>
          <p:nvPr/>
        </p:nvSpPr>
        <p:spPr>
          <a:xfrm>
            <a:off x="272881" y="336455"/>
            <a:ext cx="11835447" cy="701382"/>
          </a:xfrm>
          <a:prstGeom prst="rect">
            <a:avLst/>
          </a:prstGeom>
        </p:spPr>
        <p:txBody>
          <a:bodyPr vert="horz" wrap="square" lIns="0" tIns="158151" rIns="0" bIns="0" rtlCol="0">
            <a:spAutoFit/>
          </a:bodyPr>
          <a:lstStyle/>
          <a:p>
            <a:pPr marR="4601">
              <a:lnSpc>
                <a:spcPct val="80000"/>
              </a:lnSpc>
            </a:pPr>
            <a:r>
              <a:rPr lang="en-US" sz="4400" dirty="0"/>
              <a:t>EU’s space economy – where EIF can help</a:t>
            </a:r>
            <a:endParaRPr lang="en-GB" sz="4400" spc="-91" dirty="0">
              <a:solidFill>
                <a:srgbClr val="0021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8899" y="3615025"/>
            <a:ext cx="2555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ela Light" pitchFamily="50" charset="0"/>
              </a:rPr>
              <a:t>Trigger catalytic effect towards </a:t>
            </a:r>
            <a:r>
              <a:rPr lang="en-US" b="1" u="sng" dirty="0">
                <a:latin typeface="Canela Light" pitchFamily="50" charset="0"/>
              </a:rPr>
              <a:t>attracting private investment</a:t>
            </a:r>
            <a:endParaRPr lang="en-GB" u="sng" dirty="0">
              <a:latin typeface="Canela Light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8899" y="5088903"/>
            <a:ext cx="249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ela Light" pitchFamily="50" charset="0"/>
              </a:rPr>
              <a:t>Amplify the signaling effect for the </a:t>
            </a:r>
            <a:r>
              <a:rPr lang="en-US" b="1" u="sng" dirty="0">
                <a:latin typeface="Canela Light" pitchFamily="50" charset="0"/>
              </a:rPr>
              <a:t>investment readiness of space </a:t>
            </a:r>
            <a:r>
              <a:rPr lang="en-US" dirty="0">
                <a:latin typeface="Canela Light" pitchFamily="50" charset="0"/>
              </a:rPr>
              <a:t>technology investments</a:t>
            </a:r>
            <a:endParaRPr lang="en-GB" dirty="0">
              <a:latin typeface="Canela Light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4049" y="1897867"/>
            <a:ext cx="2201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anela Light" pitchFamily="50" charset="0"/>
              </a:rPr>
              <a:t>Reduce funding gap </a:t>
            </a:r>
            <a:r>
              <a:rPr lang="en-US" dirty="0">
                <a:latin typeface="Canela Light" pitchFamily="50" charset="0"/>
              </a:rPr>
              <a:t>by supply</a:t>
            </a:r>
            <a:r>
              <a:rPr lang="en-GB" dirty="0" err="1">
                <a:latin typeface="Canela Light" pitchFamily="50" charset="0"/>
              </a:rPr>
              <a:t>ing</a:t>
            </a:r>
            <a:r>
              <a:rPr lang="en-US" dirty="0">
                <a:latin typeface="Canela Light" pitchFamily="50" charset="0"/>
              </a:rPr>
              <a:t> the space market with needed capital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1511" y="1772808"/>
            <a:ext cx="2641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latin typeface="Canela Light" pitchFamily="50" charset="0"/>
              </a:rPr>
              <a:t>Professionalise</a:t>
            </a:r>
            <a:r>
              <a:rPr lang="en-US" b="1" u="sng" dirty="0">
                <a:latin typeface="Canela Light" pitchFamily="50" charset="0"/>
              </a:rPr>
              <a:t> the funding landscape </a:t>
            </a:r>
            <a:r>
              <a:rPr lang="en-US" dirty="0">
                <a:latin typeface="Canela Light" pitchFamily="50" charset="0"/>
              </a:rPr>
              <a:t>by selecting best teams and encourage inclusion of new investment themes</a:t>
            </a:r>
          </a:p>
          <a:p>
            <a:endParaRPr lang="en-GB" dirty="0">
              <a:latin typeface="Canela Light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81510" y="3615025"/>
            <a:ext cx="2641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ela Light" pitchFamily="50" charset="0"/>
              </a:rPr>
              <a:t>Contribute to </a:t>
            </a:r>
            <a:r>
              <a:rPr lang="en-US" b="1" u="sng" dirty="0">
                <a:latin typeface="Canela Light" pitchFamily="50" charset="0"/>
              </a:rPr>
              <a:t>advisory services and capacity building</a:t>
            </a:r>
            <a:endParaRPr lang="en-GB" u="sng" dirty="0">
              <a:latin typeface="Canela Light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00886" y="5046178"/>
            <a:ext cx="2641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ela Light" pitchFamily="50" charset="0"/>
              </a:rPr>
              <a:t>Position Europe as a world space hub where </a:t>
            </a:r>
            <a:r>
              <a:rPr lang="en-US" b="1" u="sng" dirty="0">
                <a:latin typeface="Canela Light" pitchFamily="50" charset="0"/>
              </a:rPr>
              <a:t>SMEs &amp;  Mid-Caps remain, grow</a:t>
            </a:r>
            <a:r>
              <a:rPr lang="en-US" u="sng" dirty="0">
                <a:latin typeface="Canela Light" pitchFamily="50" charset="0"/>
              </a:rPr>
              <a:t> </a:t>
            </a:r>
            <a:r>
              <a:rPr lang="en-US" dirty="0">
                <a:latin typeface="Canela Light" pitchFamily="50" charset="0"/>
              </a:rPr>
              <a:t>and </a:t>
            </a:r>
            <a:r>
              <a:rPr lang="en-US" b="1" u="sng" dirty="0">
                <a:latin typeface="Canela Light" pitchFamily="50" charset="0"/>
              </a:rPr>
              <a:t>investors </a:t>
            </a:r>
            <a:r>
              <a:rPr lang="en-US" b="1" u="sng" dirty="0" err="1">
                <a:latin typeface="Canela Light" pitchFamily="50" charset="0"/>
              </a:rPr>
              <a:t>specialise</a:t>
            </a:r>
            <a:endParaRPr lang="en-GB" b="1" u="sng" dirty="0">
              <a:latin typeface="Canela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1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6576" y="2567934"/>
            <a:ext cx="10738848" cy="1134000"/>
          </a:xfrm>
          <a:noFill/>
          <a:ln>
            <a:noFill/>
          </a:ln>
        </p:spPr>
        <p:txBody>
          <a:bodyPr anchor="ctr"/>
          <a:lstStyle/>
          <a:p>
            <a:r>
              <a:rPr lang="en-US" sz="6000" dirty="0">
                <a:latin typeface="Futura Lt BT" panose="020B0402020204020303" pitchFamily="34" charset="0"/>
              </a:rPr>
              <a:t>EIF’s  historical &amp; current space exposure</a:t>
            </a:r>
            <a:endParaRPr lang="en-US" sz="6000" i="0" dirty="0">
              <a:latin typeface="Futura Lt BT" panose="020B04020202040203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42099" y="4002501"/>
            <a:ext cx="47078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o 1">
            <a:extLst>
              <a:ext uri="{FF2B5EF4-FFF2-40B4-BE49-F238E27FC236}">
                <a16:creationId xmlns:a16="http://schemas.microsoft.com/office/drawing/2014/main" id="{FEF30B50-965A-9D43-AB32-95C783E85EB5}"/>
              </a:ext>
            </a:extLst>
          </p:cNvPr>
          <p:cNvSpPr/>
          <p:nvPr/>
        </p:nvSpPr>
        <p:spPr>
          <a:xfrm>
            <a:off x="209342" y="889471"/>
            <a:ext cx="11338360" cy="561109"/>
          </a:xfrm>
          <a:prstGeom prst="homePlat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Our Space journey over the years</a:t>
            </a:r>
          </a:p>
        </p:txBody>
      </p:sp>
      <p:sp>
        <p:nvSpPr>
          <p:cNvPr id="2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1303" y="154213"/>
            <a:ext cx="6947510" cy="197490"/>
          </a:xfrm>
        </p:spPr>
        <p:txBody>
          <a:bodyPr/>
          <a:lstStyle/>
          <a:p>
            <a:r>
              <a:rPr lang="en-US" dirty="0"/>
              <a:t>EIF and Space: from ideas to action</a:t>
            </a:r>
          </a:p>
        </p:txBody>
      </p:sp>
      <p:grpSp>
        <p:nvGrpSpPr>
          <p:cNvPr id="28" name="Gruppo 2">
            <a:extLst>
              <a:ext uri="{FF2B5EF4-FFF2-40B4-BE49-F238E27FC236}">
                <a16:creationId xmlns:a16="http://schemas.microsoft.com/office/drawing/2014/main" id="{6AD684FC-45BC-4E79-98B2-4439E56C6BA6}"/>
              </a:ext>
            </a:extLst>
          </p:cNvPr>
          <p:cNvGrpSpPr/>
          <p:nvPr/>
        </p:nvGrpSpPr>
        <p:grpSpPr>
          <a:xfrm>
            <a:off x="5737263" y="2916729"/>
            <a:ext cx="1904085" cy="1495936"/>
            <a:chOff x="353750" y="389841"/>
            <a:chExt cx="5753915" cy="4797069"/>
          </a:xfrm>
        </p:grpSpPr>
        <p:sp>
          <p:nvSpPr>
            <p:cNvPr id="29" name="Oval 67">
              <a:extLst>
                <a:ext uri="{FF2B5EF4-FFF2-40B4-BE49-F238E27FC236}">
                  <a16:creationId xmlns:a16="http://schemas.microsoft.com/office/drawing/2014/main" id="{25E15EDD-1F54-4DFE-BE75-EB755C0255C0}"/>
                </a:ext>
              </a:extLst>
            </p:cNvPr>
            <p:cNvSpPr/>
            <p:nvPr/>
          </p:nvSpPr>
          <p:spPr>
            <a:xfrm>
              <a:off x="1025297" y="1061388"/>
              <a:ext cx="3453975" cy="3453975"/>
            </a:xfrm>
            <a:prstGeom prst="ellipse">
              <a:avLst/>
            </a:prstGeom>
            <a:noFill/>
            <a:ln w="12700">
              <a:solidFill>
                <a:srgbClr val="FF5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8530688-F6F2-493E-9753-B109A258A719}"/>
                </a:ext>
              </a:extLst>
            </p:cNvPr>
            <p:cNvSpPr/>
            <p:nvPr/>
          </p:nvSpPr>
          <p:spPr>
            <a:xfrm>
              <a:off x="1357927" y="1394018"/>
              <a:ext cx="2788714" cy="2788714"/>
            </a:xfrm>
            <a:prstGeom prst="ellipse">
              <a:avLst/>
            </a:prstGeom>
            <a:noFill/>
            <a:ln w="12700">
              <a:solidFill>
                <a:srgbClr val="FF5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Oval 62">
              <a:extLst>
                <a:ext uri="{FF2B5EF4-FFF2-40B4-BE49-F238E27FC236}">
                  <a16:creationId xmlns:a16="http://schemas.microsoft.com/office/drawing/2014/main" id="{B86AF87C-A1BF-4493-8D3E-703EC9B18EA5}"/>
                </a:ext>
              </a:extLst>
            </p:cNvPr>
            <p:cNvSpPr/>
            <p:nvPr/>
          </p:nvSpPr>
          <p:spPr>
            <a:xfrm>
              <a:off x="937675" y="1022123"/>
              <a:ext cx="3577200" cy="3576012"/>
            </a:xfrm>
            <a:prstGeom prst="ellipse">
              <a:avLst/>
            </a:prstGeom>
            <a:solidFill>
              <a:srgbClr val="001E85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€300m</a:t>
              </a:r>
            </a:p>
          </p:txBody>
        </p:sp>
        <p:sp>
          <p:nvSpPr>
            <p:cNvPr id="34" name="Oval 68">
              <a:extLst>
                <a:ext uri="{FF2B5EF4-FFF2-40B4-BE49-F238E27FC236}">
                  <a16:creationId xmlns:a16="http://schemas.microsoft.com/office/drawing/2014/main" id="{40FD9A6C-67FA-4BF0-9290-EAC484010E5A}"/>
                </a:ext>
              </a:extLst>
            </p:cNvPr>
            <p:cNvSpPr/>
            <p:nvPr/>
          </p:nvSpPr>
          <p:spPr>
            <a:xfrm>
              <a:off x="679157" y="723977"/>
              <a:ext cx="4126364" cy="4126364"/>
            </a:xfrm>
            <a:prstGeom prst="ellipse">
              <a:avLst/>
            </a:prstGeom>
            <a:noFill/>
            <a:ln w="12700">
              <a:solidFill>
                <a:srgbClr val="FF5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Oval 69">
              <a:extLst>
                <a:ext uri="{FF2B5EF4-FFF2-40B4-BE49-F238E27FC236}">
                  <a16:creationId xmlns:a16="http://schemas.microsoft.com/office/drawing/2014/main" id="{899C4981-0CA7-4A1D-BF8D-ECDAC1ACBACB}"/>
                </a:ext>
              </a:extLst>
            </p:cNvPr>
            <p:cNvSpPr/>
            <p:nvPr/>
          </p:nvSpPr>
          <p:spPr>
            <a:xfrm>
              <a:off x="353750" y="389841"/>
              <a:ext cx="4797069" cy="4797069"/>
            </a:xfrm>
            <a:prstGeom prst="ellipse">
              <a:avLst/>
            </a:prstGeom>
            <a:noFill/>
            <a:ln w="12700">
              <a:solidFill>
                <a:srgbClr val="FF5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Oval 85">
              <a:extLst>
                <a:ext uri="{FF2B5EF4-FFF2-40B4-BE49-F238E27FC236}">
                  <a16:creationId xmlns:a16="http://schemas.microsoft.com/office/drawing/2014/main" id="{FCFD75ED-3CA6-4598-B31E-E5E3F22D7618}"/>
                </a:ext>
              </a:extLst>
            </p:cNvPr>
            <p:cNvSpPr/>
            <p:nvPr/>
          </p:nvSpPr>
          <p:spPr>
            <a:xfrm>
              <a:off x="4691230" y="4126995"/>
              <a:ext cx="666152" cy="666152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7" name="Oval 100">
              <a:extLst>
                <a:ext uri="{FF2B5EF4-FFF2-40B4-BE49-F238E27FC236}">
                  <a16:creationId xmlns:a16="http://schemas.microsoft.com/office/drawing/2014/main" id="{106AA42F-3A0D-424D-B5E3-7E5373A9688E}"/>
                </a:ext>
              </a:extLst>
            </p:cNvPr>
            <p:cNvSpPr/>
            <p:nvPr/>
          </p:nvSpPr>
          <p:spPr>
            <a:xfrm>
              <a:off x="5648855" y="3223057"/>
              <a:ext cx="230461" cy="230461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" name="Oval 102">
              <a:extLst>
                <a:ext uri="{FF2B5EF4-FFF2-40B4-BE49-F238E27FC236}">
                  <a16:creationId xmlns:a16="http://schemas.microsoft.com/office/drawing/2014/main" id="{2BA8BD3D-4CB5-43D4-920B-ABA0BB73346D}"/>
                </a:ext>
              </a:extLst>
            </p:cNvPr>
            <p:cNvSpPr/>
            <p:nvPr/>
          </p:nvSpPr>
          <p:spPr>
            <a:xfrm>
              <a:off x="5389122" y="1528019"/>
              <a:ext cx="230461" cy="230461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9" name="Oval 107">
              <a:extLst>
                <a:ext uri="{FF2B5EF4-FFF2-40B4-BE49-F238E27FC236}">
                  <a16:creationId xmlns:a16="http://schemas.microsoft.com/office/drawing/2014/main" id="{B12F3C15-1947-4041-A940-4138F4E54798}"/>
                </a:ext>
              </a:extLst>
            </p:cNvPr>
            <p:cNvSpPr/>
            <p:nvPr/>
          </p:nvSpPr>
          <p:spPr>
            <a:xfrm>
              <a:off x="5156450" y="3244386"/>
              <a:ext cx="438776" cy="438776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1" name="Oval 108">
              <a:extLst>
                <a:ext uri="{FF2B5EF4-FFF2-40B4-BE49-F238E27FC236}">
                  <a16:creationId xmlns:a16="http://schemas.microsoft.com/office/drawing/2014/main" id="{86455128-CC4E-46A8-9A23-5E5430933DC8}"/>
                </a:ext>
              </a:extLst>
            </p:cNvPr>
            <p:cNvSpPr/>
            <p:nvPr/>
          </p:nvSpPr>
          <p:spPr>
            <a:xfrm>
              <a:off x="4293359" y="4829970"/>
              <a:ext cx="173312" cy="173312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3" name="Oval 109">
              <a:extLst>
                <a:ext uri="{FF2B5EF4-FFF2-40B4-BE49-F238E27FC236}">
                  <a16:creationId xmlns:a16="http://schemas.microsoft.com/office/drawing/2014/main" id="{DBF9E377-14CD-48D4-BE1B-748F045F5FCE}"/>
                </a:ext>
              </a:extLst>
            </p:cNvPr>
            <p:cNvSpPr/>
            <p:nvPr/>
          </p:nvSpPr>
          <p:spPr>
            <a:xfrm>
              <a:off x="5295334" y="3952117"/>
              <a:ext cx="306521" cy="306521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4" name="Oval 110">
              <a:extLst>
                <a:ext uri="{FF2B5EF4-FFF2-40B4-BE49-F238E27FC236}">
                  <a16:creationId xmlns:a16="http://schemas.microsoft.com/office/drawing/2014/main" id="{35992487-B389-431B-BCE2-948E803D0589}"/>
                </a:ext>
              </a:extLst>
            </p:cNvPr>
            <p:cNvSpPr/>
            <p:nvPr/>
          </p:nvSpPr>
          <p:spPr>
            <a:xfrm>
              <a:off x="4298397" y="481015"/>
              <a:ext cx="173312" cy="173312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7" name="Oval 111">
              <a:extLst>
                <a:ext uri="{FF2B5EF4-FFF2-40B4-BE49-F238E27FC236}">
                  <a16:creationId xmlns:a16="http://schemas.microsoft.com/office/drawing/2014/main" id="{9748DE12-97E1-4266-8C1E-29ACAC2542C4}"/>
                </a:ext>
              </a:extLst>
            </p:cNvPr>
            <p:cNvSpPr/>
            <p:nvPr/>
          </p:nvSpPr>
          <p:spPr>
            <a:xfrm>
              <a:off x="5328225" y="3791935"/>
              <a:ext cx="83646" cy="83646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8" name="Oval 112">
              <a:extLst>
                <a:ext uri="{FF2B5EF4-FFF2-40B4-BE49-F238E27FC236}">
                  <a16:creationId xmlns:a16="http://schemas.microsoft.com/office/drawing/2014/main" id="{0D212A99-4EB6-4D8A-B7B1-18BA443B62FB}"/>
                </a:ext>
              </a:extLst>
            </p:cNvPr>
            <p:cNvSpPr/>
            <p:nvPr/>
          </p:nvSpPr>
          <p:spPr>
            <a:xfrm>
              <a:off x="5636987" y="3928953"/>
              <a:ext cx="109659" cy="109659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49" name="Oval 113">
              <a:extLst>
                <a:ext uri="{FF2B5EF4-FFF2-40B4-BE49-F238E27FC236}">
                  <a16:creationId xmlns:a16="http://schemas.microsoft.com/office/drawing/2014/main" id="{C0637E84-6B5C-4F96-BECE-283D94EF61EE}"/>
                </a:ext>
              </a:extLst>
            </p:cNvPr>
            <p:cNvSpPr/>
            <p:nvPr/>
          </p:nvSpPr>
          <p:spPr>
            <a:xfrm>
              <a:off x="4238770" y="715684"/>
              <a:ext cx="83646" cy="83646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0" name="Oval 114">
              <a:extLst>
                <a:ext uri="{FF2B5EF4-FFF2-40B4-BE49-F238E27FC236}">
                  <a16:creationId xmlns:a16="http://schemas.microsoft.com/office/drawing/2014/main" id="{9D030B55-4C41-4E52-B63D-7FFF684DE92B}"/>
                </a:ext>
              </a:extLst>
            </p:cNvPr>
            <p:cNvSpPr/>
            <p:nvPr/>
          </p:nvSpPr>
          <p:spPr>
            <a:xfrm>
              <a:off x="5678179" y="2886207"/>
              <a:ext cx="83646" cy="83646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1" name="Oval 115">
              <a:extLst>
                <a:ext uri="{FF2B5EF4-FFF2-40B4-BE49-F238E27FC236}">
                  <a16:creationId xmlns:a16="http://schemas.microsoft.com/office/drawing/2014/main" id="{24F939C0-A8BC-4B62-8B2C-3D6D3A92C720}"/>
                </a:ext>
              </a:extLst>
            </p:cNvPr>
            <p:cNvSpPr/>
            <p:nvPr/>
          </p:nvSpPr>
          <p:spPr>
            <a:xfrm>
              <a:off x="3997651" y="517287"/>
              <a:ext cx="173312" cy="173312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2" name="Oval 116">
              <a:extLst>
                <a:ext uri="{FF2B5EF4-FFF2-40B4-BE49-F238E27FC236}">
                  <a16:creationId xmlns:a16="http://schemas.microsoft.com/office/drawing/2014/main" id="{CF68B8E2-32AF-4656-BAC8-0C7A0D2A1E30}"/>
                </a:ext>
              </a:extLst>
            </p:cNvPr>
            <p:cNvSpPr/>
            <p:nvPr/>
          </p:nvSpPr>
          <p:spPr>
            <a:xfrm>
              <a:off x="5546979" y="3717875"/>
              <a:ext cx="83646" cy="83646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3" name="Oval 117">
              <a:extLst>
                <a:ext uri="{FF2B5EF4-FFF2-40B4-BE49-F238E27FC236}">
                  <a16:creationId xmlns:a16="http://schemas.microsoft.com/office/drawing/2014/main" id="{878C7CA9-F3D5-4F5C-A7C5-5E986D76BF36}"/>
                </a:ext>
              </a:extLst>
            </p:cNvPr>
            <p:cNvSpPr/>
            <p:nvPr/>
          </p:nvSpPr>
          <p:spPr>
            <a:xfrm>
              <a:off x="4969617" y="3765558"/>
              <a:ext cx="296810" cy="296810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4" name="Oval 118">
              <a:extLst>
                <a:ext uri="{FF2B5EF4-FFF2-40B4-BE49-F238E27FC236}">
                  <a16:creationId xmlns:a16="http://schemas.microsoft.com/office/drawing/2014/main" id="{B603F75E-8B9C-4B64-99F5-A91A0B5CB22D}"/>
                </a:ext>
              </a:extLst>
            </p:cNvPr>
            <p:cNvSpPr/>
            <p:nvPr/>
          </p:nvSpPr>
          <p:spPr>
            <a:xfrm>
              <a:off x="5518209" y="1290712"/>
              <a:ext cx="83646" cy="83646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5" name="Oval 119">
              <a:extLst>
                <a:ext uri="{FF2B5EF4-FFF2-40B4-BE49-F238E27FC236}">
                  <a16:creationId xmlns:a16="http://schemas.microsoft.com/office/drawing/2014/main" id="{0BABE175-A2B7-479F-8A5A-432C609EBAB1}"/>
                </a:ext>
              </a:extLst>
            </p:cNvPr>
            <p:cNvSpPr/>
            <p:nvPr/>
          </p:nvSpPr>
          <p:spPr>
            <a:xfrm rot="4500000">
              <a:off x="4622432" y="706313"/>
              <a:ext cx="666152" cy="666152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6" name="Oval 120">
              <a:extLst>
                <a:ext uri="{FF2B5EF4-FFF2-40B4-BE49-F238E27FC236}">
                  <a16:creationId xmlns:a16="http://schemas.microsoft.com/office/drawing/2014/main" id="{93B4A0D2-ABDF-4805-850C-EF9A2569C25E}"/>
                </a:ext>
              </a:extLst>
            </p:cNvPr>
            <p:cNvSpPr/>
            <p:nvPr/>
          </p:nvSpPr>
          <p:spPr>
            <a:xfrm rot="4500000">
              <a:off x="5231919" y="2123867"/>
              <a:ext cx="438776" cy="438776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7" name="Oval 121">
              <a:extLst>
                <a:ext uri="{FF2B5EF4-FFF2-40B4-BE49-F238E27FC236}">
                  <a16:creationId xmlns:a16="http://schemas.microsoft.com/office/drawing/2014/main" id="{35CF56F1-D54D-4D32-BBF3-D6B69F1AFE29}"/>
                </a:ext>
              </a:extLst>
            </p:cNvPr>
            <p:cNvSpPr/>
            <p:nvPr/>
          </p:nvSpPr>
          <p:spPr>
            <a:xfrm rot="4500000">
              <a:off x="5435576" y="2944130"/>
              <a:ext cx="230461" cy="230461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8" name="Oval 122">
              <a:extLst>
                <a:ext uri="{FF2B5EF4-FFF2-40B4-BE49-F238E27FC236}">
                  <a16:creationId xmlns:a16="http://schemas.microsoft.com/office/drawing/2014/main" id="{9D27EF96-5068-42F3-BEA1-C61743A9C2B7}"/>
                </a:ext>
              </a:extLst>
            </p:cNvPr>
            <p:cNvSpPr/>
            <p:nvPr/>
          </p:nvSpPr>
          <p:spPr>
            <a:xfrm rot="4500000">
              <a:off x="5554865" y="2652780"/>
              <a:ext cx="109659" cy="109659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9" name="Oval 123">
              <a:extLst>
                <a:ext uri="{FF2B5EF4-FFF2-40B4-BE49-F238E27FC236}">
                  <a16:creationId xmlns:a16="http://schemas.microsoft.com/office/drawing/2014/main" id="{760B529A-E8A3-40CC-8696-D62743DCEB25}"/>
                </a:ext>
              </a:extLst>
            </p:cNvPr>
            <p:cNvSpPr/>
            <p:nvPr/>
          </p:nvSpPr>
          <p:spPr>
            <a:xfrm rot="4500000">
              <a:off x="5423120" y="727110"/>
              <a:ext cx="306521" cy="306521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0" name="Oval 124">
              <a:extLst>
                <a:ext uri="{FF2B5EF4-FFF2-40B4-BE49-F238E27FC236}">
                  <a16:creationId xmlns:a16="http://schemas.microsoft.com/office/drawing/2014/main" id="{A6F69701-ABB8-4097-A3B0-C889D51F441A}"/>
                </a:ext>
              </a:extLst>
            </p:cNvPr>
            <p:cNvSpPr/>
            <p:nvPr/>
          </p:nvSpPr>
          <p:spPr>
            <a:xfrm rot="4500000">
              <a:off x="5258171" y="1749507"/>
              <a:ext cx="173312" cy="173312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1" name="Oval 125">
              <a:extLst>
                <a:ext uri="{FF2B5EF4-FFF2-40B4-BE49-F238E27FC236}">
                  <a16:creationId xmlns:a16="http://schemas.microsoft.com/office/drawing/2014/main" id="{6104EEDA-C279-403E-8617-35E54D2FE33E}"/>
                </a:ext>
              </a:extLst>
            </p:cNvPr>
            <p:cNvSpPr/>
            <p:nvPr/>
          </p:nvSpPr>
          <p:spPr>
            <a:xfrm rot="4500000">
              <a:off x="5277002" y="2016231"/>
              <a:ext cx="83646" cy="83646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2" name="Oval 126">
              <a:extLst>
                <a:ext uri="{FF2B5EF4-FFF2-40B4-BE49-F238E27FC236}">
                  <a16:creationId xmlns:a16="http://schemas.microsoft.com/office/drawing/2014/main" id="{35C7400A-4651-412C-A636-F6BF53E44AB3}"/>
                </a:ext>
              </a:extLst>
            </p:cNvPr>
            <p:cNvSpPr/>
            <p:nvPr/>
          </p:nvSpPr>
          <p:spPr>
            <a:xfrm rot="4500000">
              <a:off x="4603902" y="4791443"/>
              <a:ext cx="83646" cy="83646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3" name="Oval 127">
              <a:extLst>
                <a:ext uri="{FF2B5EF4-FFF2-40B4-BE49-F238E27FC236}">
                  <a16:creationId xmlns:a16="http://schemas.microsoft.com/office/drawing/2014/main" id="{5EB7A087-C632-434C-929F-9859F610C4D7}"/>
                </a:ext>
              </a:extLst>
            </p:cNvPr>
            <p:cNvSpPr/>
            <p:nvPr/>
          </p:nvSpPr>
          <p:spPr>
            <a:xfrm rot="4500000">
              <a:off x="4448562" y="4560446"/>
              <a:ext cx="173312" cy="173312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4" name="Oval 128">
              <a:extLst>
                <a:ext uri="{FF2B5EF4-FFF2-40B4-BE49-F238E27FC236}">
                  <a16:creationId xmlns:a16="http://schemas.microsoft.com/office/drawing/2014/main" id="{93FBA111-A928-4CF1-9899-7ADFA5CE4827}"/>
                </a:ext>
              </a:extLst>
            </p:cNvPr>
            <p:cNvSpPr/>
            <p:nvPr/>
          </p:nvSpPr>
          <p:spPr>
            <a:xfrm rot="4500000">
              <a:off x="5232169" y="1264127"/>
              <a:ext cx="173312" cy="173312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5" name="Oval 129">
              <a:extLst>
                <a:ext uri="{FF2B5EF4-FFF2-40B4-BE49-F238E27FC236}">
                  <a16:creationId xmlns:a16="http://schemas.microsoft.com/office/drawing/2014/main" id="{688C9D76-CA7C-4958-ADA3-85389EFCA193}"/>
                </a:ext>
              </a:extLst>
            </p:cNvPr>
            <p:cNvSpPr/>
            <p:nvPr/>
          </p:nvSpPr>
          <p:spPr>
            <a:xfrm rot="4500000">
              <a:off x="5554865" y="1938325"/>
              <a:ext cx="109659" cy="109659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6" name="Oval 130">
              <a:extLst>
                <a:ext uri="{FF2B5EF4-FFF2-40B4-BE49-F238E27FC236}">
                  <a16:creationId xmlns:a16="http://schemas.microsoft.com/office/drawing/2014/main" id="{DB0BB007-5547-481A-BDBE-D5DCFA344488}"/>
                </a:ext>
              </a:extLst>
            </p:cNvPr>
            <p:cNvSpPr/>
            <p:nvPr/>
          </p:nvSpPr>
          <p:spPr>
            <a:xfrm rot="4500000">
              <a:off x="4594666" y="608789"/>
              <a:ext cx="109659" cy="109659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7" name="Oval 131">
              <a:extLst>
                <a:ext uri="{FF2B5EF4-FFF2-40B4-BE49-F238E27FC236}">
                  <a16:creationId xmlns:a16="http://schemas.microsoft.com/office/drawing/2014/main" id="{DAD87BCD-4297-46AD-BBCF-133B654E5673}"/>
                </a:ext>
              </a:extLst>
            </p:cNvPr>
            <p:cNvSpPr/>
            <p:nvPr/>
          </p:nvSpPr>
          <p:spPr>
            <a:xfrm>
              <a:off x="4364041" y="730772"/>
              <a:ext cx="230461" cy="230461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8" name="Oval 132">
              <a:extLst>
                <a:ext uri="{FF2B5EF4-FFF2-40B4-BE49-F238E27FC236}">
                  <a16:creationId xmlns:a16="http://schemas.microsoft.com/office/drawing/2014/main" id="{C8AB0543-7B17-4669-8080-B806CC662BAC}"/>
                </a:ext>
              </a:extLst>
            </p:cNvPr>
            <p:cNvSpPr/>
            <p:nvPr/>
          </p:nvSpPr>
          <p:spPr>
            <a:xfrm>
              <a:off x="5710656" y="3580670"/>
              <a:ext cx="173312" cy="173312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9" name="Oval 133">
              <a:extLst>
                <a:ext uri="{FF2B5EF4-FFF2-40B4-BE49-F238E27FC236}">
                  <a16:creationId xmlns:a16="http://schemas.microsoft.com/office/drawing/2014/main" id="{7DC9BA25-0460-4268-ACBD-FB3C6EE6CA78}"/>
                </a:ext>
              </a:extLst>
            </p:cNvPr>
            <p:cNvSpPr/>
            <p:nvPr/>
          </p:nvSpPr>
          <p:spPr>
            <a:xfrm rot="4500000">
              <a:off x="5233916" y="2673145"/>
              <a:ext cx="230461" cy="230461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0" name="Oval 134">
              <a:extLst>
                <a:ext uri="{FF2B5EF4-FFF2-40B4-BE49-F238E27FC236}">
                  <a16:creationId xmlns:a16="http://schemas.microsoft.com/office/drawing/2014/main" id="{DCF636D3-AFBA-40E1-8E04-A8F96F68071A}"/>
                </a:ext>
              </a:extLst>
            </p:cNvPr>
            <p:cNvSpPr/>
            <p:nvPr/>
          </p:nvSpPr>
          <p:spPr>
            <a:xfrm rot="4500000">
              <a:off x="5112173" y="1905401"/>
              <a:ext cx="109659" cy="109659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1" name="Oval 135">
              <a:extLst>
                <a:ext uri="{FF2B5EF4-FFF2-40B4-BE49-F238E27FC236}">
                  <a16:creationId xmlns:a16="http://schemas.microsoft.com/office/drawing/2014/main" id="{1C6EEA76-4AC2-4B15-88F1-A62D6319B128}"/>
                </a:ext>
              </a:extLst>
            </p:cNvPr>
            <p:cNvSpPr/>
            <p:nvPr/>
          </p:nvSpPr>
          <p:spPr>
            <a:xfrm>
              <a:off x="4969569" y="1434117"/>
              <a:ext cx="306521" cy="306521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2" name="Oval 136">
              <a:extLst>
                <a:ext uri="{FF2B5EF4-FFF2-40B4-BE49-F238E27FC236}">
                  <a16:creationId xmlns:a16="http://schemas.microsoft.com/office/drawing/2014/main" id="{DC2E1F92-B03D-423D-A810-B208F3A42B7F}"/>
                </a:ext>
              </a:extLst>
            </p:cNvPr>
            <p:cNvSpPr/>
            <p:nvPr/>
          </p:nvSpPr>
          <p:spPr>
            <a:xfrm rot="4500000">
              <a:off x="5737499" y="2368344"/>
              <a:ext cx="230461" cy="230461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3" name="Oval 137">
              <a:extLst>
                <a:ext uri="{FF2B5EF4-FFF2-40B4-BE49-F238E27FC236}">
                  <a16:creationId xmlns:a16="http://schemas.microsoft.com/office/drawing/2014/main" id="{0DA7844C-C8EE-4277-B27D-DFAE5B0CBB12}"/>
                </a:ext>
              </a:extLst>
            </p:cNvPr>
            <p:cNvSpPr/>
            <p:nvPr/>
          </p:nvSpPr>
          <p:spPr>
            <a:xfrm>
              <a:off x="5857116" y="3001170"/>
              <a:ext cx="173312" cy="173312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4" name="Oval 138">
              <a:extLst>
                <a:ext uri="{FF2B5EF4-FFF2-40B4-BE49-F238E27FC236}">
                  <a16:creationId xmlns:a16="http://schemas.microsoft.com/office/drawing/2014/main" id="{1FD85663-E0E0-4506-BEB0-238A739AE1D0}"/>
                </a:ext>
              </a:extLst>
            </p:cNvPr>
            <p:cNvSpPr/>
            <p:nvPr/>
          </p:nvSpPr>
          <p:spPr>
            <a:xfrm rot="4500000">
              <a:off x="5668889" y="1581309"/>
              <a:ext cx="438776" cy="438776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5" name="Oval 139">
              <a:extLst>
                <a:ext uri="{FF2B5EF4-FFF2-40B4-BE49-F238E27FC236}">
                  <a16:creationId xmlns:a16="http://schemas.microsoft.com/office/drawing/2014/main" id="{00591C40-D6D4-487C-A7E3-960E2FCF15E0}"/>
                </a:ext>
              </a:extLst>
            </p:cNvPr>
            <p:cNvSpPr/>
            <p:nvPr/>
          </p:nvSpPr>
          <p:spPr>
            <a:xfrm>
              <a:off x="5406891" y="4336343"/>
              <a:ext cx="306521" cy="306521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76" name="Oval 140">
              <a:extLst>
                <a:ext uri="{FF2B5EF4-FFF2-40B4-BE49-F238E27FC236}">
                  <a16:creationId xmlns:a16="http://schemas.microsoft.com/office/drawing/2014/main" id="{84EB3B0F-59F2-43CA-A519-2B44494F11F9}"/>
                </a:ext>
              </a:extLst>
            </p:cNvPr>
            <p:cNvSpPr/>
            <p:nvPr/>
          </p:nvSpPr>
          <p:spPr>
            <a:xfrm rot="4500000">
              <a:off x="4839248" y="4840551"/>
              <a:ext cx="109659" cy="109659"/>
            </a:xfrm>
            <a:prstGeom prst="ellipse">
              <a:avLst/>
            </a:prstGeom>
            <a:solidFill>
              <a:srgbClr val="FF5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80" name="Oval 62">
            <a:extLst>
              <a:ext uri="{FF2B5EF4-FFF2-40B4-BE49-F238E27FC236}">
                <a16:creationId xmlns:a16="http://schemas.microsoft.com/office/drawing/2014/main" id="{B9276B18-D1D1-43C4-8D67-C70AADE92700}"/>
              </a:ext>
            </a:extLst>
          </p:cNvPr>
          <p:cNvSpPr/>
          <p:nvPr/>
        </p:nvSpPr>
        <p:spPr>
          <a:xfrm>
            <a:off x="3893610" y="3016319"/>
            <a:ext cx="912258" cy="867687"/>
          </a:xfrm>
          <a:prstGeom prst="ellipse">
            <a:avLst/>
          </a:prstGeom>
          <a:solidFill>
            <a:srgbClr val="001E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€100m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3" name="Elemento grafico 49">
            <a:extLst>
              <a:ext uri="{FF2B5EF4-FFF2-40B4-BE49-F238E27FC236}">
                <a16:creationId xmlns:a16="http://schemas.microsoft.com/office/drawing/2014/main" id="{22F26569-77CD-4275-A94A-3AB22D7382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3311" b="1505"/>
          <a:stretch/>
        </p:blipFill>
        <p:spPr>
          <a:xfrm>
            <a:off x="4030939" y="4692659"/>
            <a:ext cx="814600" cy="531330"/>
          </a:xfrm>
          <a:prstGeom prst="rect">
            <a:avLst/>
          </a:prstGeom>
        </p:spPr>
      </p:pic>
      <p:sp>
        <p:nvSpPr>
          <p:cNvPr id="85" name="Freccia destra 56">
            <a:extLst>
              <a:ext uri="{FF2B5EF4-FFF2-40B4-BE49-F238E27FC236}">
                <a16:creationId xmlns:a16="http://schemas.microsoft.com/office/drawing/2014/main" id="{3F4A09D4-35DE-41B3-8E65-59AFC4A73CFD}"/>
              </a:ext>
            </a:extLst>
          </p:cNvPr>
          <p:cNvSpPr/>
          <p:nvPr/>
        </p:nvSpPr>
        <p:spPr>
          <a:xfrm rot="5400000">
            <a:off x="4325798" y="5246046"/>
            <a:ext cx="164078" cy="78938"/>
          </a:xfrm>
          <a:prstGeom prst="rightArrow">
            <a:avLst/>
          </a:prstGeom>
          <a:solidFill>
            <a:srgbClr val="002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8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9441668-319F-4056-8509-0077091FD71F}"/>
              </a:ext>
            </a:extLst>
          </p:cNvPr>
          <p:cNvSpPr txBox="1"/>
          <p:nvPr/>
        </p:nvSpPr>
        <p:spPr>
          <a:xfrm>
            <a:off x="5183558" y="6417279"/>
            <a:ext cx="1833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~50 SMEs</a:t>
            </a:r>
            <a:endParaRPr lang="en-150" sz="1400" b="1" dirty="0">
              <a:solidFill>
                <a:schemeClr val="accent2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746F015-2FB4-453E-A5AA-CDA8FEE8246F}"/>
              </a:ext>
            </a:extLst>
          </p:cNvPr>
          <p:cNvSpPr txBox="1"/>
          <p:nvPr/>
        </p:nvSpPr>
        <p:spPr>
          <a:xfrm>
            <a:off x="7454607" y="1768373"/>
            <a:ext cx="4366324" cy="317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b="1" i="1" dirty="0">
                <a:latin typeface="Times New Roman"/>
              </a:rPr>
              <a:t>2022- Scaling up our support to Space</a:t>
            </a:r>
            <a:endParaRPr lang="en-GB" sz="1400" b="0" i="0" u="none" strike="noStrike" baseline="0" dirty="0">
              <a:latin typeface="Calibri" panose="020F0502020204030204" pitchFamily="34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9BCEEEC-BD5A-46CC-91B2-3CB81A8E4132}"/>
              </a:ext>
            </a:extLst>
          </p:cNvPr>
          <p:cNvGrpSpPr/>
          <p:nvPr/>
        </p:nvGrpSpPr>
        <p:grpSpPr>
          <a:xfrm>
            <a:off x="3805755" y="5413451"/>
            <a:ext cx="1402168" cy="1075245"/>
            <a:chOff x="3468548" y="6151935"/>
            <a:chExt cx="1402168" cy="107524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88E1414-8A73-4A83-AA13-080009055317}"/>
                </a:ext>
              </a:extLst>
            </p:cNvPr>
            <p:cNvGrpSpPr/>
            <p:nvPr/>
          </p:nvGrpSpPr>
          <p:grpSpPr>
            <a:xfrm>
              <a:off x="3551078" y="6222809"/>
              <a:ext cx="1319638" cy="744423"/>
              <a:chOff x="1777431" y="3748795"/>
              <a:chExt cx="1319638" cy="748309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818AA0AF-F359-4994-8051-89301F68D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4862" y="4039904"/>
                <a:ext cx="672207" cy="457200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FC804242-6F54-4761-A0C3-C180D01339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7431" y="3748795"/>
                <a:ext cx="967999" cy="29110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E47BD41-3ED6-4B19-9B9C-8E83C4E18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79106" y="4074362"/>
                <a:ext cx="609261" cy="372326"/>
              </a:xfrm>
              <a:prstGeom prst="rect">
                <a:avLst/>
              </a:prstGeom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6D252B-6317-437D-93F1-080D1FCC954B}"/>
                </a:ext>
              </a:extLst>
            </p:cNvPr>
            <p:cNvSpPr/>
            <p:nvPr/>
          </p:nvSpPr>
          <p:spPr>
            <a:xfrm>
              <a:off x="3468548" y="6151935"/>
              <a:ext cx="1202249" cy="107524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B50669AC-043A-45E0-8D2F-013807BE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28527" y="6964493"/>
              <a:ext cx="1055524" cy="262687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F657416-6311-4592-8A62-0631FB79EF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0107" y="2274651"/>
            <a:ext cx="1246328" cy="651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060DE4-57F8-4498-88BB-A9D86F6B86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2843" y="2665089"/>
            <a:ext cx="2334551" cy="538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3E54ED-D89D-4A25-9363-A67F0A6876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22" y="5876732"/>
            <a:ext cx="977243" cy="977243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426CF96F-27D0-48F4-8A71-FDC63679E293}"/>
              </a:ext>
            </a:extLst>
          </p:cNvPr>
          <p:cNvSpPr txBox="1"/>
          <p:nvPr/>
        </p:nvSpPr>
        <p:spPr>
          <a:xfrm>
            <a:off x="3301800" y="1776033"/>
            <a:ext cx="4539384" cy="317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i="1" dirty="0">
                <a:latin typeface="Times New Roman"/>
              </a:rPr>
              <a:t>2020</a:t>
            </a:r>
            <a:r>
              <a:rPr lang="en-US" b="1" i="1" dirty="0">
                <a:latin typeface="Times New Roman"/>
              </a:rPr>
              <a:t> Dedicated Space pilot</a:t>
            </a:r>
            <a:endParaRPr lang="en-GB" sz="1400" b="0" i="0" u="none" strike="noStrike" baseline="0" dirty="0">
              <a:latin typeface="Calibri" panose="020F0502020204030204" pitchFamily="34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8955E15-4392-4D57-BFB2-AAE9AF5A99D1}"/>
              </a:ext>
            </a:extLst>
          </p:cNvPr>
          <p:cNvCxnSpPr>
            <a:cxnSpLocks/>
          </p:cNvCxnSpPr>
          <p:nvPr/>
        </p:nvCxnSpPr>
        <p:spPr>
          <a:xfrm>
            <a:off x="226787" y="2026592"/>
            <a:ext cx="0" cy="4831408"/>
          </a:xfrm>
          <a:prstGeom prst="line">
            <a:avLst/>
          </a:prstGeom>
          <a:noFill/>
          <a:ln w="38100" cap="flat" cmpd="sng" algn="ctr">
            <a:solidFill>
              <a:srgbClr val="FF5AFB"/>
            </a:solidFill>
            <a:prstDash val="sysDot"/>
            <a:miter lim="800000"/>
          </a:ln>
          <a:effectLst/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DE9129E-1773-4ED7-ACD1-B539EFD22C92}"/>
              </a:ext>
            </a:extLst>
          </p:cNvPr>
          <p:cNvCxnSpPr>
            <a:cxnSpLocks/>
          </p:cNvCxnSpPr>
          <p:nvPr/>
        </p:nvCxnSpPr>
        <p:spPr>
          <a:xfrm>
            <a:off x="7765507" y="2036913"/>
            <a:ext cx="0" cy="4821087"/>
          </a:xfrm>
          <a:prstGeom prst="line">
            <a:avLst/>
          </a:prstGeom>
          <a:noFill/>
          <a:ln w="38100" cap="flat" cmpd="sng" algn="ctr">
            <a:solidFill>
              <a:srgbClr val="FF5AFB"/>
            </a:solidFill>
            <a:prstDash val="sysDot"/>
            <a:miter lim="800000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A2E5942-A4FD-4CC2-994D-897C5003AE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0717" y="3279518"/>
            <a:ext cx="648556" cy="565295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AB71DB7E-D11D-4FCE-A6FD-0DC7F3E533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85" y="2075530"/>
            <a:ext cx="2760732" cy="63238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D7A642B-E87D-416C-A751-C984379294A2}"/>
              </a:ext>
            </a:extLst>
          </p:cNvPr>
          <p:cNvGrpSpPr/>
          <p:nvPr/>
        </p:nvGrpSpPr>
        <p:grpSpPr>
          <a:xfrm>
            <a:off x="7974988" y="3370351"/>
            <a:ext cx="4126530" cy="1856558"/>
            <a:chOff x="6564960" y="4070988"/>
            <a:chExt cx="5536557" cy="2700524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C20C348-8A57-4BAE-80BF-AD14C43A2F6A}"/>
                </a:ext>
              </a:extLst>
            </p:cNvPr>
            <p:cNvGrpSpPr/>
            <p:nvPr/>
          </p:nvGrpSpPr>
          <p:grpSpPr>
            <a:xfrm>
              <a:off x="6564960" y="4576238"/>
              <a:ext cx="2258508" cy="2195274"/>
              <a:chOff x="6552433" y="1765469"/>
              <a:chExt cx="5394349" cy="5394349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FE64340-9C43-45C8-A4B3-CC8C2732D352}"/>
                  </a:ext>
                </a:extLst>
              </p:cNvPr>
              <p:cNvSpPr/>
              <p:nvPr/>
            </p:nvSpPr>
            <p:spPr>
              <a:xfrm>
                <a:off x="6552433" y="1765469"/>
                <a:ext cx="5394349" cy="539434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208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39F0461-7586-40FC-8F5D-1A33E10E1B23}"/>
                  </a:ext>
                </a:extLst>
              </p:cNvPr>
              <p:cNvSpPr/>
              <p:nvPr/>
            </p:nvSpPr>
            <p:spPr>
              <a:xfrm>
                <a:off x="8259574" y="3036762"/>
                <a:ext cx="2176950" cy="24940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01" name="TextBox 467">
                <a:extLst>
                  <a:ext uri="{FF2B5EF4-FFF2-40B4-BE49-F238E27FC236}">
                    <a16:creationId xmlns:a16="http://schemas.microsoft.com/office/drawing/2014/main" id="{334B662F-640C-4649-AB8D-0B0EA3BCA301}"/>
                  </a:ext>
                </a:extLst>
              </p:cNvPr>
              <p:cNvSpPr txBox="1"/>
              <p:nvPr/>
            </p:nvSpPr>
            <p:spPr>
              <a:xfrm>
                <a:off x="9649849" y="5148647"/>
                <a:ext cx="2139655" cy="1310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/>
                </a:pPr>
                <a:r>
                  <a:rPr kumimoji="0" lang="en-US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S Lucas ExtraBold" charset="77"/>
                    <a:cs typeface="Times New Roman" panose="02020603050405020304" pitchFamily="18" charset="0"/>
                  </a:rPr>
                  <a:t>€200m</a:t>
                </a:r>
              </a:p>
            </p:txBody>
          </p:sp>
          <p:sp>
            <p:nvSpPr>
              <p:cNvPr id="103" name="TextBox 467">
                <a:extLst>
                  <a:ext uri="{FF2B5EF4-FFF2-40B4-BE49-F238E27FC236}">
                    <a16:creationId xmlns:a16="http://schemas.microsoft.com/office/drawing/2014/main" id="{BE3E9DB8-1B1C-45C3-81A5-451C0FC068D5}"/>
                  </a:ext>
                </a:extLst>
              </p:cNvPr>
              <p:cNvSpPr txBox="1"/>
              <p:nvPr/>
            </p:nvSpPr>
            <p:spPr>
              <a:xfrm>
                <a:off x="8266756" y="4132247"/>
                <a:ext cx="2175620" cy="340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FS Lucas ExtraBold" charset="77"/>
                    <a:cs typeface="Times New Roman" panose="02020603050405020304" pitchFamily="18" charset="0"/>
                  </a:rPr>
                  <a:t>€400m </a:t>
                </a:r>
              </a:p>
            </p:txBody>
          </p:sp>
        </p:grpSp>
        <p:grpSp>
          <p:nvGrpSpPr>
            <p:cNvPr id="113" name="Gruppo 2">
              <a:extLst>
                <a:ext uri="{FF2B5EF4-FFF2-40B4-BE49-F238E27FC236}">
                  <a16:creationId xmlns:a16="http://schemas.microsoft.com/office/drawing/2014/main" id="{26C577FE-3FAD-4E6D-B150-627232C9F327}"/>
                </a:ext>
              </a:extLst>
            </p:cNvPr>
            <p:cNvGrpSpPr/>
            <p:nvPr/>
          </p:nvGrpSpPr>
          <p:grpSpPr>
            <a:xfrm>
              <a:off x="9028752" y="4070988"/>
              <a:ext cx="3072765" cy="2700524"/>
              <a:chOff x="353750" y="389841"/>
              <a:chExt cx="5753915" cy="4797069"/>
            </a:xfrm>
          </p:grpSpPr>
          <p:sp>
            <p:nvSpPr>
              <p:cNvPr id="114" name="Oval 67">
                <a:extLst>
                  <a:ext uri="{FF2B5EF4-FFF2-40B4-BE49-F238E27FC236}">
                    <a16:creationId xmlns:a16="http://schemas.microsoft.com/office/drawing/2014/main" id="{662630B3-F723-417D-8FB3-F1C12CC8448F}"/>
                  </a:ext>
                </a:extLst>
              </p:cNvPr>
              <p:cNvSpPr/>
              <p:nvPr/>
            </p:nvSpPr>
            <p:spPr>
              <a:xfrm>
                <a:off x="1025297" y="1061388"/>
                <a:ext cx="3453975" cy="3453975"/>
              </a:xfrm>
              <a:prstGeom prst="ellipse">
                <a:avLst/>
              </a:prstGeom>
              <a:noFill/>
              <a:ln w="12700">
                <a:solidFill>
                  <a:srgbClr val="FF5A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F5CEC48-2BA9-4F0F-84EB-77B0FF1A86F7}"/>
                  </a:ext>
                </a:extLst>
              </p:cNvPr>
              <p:cNvSpPr/>
              <p:nvPr/>
            </p:nvSpPr>
            <p:spPr>
              <a:xfrm>
                <a:off x="1357927" y="1394018"/>
                <a:ext cx="2788714" cy="2788714"/>
              </a:xfrm>
              <a:prstGeom prst="ellipse">
                <a:avLst/>
              </a:prstGeom>
              <a:noFill/>
              <a:ln w="12700">
                <a:solidFill>
                  <a:srgbClr val="FF5A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Oval 62">
                <a:extLst>
                  <a:ext uri="{FF2B5EF4-FFF2-40B4-BE49-F238E27FC236}">
                    <a16:creationId xmlns:a16="http://schemas.microsoft.com/office/drawing/2014/main" id="{AE39D8B9-9F07-48E8-AEB1-B42EABB0384B}"/>
                  </a:ext>
                </a:extLst>
              </p:cNvPr>
              <p:cNvSpPr/>
              <p:nvPr/>
            </p:nvSpPr>
            <p:spPr>
              <a:xfrm>
                <a:off x="937675" y="1022123"/>
                <a:ext cx="3577200" cy="3576012"/>
              </a:xfrm>
              <a:prstGeom prst="ellipse">
                <a:avLst/>
              </a:prstGeom>
              <a:solidFill>
                <a:srgbClr val="001E85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€1.2bn</a:t>
                </a:r>
              </a:p>
            </p:txBody>
          </p:sp>
          <p:sp>
            <p:nvSpPr>
              <p:cNvPr id="117" name="Oval 68">
                <a:extLst>
                  <a:ext uri="{FF2B5EF4-FFF2-40B4-BE49-F238E27FC236}">
                    <a16:creationId xmlns:a16="http://schemas.microsoft.com/office/drawing/2014/main" id="{018DA475-823C-451B-BEA0-A0CC2EFF6845}"/>
                  </a:ext>
                </a:extLst>
              </p:cNvPr>
              <p:cNvSpPr/>
              <p:nvPr/>
            </p:nvSpPr>
            <p:spPr>
              <a:xfrm>
                <a:off x="679157" y="723977"/>
                <a:ext cx="4126364" cy="4126364"/>
              </a:xfrm>
              <a:prstGeom prst="ellipse">
                <a:avLst/>
              </a:prstGeom>
              <a:noFill/>
              <a:ln w="12700">
                <a:solidFill>
                  <a:srgbClr val="FF5A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Oval 69">
                <a:extLst>
                  <a:ext uri="{FF2B5EF4-FFF2-40B4-BE49-F238E27FC236}">
                    <a16:creationId xmlns:a16="http://schemas.microsoft.com/office/drawing/2014/main" id="{32B25790-1EC1-4C9F-A98A-1566796A0CDF}"/>
                  </a:ext>
                </a:extLst>
              </p:cNvPr>
              <p:cNvSpPr/>
              <p:nvPr/>
            </p:nvSpPr>
            <p:spPr>
              <a:xfrm>
                <a:off x="353750" y="389841"/>
                <a:ext cx="4797069" cy="4797069"/>
              </a:xfrm>
              <a:prstGeom prst="ellipse">
                <a:avLst/>
              </a:prstGeom>
              <a:noFill/>
              <a:ln w="12700">
                <a:solidFill>
                  <a:srgbClr val="FF5A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Oval 85">
                <a:extLst>
                  <a:ext uri="{FF2B5EF4-FFF2-40B4-BE49-F238E27FC236}">
                    <a16:creationId xmlns:a16="http://schemas.microsoft.com/office/drawing/2014/main" id="{C8ED75DE-23B3-49E3-974F-35804F035F82}"/>
                  </a:ext>
                </a:extLst>
              </p:cNvPr>
              <p:cNvSpPr/>
              <p:nvPr/>
            </p:nvSpPr>
            <p:spPr>
              <a:xfrm>
                <a:off x="4691230" y="4126995"/>
                <a:ext cx="666152" cy="666152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20" name="Oval 100">
                <a:extLst>
                  <a:ext uri="{FF2B5EF4-FFF2-40B4-BE49-F238E27FC236}">
                    <a16:creationId xmlns:a16="http://schemas.microsoft.com/office/drawing/2014/main" id="{D6751F14-A038-4D23-A777-01382B38621B}"/>
                  </a:ext>
                </a:extLst>
              </p:cNvPr>
              <p:cNvSpPr/>
              <p:nvPr/>
            </p:nvSpPr>
            <p:spPr>
              <a:xfrm>
                <a:off x="5648855" y="3223057"/>
                <a:ext cx="230461" cy="230461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21" name="Oval 102">
                <a:extLst>
                  <a:ext uri="{FF2B5EF4-FFF2-40B4-BE49-F238E27FC236}">
                    <a16:creationId xmlns:a16="http://schemas.microsoft.com/office/drawing/2014/main" id="{92C72057-88F5-4881-AABA-3D5198974BE1}"/>
                  </a:ext>
                </a:extLst>
              </p:cNvPr>
              <p:cNvSpPr/>
              <p:nvPr/>
            </p:nvSpPr>
            <p:spPr>
              <a:xfrm>
                <a:off x="5389122" y="1528019"/>
                <a:ext cx="230461" cy="230461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22" name="Oval 107">
                <a:extLst>
                  <a:ext uri="{FF2B5EF4-FFF2-40B4-BE49-F238E27FC236}">
                    <a16:creationId xmlns:a16="http://schemas.microsoft.com/office/drawing/2014/main" id="{C964E4AF-9350-4E1B-B161-567E440E5E14}"/>
                  </a:ext>
                </a:extLst>
              </p:cNvPr>
              <p:cNvSpPr/>
              <p:nvPr/>
            </p:nvSpPr>
            <p:spPr>
              <a:xfrm>
                <a:off x="5156450" y="3244386"/>
                <a:ext cx="438776" cy="438776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23" name="Oval 108">
                <a:extLst>
                  <a:ext uri="{FF2B5EF4-FFF2-40B4-BE49-F238E27FC236}">
                    <a16:creationId xmlns:a16="http://schemas.microsoft.com/office/drawing/2014/main" id="{BB810F5D-E913-49FB-B37A-5F8DD0CD3918}"/>
                  </a:ext>
                </a:extLst>
              </p:cNvPr>
              <p:cNvSpPr/>
              <p:nvPr/>
            </p:nvSpPr>
            <p:spPr>
              <a:xfrm>
                <a:off x="4293359" y="4829970"/>
                <a:ext cx="173312" cy="173312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24" name="Oval 109">
                <a:extLst>
                  <a:ext uri="{FF2B5EF4-FFF2-40B4-BE49-F238E27FC236}">
                    <a16:creationId xmlns:a16="http://schemas.microsoft.com/office/drawing/2014/main" id="{B852B56D-1FE4-41D6-A963-FE3F1E054805}"/>
                  </a:ext>
                </a:extLst>
              </p:cNvPr>
              <p:cNvSpPr/>
              <p:nvPr/>
            </p:nvSpPr>
            <p:spPr>
              <a:xfrm>
                <a:off x="5295334" y="3952117"/>
                <a:ext cx="306521" cy="306521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25" name="Oval 110">
                <a:extLst>
                  <a:ext uri="{FF2B5EF4-FFF2-40B4-BE49-F238E27FC236}">
                    <a16:creationId xmlns:a16="http://schemas.microsoft.com/office/drawing/2014/main" id="{BA8E1E14-9F54-4EBE-878A-D7C7D195213C}"/>
                  </a:ext>
                </a:extLst>
              </p:cNvPr>
              <p:cNvSpPr/>
              <p:nvPr/>
            </p:nvSpPr>
            <p:spPr>
              <a:xfrm>
                <a:off x="4298397" y="481015"/>
                <a:ext cx="173312" cy="173312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26" name="Oval 111">
                <a:extLst>
                  <a:ext uri="{FF2B5EF4-FFF2-40B4-BE49-F238E27FC236}">
                    <a16:creationId xmlns:a16="http://schemas.microsoft.com/office/drawing/2014/main" id="{D57E6C18-2A29-4E79-981D-45230E7C7384}"/>
                  </a:ext>
                </a:extLst>
              </p:cNvPr>
              <p:cNvSpPr/>
              <p:nvPr/>
            </p:nvSpPr>
            <p:spPr>
              <a:xfrm>
                <a:off x="5328225" y="3791935"/>
                <a:ext cx="83646" cy="83646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27" name="Oval 112">
                <a:extLst>
                  <a:ext uri="{FF2B5EF4-FFF2-40B4-BE49-F238E27FC236}">
                    <a16:creationId xmlns:a16="http://schemas.microsoft.com/office/drawing/2014/main" id="{7D10CF77-AC03-4BE8-8C2B-E28322CE9785}"/>
                  </a:ext>
                </a:extLst>
              </p:cNvPr>
              <p:cNvSpPr/>
              <p:nvPr/>
            </p:nvSpPr>
            <p:spPr>
              <a:xfrm>
                <a:off x="5636987" y="3928953"/>
                <a:ext cx="109659" cy="109659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28" name="Oval 113">
                <a:extLst>
                  <a:ext uri="{FF2B5EF4-FFF2-40B4-BE49-F238E27FC236}">
                    <a16:creationId xmlns:a16="http://schemas.microsoft.com/office/drawing/2014/main" id="{98328F7B-281A-452D-B073-70965DA5C458}"/>
                  </a:ext>
                </a:extLst>
              </p:cNvPr>
              <p:cNvSpPr/>
              <p:nvPr/>
            </p:nvSpPr>
            <p:spPr>
              <a:xfrm>
                <a:off x="4238770" y="715684"/>
                <a:ext cx="83646" cy="83646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29" name="Oval 114">
                <a:extLst>
                  <a:ext uri="{FF2B5EF4-FFF2-40B4-BE49-F238E27FC236}">
                    <a16:creationId xmlns:a16="http://schemas.microsoft.com/office/drawing/2014/main" id="{41C648C5-3714-46D6-8FC3-4ABA8EB6E3FA}"/>
                  </a:ext>
                </a:extLst>
              </p:cNvPr>
              <p:cNvSpPr/>
              <p:nvPr/>
            </p:nvSpPr>
            <p:spPr>
              <a:xfrm>
                <a:off x="5678179" y="2886207"/>
                <a:ext cx="83646" cy="83646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30" name="Oval 115">
                <a:extLst>
                  <a:ext uri="{FF2B5EF4-FFF2-40B4-BE49-F238E27FC236}">
                    <a16:creationId xmlns:a16="http://schemas.microsoft.com/office/drawing/2014/main" id="{D481946E-8716-463B-A074-91FA9866F6A5}"/>
                  </a:ext>
                </a:extLst>
              </p:cNvPr>
              <p:cNvSpPr/>
              <p:nvPr/>
            </p:nvSpPr>
            <p:spPr>
              <a:xfrm>
                <a:off x="3997651" y="517287"/>
                <a:ext cx="173312" cy="173312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31" name="Oval 116">
                <a:extLst>
                  <a:ext uri="{FF2B5EF4-FFF2-40B4-BE49-F238E27FC236}">
                    <a16:creationId xmlns:a16="http://schemas.microsoft.com/office/drawing/2014/main" id="{D3F87CFC-CD32-4C61-BBA2-182DD628239B}"/>
                  </a:ext>
                </a:extLst>
              </p:cNvPr>
              <p:cNvSpPr/>
              <p:nvPr/>
            </p:nvSpPr>
            <p:spPr>
              <a:xfrm>
                <a:off x="5546979" y="3717875"/>
                <a:ext cx="83646" cy="83646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32" name="Oval 117">
                <a:extLst>
                  <a:ext uri="{FF2B5EF4-FFF2-40B4-BE49-F238E27FC236}">
                    <a16:creationId xmlns:a16="http://schemas.microsoft.com/office/drawing/2014/main" id="{A0B72F2C-F6AB-4ABD-9D10-1A83F534C7EC}"/>
                  </a:ext>
                </a:extLst>
              </p:cNvPr>
              <p:cNvSpPr/>
              <p:nvPr/>
            </p:nvSpPr>
            <p:spPr>
              <a:xfrm>
                <a:off x="4969617" y="3765558"/>
                <a:ext cx="296810" cy="296810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33" name="Oval 118">
                <a:extLst>
                  <a:ext uri="{FF2B5EF4-FFF2-40B4-BE49-F238E27FC236}">
                    <a16:creationId xmlns:a16="http://schemas.microsoft.com/office/drawing/2014/main" id="{CFF62E09-87F6-4AA2-9F2A-2AE284D1C967}"/>
                  </a:ext>
                </a:extLst>
              </p:cNvPr>
              <p:cNvSpPr/>
              <p:nvPr/>
            </p:nvSpPr>
            <p:spPr>
              <a:xfrm>
                <a:off x="5518209" y="1290712"/>
                <a:ext cx="83646" cy="83646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34" name="Oval 119">
                <a:extLst>
                  <a:ext uri="{FF2B5EF4-FFF2-40B4-BE49-F238E27FC236}">
                    <a16:creationId xmlns:a16="http://schemas.microsoft.com/office/drawing/2014/main" id="{337F5AD3-3280-463F-AA1C-41FB82F62681}"/>
                  </a:ext>
                </a:extLst>
              </p:cNvPr>
              <p:cNvSpPr/>
              <p:nvPr/>
            </p:nvSpPr>
            <p:spPr>
              <a:xfrm rot="4500000">
                <a:off x="4622432" y="706313"/>
                <a:ext cx="666152" cy="666152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35" name="Oval 120">
                <a:extLst>
                  <a:ext uri="{FF2B5EF4-FFF2-40B4-BE49-F238E27FC236}">
                    <a16:creationId xmlns:a16="http://schemas.microsoft.com/office/drawing/2014/main" id="{2A06AFE3-BCDD-450E-803F-F7FA768AAE53}"/>
                  </a:ext>
                </a:extLst>
              </p:cNvPr>
              <p:cNvSpPr/>
              <p:nvPr/>
            </p:nvSpPr>
            <p:spPr>
              <a:xfrm rot="4500000">
                <a:off x="5231919" y="2123867"/>
                <a:ext cx="438776" cy="438776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36" name="Oval 121">
                <a:extLst>
                  <a:ext uri="{FF2B5EF4-FFF2-40B4-BE49-F238E27FC236}">
                    <a16:creationId xmlns:a16="http://schemas.microsoft.com/office/drawing/2014/main" id="{24628731-DB3B-4613-A15B-474299D5C850}"/>
                  </a:ext>
                </a:extLst>
              </p:cNvPr>
              <p:cNvSpPr/>
              <p:nvPr/>
            </p:nvSpPr>
            <p:spPr>
              <a:xfrm rot="4500000">
                <a:off x="5435576" y="2944130"/>
                <a:ext cx="230461" cy="230461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37" name="Oval 122">
                <a:extLst>
                  <a:ext uri="{FF2B5EF4-FFF2-40B4-BE49-F238E27FC236}">
                    <a16:creationId xmlns:a16="http://schemas.microsoft.com/office/drawing/2014/main" id="{5B4D5697-932E-4BDF-A5F1-9192299A1588}"/>
                  </a:ext>
                </a:extLst>
              </p:cNvPr>
              <p:cNvSpPr/>
              <p:nvPr/>
            </p:nvSpPr>
            <p:spPr>
              <a:xfrm rot="4500000">
                <a:off x="5554865" y="2652780"/>
                <a:ext cx="109659" cy="109659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38" name="Oval 123">
                <a:extLst>
                  <a:ext uri="{FF2B5EF4-FFF2-40B4-BE49-F238E27FC236}">
                    <a16:creationId xmlns:a16="http://schemas.microsoft.com/office/drawing/2014/main" id="{2F2FD7F1-8402-4F9F-B8DB-9192F000429D}"/>
                  </a:ext>
                </a:extLst>
              </p:cNvPr>
              <p:cNvSpPr/>
              <p:nvPr/>
            </p:nvSpPr>
            <p:spPr>
              <a:xfrm rot="4500000">
                <a:off x="5423120" y="727110"/>
                <a:ext cx="306521" cy="306521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39" name="Oval 124">
                <a:extLst>
                  <a:ext uri="{FF2B5EF4-FFF2-40B4-BE49-F238E27FC236}">
                    <a16:creationId xmlns:a16="http://schemas.microsoft.com/office/drawing/2014/main" id="{1BDEEBB0-987D-42D0-BD9E-E74500CECE82}"/>
                  </a:ext>
                </a:extLst>
              </p:cNvPr>
              <p:cNvSpPr/>
              <p:nvPr/>
            </p:nvSpPr>
            <p:spPr>
              <a:xfrm rot="4500000">
                <a:off x="5258171" y="1749507"/>
                <a:ext cx="173312" cy="173312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40" name="Oval 125">
                <a:extLst>
                  <a:ext uri="{FF2B5EF4-FFF2-40B4-BE49-F238E27FC236}">
                    <a16:creationId xmlns:a16="http://schemas.microsoft.com/office/drawing/2014/main" id="{A6EFF173-0BE2-4E26-923F-29C69B978C01}"/>
                  </a:ext>
                </a:extLst>
              </p:cNvPr>
              <p:cNvSpPr/>
              <p:nvPr/>
            </p:nvSpPr>
            <p:spPr>
              <a:xfrm rot="4500000">
                <a:off x="5277002" y="2016231"/>
                <a:ext cx="83646" cy="83646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41" name="Oval 126">
                <a:extLst>
                  <a:ext uri="{FF2B5EF4-FFF2-40B4-BE49-F238E27FC236}">
                    <a16:creationId xmlns:a16="http://schemas.microsoft.com/office/drawing/2014/main" id="{E9B3DE4D-FA9E-4F84-A367-855DE6F03B1F}"/>
                  </a:ext>
                </a:extLst>
              </p:cNvPr>
              <p:cNvSpPr/>
              <p:nvPr/>
            </p:nvSpPr>
            <p:spPr>
              <a:xfrm rot="4500000">
                <a:off x="4603902" y="4791443"/>
                <a:ext cx="83646" cy="83646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42" name="Oval 127">
                <a:extLst>
                  <a:ext uri="{FF2B5EF4-FFF2-40B4-BE49-F238E27FC236}">
                    <a16:creationId xmlns:a16="http://schemas.microsoft.com/office/drawing/2014/main" id="{6D511AB1-EA39-4EB0-859B-C19E94AD9D24}"/>
                  </a:ext>
                </a:extLst>
              </p:cNvPr>
              <p:cNvSpPr/>
              <p:nvPr/>
            </p:nvSpPr>
            <p:spPr>
              <a:xfrm rot="4500000">
                <a:off x="4448562" y="4560446"/>
                <a:ext cx="173312" cy="173312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43" name="Oval 128">
                <a:extLst>
                  <a:ext uri="{FF2B5EF4-FFF2-40B4-BE49-F238E27FC236}">
                    <a16:creationId xmlns:a16="http://schemas.microsoft.com/office/drawing/2014/main" id="{CF04948E-045E-4CCE-BDB7-F50C265594F6}"/>
                  </a:ext>
                </a:extLst>
              </p:cNvPr>
              <p:cNvSpPr/>
              <p:nvPr/>
            </p:nvSpPr>
            <p:spPr>
              <a:xfrm rot="4500000">
                <a:off x="5232169" y="1264127"/>
                <a:ext cx="173312" cy="173312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44" name="Oval 129">
                <a:extLst>
                  <a:ext uri="{FF2B5EF4-FFF2-40B4-BE49-F238E27FC236}">
                    <a16:creationId xmlns:a16="http://schemas.microsoft.com/office/drawing/2014/main" id="{F21B0E46-9B1B-46E8-BCD6-B239844FDABA}"/>
                  </a:ext>
                </a:extLst>
              </p:cNvPr>
              <p:cNvSpPr/>
              <p:nvPr/>
            </p:nvSpPr>
            <p:spPr>
              <a:xfrm rot="4500000">
                <a:off x="5554865" y="1938325"/>
                <a:ext cx="109659" cy="109659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45" name="Oval 130">
                <a:extLst>
                  <a:ext uri="{FF2B5EF4-FFF2-40B4-BE49-F238E27FC236}">
                    <a16:creationId xmlns:a16="http://schemas.microsoft.com/office/drawing/2014/main" id="{E8E848B3-C027-42A5-AA1F-9D2034D59D51}"/>
                  </a:ext>
                </a:extLst>
              </p:cNvPr>
              <p:cNvSpPr/>
              <p:nvPr/>
            </p:nvSpPr>
            <p:spPr>
              <a:xfrm rot="4500000">
                <a:off x="4594666" y="608789"/>
                <a:ext cx="109659" cy="109659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46" name="Oval 131">
                <a:extLst>
                  <a:ext uri="{FF2B5EF4-FFF2-40B4-BE49-F238E27FC236}">
                    <a16:creationId xmlns:a16="http://schemas.microsoft.com/office/drawing/2014/main" id="{73F54E98-F2C1-419D-A58D-76324DB76293}"/>
                  </a:ext>
                </a:extLst>
              </p:cNvPr>
              <p:cNvSpPr/>
              <p:nvPr/>
            </p:nvSpPr>
            <p:spPr>
              <a:xfrm>
                <a:off x="4364041" y="730772"/>
                <a:ext cx="230461" cy="230461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47" name="Oval 132">
                <a:extLst>
                  <a:ext uri="{FF2B5EF4-FFF2-40B4-BE49-F238E27FC236}">
                    <a16:creationId xmlns:a16="http://schemas.microsoft.com/office/drawing/2014/main" id="{8E00BD85-3578-47DA-8E9F-2F05FF9A0489}"/>
                  </a:ext>
                </a:extLst>
              </p:cNvPr>
              <p:cNvSpPr/>
              <p:nvPr/>
            </p:nvSpPr>
            <p:spPr>
              <a:xfrm>
                <a:off x="5710656" y="3580670"/>
                <a:ext cx="173312" cy="173312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48" name="Oval 133">
                <a:extLst>
                  <a:ext uri="{FF2B5EF4-FFF2-40B4-BE49-F238E27FC236}">
                    <a16:creationId xmlns:a16="http://schemas.microsoft.com/office/drawing/2014/main" id="{5447225E-5CEB-4FF4-A06E-78A61F002B22}"/>
                  </a:ext>
                </a:extLst>
              </p:cNvPr>
              <p:cNvSpPr/>
              <p:nvPr/>
            </p:nvSpPr>
            <p:spPr>
              <a:xfrm rot="4500000">
                <a:off x="5233916" y="2673145"/>
                <a:ext cx="230461" cy="230461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49" name="Oval 134">
                <a:extLst>
                  <a:ext uri="{FF2B5EF4-FFF2-40B4-BE49-F238E27FC236}">
                    <a16:creationId xmlns:a16="http://schemas.microsoft.com/office/drawing/2014/main" id="{1D9FCB1C-8DF4-45F7-B861-1C9C7B03E611}"/>
                  </a:ext>
                </a:extLst>
              </p:cNvPr>
              <p:cNvSpPr/>
              <p:nvPr/>
            </p:nvSpPr>
            <p:spPr>
              <a:xfrm rot="4500000">
                <a:off x="5112173" y="1905401"/>
                <a:ext cx="109659" cy="109659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50" name="Oval 135">
                <a:extLst>
                  <a:ext uri="{FF2B5EF4-FFF2-40B4-BE49-F238E27FC236}">
                    <a16:creationId xmlns:a16="http://schemas.microsoft.com/office/drawing/2014/main" id="{2CDE9963-B167-45DE-BBB7-D560FAAE15C3}"/>
                  </a:ext>
                </a:extLst>
              </p:cNvPr>
              <p:cNvSpPr/>
              <p:nvPr/>
            </p:nvSpPr>
            <p:spPr>
              <a:xfrm>
                <a:off x="4969569" y="1434117"/>
                <a:ext cx="306521" cy="306521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51" name="Oval 136">
                <a:extLst>
                  <a:ext uri="{FF2B5EF4-FFF2-40B4-BE49-F238E27FC236}">
                    <a16:creationId xmlns:a16="http://schemas.microsoft.com/office/drawing/2014/main" id="{BBE1417A-7A6E-452A-9356-5E2D10D514C3}"/>
                  </a:ext>
                </a:extLst>
              </p:cNvPr>
              <p:cNvSpPr/>
              <p:nvPr/>
            </p:nvSpPr>
            <p:spPr>
              <a:xfrm rot="4500000">
                <a:off x="5737499" y="2368344"/>
                <a:ext cx="230461" cy="230461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52" name="Oval 137">
                <a:extLst>
                  <a:ext uri="{FF2B5EF4-FFF2-40B4-BE49-F238E27FC236}">
                    <a16:creationId xmlns:a16="http://schemas.microsoft.com/office/drawing/2014/main" id="{686B3EA7-4A3A-47C4-8B84-48DF15FA3589}"/>
                  </a:ext>
                </a:extLst>
              </p:cNvPr>
              <p:cNvSpPr/>
              <p:nvPr/>
            </p:nvSpPr>
            <p:spPr>
              <a:xfrm>
                <a:off x="5857116" y="3001170"/>
                <a:ext cx="173312" cy="173312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53" name="Oval 138">
                <a:extLst>
                  <a:ext uri="{FF2B5EF4-FFF2-40B4-BE49-F238E27FC236}">
                    <a16:creationId xmlns:a16="http://schemas.microsoft.com/office/drawing/2014/main" id="{B0C39E69-955C-4A0F-B155-069C8E1E7F76}"/>
                  </a:ext>
                </a:extLst>
              </p:cNvPr>
              <p:cNvSpPr/>
              <p:nvPr/>
            </p:nvSpPr>
            <p:spPr>
              <a:xfrm rot="4500000">
                <a:off x="5668889" y="1581309"/>
                <a:ext cx="438776" cy="438776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54" name="Oval 139">
                <a:extLst>
                  <a:ext uri="{FF2B5EF4-FFF2-40B4-BE49-F238E27FC236}">
                    <a16:creationId xmlns:a16="http://schemas.microsoft.com/office/drawing/2014/main" id="{49763367-2259-40B3-9591-681192BD4F79}"/>
                  </a:ext>
                </a:extLst>
              </p:cNvPr>
              <p:cNvSpPr/>
              <p:nvPr/>
            </p:nvSpPr>
            <p:spPr>
              <a:xfrm>
                <a:off x="5406891" y="4336343"/>
                <a:ext cx="306521" cy="306521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155" name="Oval 140">
                <a:extLst>
                  <a:ext uri="{FF2B5EF4-FFF2-40B4-BE49-F238E27FC236}">
                    <a16:creationId xmlns:a16="http://schemas.microsoft.com/office/drawing/2014/main" id="{74963B28-0B3A-4C65-A7E9-C6CE1D60979D}"/>
                  </a:ext>
                </a:extLst>
              </p:cNvPr>
              <p:cNvSpPr/>
              <p:nvPr/>
            </p:nvSpPr>
            <p:spPr>
              <a:xfrm rot="4500000">
                <a:off x="4839248" y="4840551"/>
                <a:ext cx="109659" cy="109659"/>
              </a:xfrm>
              <a:prstGeom prst="ellipse">
                <a:avLst/>
              </a:prstGeom>
              <a:solidFill>
                <a:srgbClr val="FF5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528617F4-EFC1-46C5-BF92-39867C84155D}"/>
                </a:ext>
              </a:extLst>
            </p:cNvPr>
            <p:cNvSpPr txBox="1"/>
            <p:nvPr/>
          </p:nvSpPr>
          <p:spPr>
            <a:xfrm>
              <a:off x="8698519" y="5310114"/>
              <a:ext cx="343098" cy="7610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&gt;</a:t>
              </a:r>
              <a:endParaRPr lang="en-150" sz="2800" dirty="0">
                <a:solidFill>
                  <a:schemeClr val="accent2"/>
                </a:solidFill>
              </a:endParaRPr>
            </a:p>
          </p:txBody>
        </p: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56336046-D583-4412-9186-C5A7462A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79329" y="6268624"/>
              <a:ext cx="1238313" cy="285765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9AFFD6B0-B538-473E-974F-5413A06B7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7579" y="5052950"/>
              <a:ext cx="1108408" cy="253897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E3C6C81-49C2-452A-945A-B4D6A0ACB176}"/>
              </a:ext>
            </a:extLst>
          </p:cNvPr>
          <p:cNvSpPr txBox="1"/>
          <p:nvPr/>
        </p:nvSpPr>
        <p:spPr>
          <a:xfrm>
            <a:off x="4850186" y="3061014"/>
            <a:ext cx="1414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FE59FB"/>
                </a:solidFill>
                <a:latin typeface="Times New Roman"/>
              </a:rPr>
              <a:t>3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E59FB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 leverage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82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861C046-0913-46CD-8DEC-EDF41E4E5F0D}"/>
              </a:ext>
            </a:extLst>
          </p:cNvPr>
          <p:cNvSpPr txBox="1"/>
          <p:nvPr/>
        </p:nvSpPr>
        <p:spPr>
          <a:xfrm>
            <a:off x="5022768" y="4374922"/>
            <a:ext cx="2013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182"/>
                </a:solidFill>
              </a:rPr>
              <a:t>1 co-investment</a:t>
            </a:r>
            <a:endParaRPr lang="en-150" sz="1200" b="1" dirty="0">
              <a:solidFill>
                <a:srgbClr val="002182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29106B02-1245-40FB-AA75-35015EBF10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410" y="2331160"/>
            <a:ext cx="1127300" cy="65291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1D53A6C-B374-49C0-888E-F1EF98F172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97402" y="4835888"/>
            <a:ext cx="1445428" cy="238863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8967BD3A-2C46-4119-A17E-37C8677B0701}"/>
              </a:ext>
            </a:extLst>
          </p:cNvPr>
          <p:cNvSpPr txBox="1"/>
          <p:nvPr/>
        </p:nvSpPr>
        <p:spPr>
          <a:xfrm>
            <a:off x="498385" y="1760931"/>
            <a:ext cx="3485914" cy="317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b="1" i="1" dirty="0">
                <a:latin typeface="Times New Roman"/>
              </a:rPr>
              <a:t>First investment in Space</a:t>
            </a:r>
            <a:endParaRPr lang="en-GB" sz="1400" b="0" i="0" u="none" strike="noStrike" baseline="0" dirty="0">
              <a:latin typeface="Calibri" panose="020F0502020204030204" pitchFamily="34" charset="0"/>
            </a:endParaRPr>
          </a:p>
        </p:txBody>
      </p:sp>
      <p:sp>
        <p:nvSpPr>
          <p:cNvPr id="172" name="TextBox 33">
            <a:extLst>
              <a:ext uri="{FF2B5EF4-FFF2-40B4-BE49-F238E27FC236}">
                <a16:creationId xmlns:a16="http://schemas.microsoft.com/office/drawing/2014/main" id="{C3DCDF3A-41EF-4150-8DFE-2A5B0A8966A3}"/>
              </a:ext>
            </a:extLst>
          </p:cNvPr>
          <p:cNvSpPr txBox="1"/>
          <p:nvPr/>
        </p:nvSpPr>
        <p:spPr>
          <a:xfrm>
            <a:off x="215744" y="1768362"/>
            <a:ext cx="1533064" cy="2234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marL="0" marR="0" lvl="0" indent="203205" algn="l" defTabSz="914400" rtl="0" eaLnBrk="1" fontAlgn="auto" latinLnBrk="0" hangingPunct="1">
              <a:lnSpc>
                <a:spcPts val="20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/>
            </a:pPr>
            <a:r>
              <a:rPr lang="en-US" sz="1600" i="1" dirty="0">
                <a:latin typeface="Times New Roman"/>
                <a:ea typeface="FS Lucas ExtraBold" charset="77"/>
                <a:cs typeface="FS Lucas ExtraBold" charset="77"/>
              </a:rPr>
              <a:t>2017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FS Lucas ExtraBold" charset="77"/>
              <a:cs typeface="FS Lucas ExtraBold" charset="77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36220053-E2B0-4A7F-9277-B9785B4D14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54323" y="5882935"/>
            <a:ext cx="860333" cy="335852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309F590A-6198-4B85-AC4C-3DA4DC082E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141" y="4658939"/>
            <a:ext cx="1169865" cy="677568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7E5CE35D-6558-4A6C-A807-A9B982DBF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29362" y="4668153"/>
            <a:ext cx="630035" cy="475741"/>
          </a:xfrm>
          <a:prstGeom prst="rect">
            <a:avLst/>
          </a:prstGeom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EB5D245B-B250-4CDB-92D2-865B76DF7808}"/>
              </a:ext>
            </a:extLst>
          </p:cNvPr>
          <p:cNvSpPr txBox="1"/>
          <p:nvPr/>
        </p:nvSpPr>
        <p:spPr>
          <a:xfrm>
            <a:off x="3892155" y="4226477"/>
            <a:ext cx="110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182"/>
                </a:solidFill>
              </a:rPr>
              <a:t>4 investments into Funds</a:t>
            </a:r>
            <a:endParaRPr lang="en-150" sz="1200" b="1" dirty="0">
              <a:solidFill>
                <a:srgbClr val="002182"/>
              </a:solidFill>
            </a:endParaRPr>
          </a:p>
        </p:txBody>
      </p:sp>
      <p:pic>
        <p:nvPicPr>
          <p:cNvPr id="176" name="Elemento grafico 49">
            <a:extLst>
              <a:ext uri="{FF2B5EF4-FFF2-40B4-BE49-F238E27FC236}">
                <a16:creationId xmlns:a16="http://schemas.microsoft.com/office/drawing/2014/main" id="{CB01C545-D028-4D6B-84C4-B9CF063B5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3311" b="1505"/>
          <a:stretch/>
        </p:blipFill>
        <p:spPr>
          <a:xfrm>
            <a:off x="5461378" y="4727396"/>
            <a:ext cx="617262" cy="402614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697F9211-739D-488E-9715-4A0805CF65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86299" y="5424860"/>
            <a:ext cx="744672" cy="297869"/>
          </a:xfrm>
          <a:prstGeom prst="rect">
            <a:avLst/>
          </a:prstGeom>
        </p:spPr>
      </p:pic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181A8EB-AF7F-45AD-8EB8-26A62E60378C}"/>
              </a:ext>
            </a:extLst>
          </p:cNvPr>
          <p:cNvCxnSpPr>
            <a:stCxn id="176" idx="2"/>
            <a:endCxn id="178" idx="0"/>
          </p:cNvCxnSpPr>
          <p:nvPr/>
        </p:nvCxnSpPr>
        <p:spPr>
          <a:xfrm>
            <a:off x="5770009" y="5130010"/>
            <a:ext cx="288626" cy="29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F657013-5A88-4896-BBFF-015237EFD74D}"/>
              </a:ext>
            </a:extLst>
          </p:cNvPr>
          <p:cNvCxnSpPr>
            <a:stCxn id="174" idx="2"/>
            <a:endCxn id="178" idx="0"/>
          </p:cNvCxnSpPr>
          <p:nvPr/>
        </p:nvCxnSpPr>
        <p:spPr>
          <a:xfrm flipH="1">
            <a:off x="6058635" y="5143894"/>
            <a:ext cx="385745" cy="28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45EB1F51-0A34-4440-AE1B-52A964267F1F}"/>
              </a:ext>
            </a:extLst>
          </p:cNvPr>
          <p:cNvCxnSpPr>
            <a:cxnSpLocks/>
            <a:stCxn id="159" idx="2"/>
          </p:cNvCxnSpPr>
          <p:nvPr/>
        </p:nvCxnSpPr>
        <p:spPr>
          <a:xfrm rot="16200000" flipH="1">
            <a:off x="5436882" y="5445310"/>
            <a:ext cx="282816" cy="23695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03A6107-FD19-447B-B704-9E6744D467A5}"/>
              </a:ext>
            </a:extLst>
          </p:cNvPr>
          <p:cNvCxnSpPr>
            <a:cxnSpLocks/>
          </p:cNvCxnSpPr>
          <p:nvPr/>
        </p:nvCxnSpPr>
        <p:spPr>
          <a:xfrm>
            <a:off x="3725974" y="2000654"/>
            <a:ext cx="0" cy="477085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miter lim="800000"/>
          </a:ln>
          <a:effectLst/>
        </p:spPr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7801AB05-FB3C-4A31-A70B-1CFA343E23E5}"/>
              </a:ext>
            </a:extLst>
          </p:cNvPr>
          <p:cNvCxnSpPr>
            <a:stCxn id="173" idx="2"/>
            <a:endCxn id="91" idx="0"/>
          </p:cNvCxnSpPr>
          <p:nvPr/>
        </p:nvCxnSpPr>
        <p:spPr>
          <a:xfrm>
            <a:off x="1029074" y="5336507"/>
            <a:ext cx="755416" cy="546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5E524A89-53A2-4B75-9C6D-2C10CC3B44EA}"/>
              </a:ext>
            </a:extLst>
          </p:cNvPr>
          <p:cNvCxnSpPr>
            <a:stCxn id="89" idx="2"/>
            <a:endCxn id="91" idx="0"/>
          </p:cNvCxnSpPr>
          <p:nvPr/>
        </p:nvCxnSpPr>
        <p:spPr>
          <a:xfrm flipH="1">
            <a:off x="1784490" y="5074751"/>
            <a:ext cx="835626" cy="80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51DE28ED-EA9D-49EC-AB1D-D9E3667A3299}"/>
              </a:ext>
            </a:extLst>
          </p:cNvPr>
          <p:cNvSpPr txBox="1"/>
          <p:nvPr/>
        </p:nvSpPr>
        <p:spPr>
          <a:xfrm>
            <a:off x="1004264" y="3328632"/>
            <a:ext cx="2013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182"/>
                </a:solidFill>
              </a:rPr>
              <a:t>Co-investment</a:t>
            </a:r>
            <a:endParaRPr lang="en-150" sz="1200" b="1" dirty="0">
              <a:solidFill>
                <a:srgbClr val="002182"/>
              </a:solidFill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8E5B2D6E-A8E7-47D1-8F56-30ECDD221646}"/>
              </a:ext>
            </a:extLst>
          </p:cNvPr>
          <p:cNvSpPr/>
          <p:nvPr/>
        </p:nvSpPr>
        <p:spPr>
          <a:xfrm>
            <a:off x="267195" y="3508566"/>
            <a:ext cx="1211176" cy="1211176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E4B1B1C6-B4A1-4C7D-AC8E-E59177B55A46}"/>
              </a:ext>
            </a:extLst>
          </p:cNvPr>
          <p:cNvSpPr txBox="1"/>
          <p:nvPr/>
        </p:nvSpPr>
        <p:spPr>
          <a:xfrm>
            <a:off x="110162" y="4119272"/>
            <a:ext cx="14732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40" normalizeH="0" baseline="0" noProof="0" dirty="0">
                <a:ln>
                  <a:noFill/>
                </a:ln>
                <a:solidFill>
                  <a:srgbClr val="322585"/>
                </a:solidFill>
                <a:effectLst/>
                <a:uLnTx/>
                <a:uFillTx/>
                <a:latin typeface="Times New Roman"/>
                <a:ea typeface="Microsoft YaHei" panose="020B0503020204020204" pitchFamily="34" charset="-122"/>
                <a:cs typeface="+mn-cs"/>
              </a:rPr>
              <a:t>Investment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40" normalizeH="0" baseline="0" noProof="0" dirty="0">
                <a:ln>
                  <a:noFill/>
                </a:ln>
                <a:solidFill>
                  <a:srgbClr val="322585"/>
                </a:solidFill>
                <a:effectLst/>
                <a:uLnTx/>
                <a:uFillTx/>
                <a:latin typeface="Times New Roman"/>
                <a:ea typeface="Microsoft YaHei" panose="020B0503020204020204" pitchFamily="34" charset="-122"/>
                <a:cs typeface="+mn-cs"/>
              </a:rPr>
              <a:t>Advisor</a:t>
            </a:r>
            <a:endParaRPr kumimoji="0" lang="en-GB" sz="1100" b="0" i="0" u="none" strike="noStrike" kern="1200" cap="none" spc="-40" normalizeH="0" baseline="0" noProof="0" dirty="0">
              <a:ln>
                <a:noFill/>
              </a:ln>
              <a:solidFill>
                <a:srgbClr val="322585"/>
              </a:solidFill>
              <a:effectLst/>
              <a:uLnTx/>
              <a:uFillTx/>
              <a:latin typeface="Times New Roman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E336C24A-0D46-4A94-A169-DC0F3F91B18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13"/>
          <a:stretch/>
        </p:blipFill>
        <p:spPr>
          <a:xfrm>
            <a:off x="469536" y="3651196"/>
            <a:ext cx="731046" cy="57117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ABC88415-8D20-40E8-833D-5F550169D0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76820" y="5676903"/>
            <a:ext cx="1293027" cy="67571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D49D979B-3DC1-49E3-8916-C9F1F34AE6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92283" y="6078784"/>
            <a:ext cx="630035" cy="475741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8778E8C0-8DD9-456B-AFE3-894077FC0F4D}"/>
              </a:ext>
            </a:extLst>
          </p:cNvPr>
          <p:cNvSpPr txBox="1"/>
          <p:nvPr/>
        </p:nvSpPr>
        <p:spPr>
          <a:xfrm>
            <a:off x="8764075" y="5478843"/>
            <a:ext cx="2943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182"/>
                </a:solidFill>
              </a:rPr>
              <a:t>First Space investments under </a:t>
            </a:r>
            <a:r>
              <a:rPr lang="en-US" sz="1200" b="1" dirty="0" err="1">
                <a:solidFill>
                  <a:srgbClr val="002182"/>
                </a:solidFill>
              </a:rPr>
              <a:t>InvestEU</a:t>
            </a:r>
            <a:r>
              <a:rPr lang="en-US" sz="1200" b="1" dirty="0">
                <a:solidFill>
                  <a:srgbClr val="002182"/>
                </a:solidFill>
              </a:rPr>
              <a:t>:</a:t>
            </a:r>
          </a:p>
          <a:p>
            <a:pPr algn="ctr"/>
            <a:endParaRPr lang="en-US" sz="1200" b="1" dirty="0">
              <a:solidFill>
                <a:srgbClr val="002182"/>
              </a:solidFill>
            </a:endParaRP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182"/>
                </a:solidFill>
              </a:rPr>
              <a:t>Co-Investment into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2182"/>
              </a:solidFill>
            </a:endParaRP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182"/>
                </a:solidFill>
              </a:rPr>
              <a:t>Investment into Fund II of   </a:t>
            </a:r>
            <a:endParaRPr lang="en-150" sz="1200" b="1" dirty="0">
              <a:solidFill>
                <a:srgbClr val="0021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6576" y="2567934"/>
            <a:ext cx="10738848" cy="1134000"/>
          </a:xfrm>
          <a:noFill/>
          <a:ln>
            <a:noFill/>
          </a:ln>
        </p:spPr>
        <p:txBody>
          <a:bodyPr anchor="ctr"/>
          <a:lstStyle/>
          <a:p>
            <a:r>
              <a:rPr lang="en-US" sz="6000" dirty="0" err="1">
                <a:latin typeface="Futura Lt BT" panose="020B0402020204020303" pitchFamily="34" charset="0"/>
              </a:rPr>
              <a:t>InvestEU</a:t>
            </a:r>
            <a:r>
              <a:rPr lang="en-US" sz="6000" dirty="0">
                <a:latin typeface="Futura Lt BT" panose="020B0402020204020303" pitchFamily="34" charset="0"/>
              </a:rPr>
              <a:t> &amp; Space</a:t>
            </a:r>
            <a:endParaRPr lang="en-US" sz="6000" i="0" dirty="0">
              <a:latin typeface="Futura Lt BT" panose="020B04020202040203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42099" y="4002501"/>
            <a:ext cx="47078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3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0">
            <a:extLst>
              <a:ext uri="{FF2B5EF4-FFF2-40B4-BE49-F238E27FC236}">
                <a16:creationId xmlns:a16="http://schemas.microsoft.com/office/drawing/2014/main" id="{03FD610E-D85B-0D45-A844-6DC5098C3659}"/>
              </a:ext>
            </a:extLst>
          </p:cNvPr>
          <p:cNvSpPr txBox="1"/>
          <p:nvPr/>
        </p:nvSpPr>
        <p:spPr>
          <a:xfrm>
            <a:off x="402980" y="1836336"/>
            <a:ext cx="1689483" cy="1538534"/>
          </a:xfrm>
          <a:prstGeom prst="rect">
            <a:avLst/>
          </a:prstGeom>
        </p:spPr>
        <p:txBody>
          <a:bodyPr vert="horz" wrap="square" lIns="0" tIns="158151" rIns="0" bIns="0" rtlCol="0">
            <a:spAutoFit/>
          </a:bodyPr>
          <a:lstStyle/>
          <a:p>
            <a:pPr marR="4601">
              <a:lnSpc>
                <a:spcPct val="80000"/>
              </a:lnSpc>
            </a:pPr>
            <a:r>
              <a:rPr lang="en-US" sz="2800" u="sng" spc="-91" dirty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financing </a:t>
            </a:r>
          </a:p>
          <a:p>
            <a:pPr marR="4601">
              <a:lnSpc>
                <a:spcPct val="80000"/>
              </a:lnSpc>
            </a:pPr>
            <a:r>
              <a:rPr lang="en-US" sz="2800" u="sng" spc="-91" dirty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already </a:t>
            </a:r>
          </a:p>
          <a:p>
            <a:pPr marR="4601">
              <a:lnSpc>
                <a:spcPct val="80000"/>
              </a:lnSpc>
            </a:pPr>
            <a:r>
              <a:rPr lang="en-US" sz="2800" u="sng" spc="-91" dirty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place </a:t>
            </a:r>
            <a:endParaRPr lang="en-GB" sz="2800" u="sng" spc="-91" dirty="0">
              <a:solidFill>
                <a:srgbClr val="0021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1E35B494-5901-44C2-93A5-38862F25ED90}"/>
              </a:ext>
            </a:extLst>
          </p:cNvPr>
          <p:cNvSpPr>
            <a:spLocks noChangeAspect="1"/>
          </p:cNvSpPr>
          <p:nvPr/>
        </p:nvSpPr>
        <p:spPr>
          <a:xfrm>
            <a:off x="2072657" y="1702525"/>
            <a:ext cx="3744000" cy="3744000"/>
          </a:xfrm>
          <a:custGeom>
            <a:avLst/>
            <a:gdLst/>
            <a:ahLst/>
            <a:cxnLst/>
            <a:rect l="l" t="t" r="r" b="b"/>
            <a:pathLst>
              <a:path w="2367915" h="2367915">
                <a:moveTo>
                  <a:pt x="1183830" y="0"/>
                </a:moveTo>
                <a:lnTo>
                  <a:pt x="1101255" y="2882"/>
                </a:lnTo>
                <a:lnTo>
                  <a:pt x="1052143" y="7300"/>
                </a:lnTo>
                <a:lnTo>
                  <a:pt x="1003693" y="13614"/>
                </a:lnTo>
                <a:lnTo>
                  <a:pt x="955943" y="21788"/>
                </a:lnTo>
                <a:lnTo>
                  <a:pt x="908926" y="31783"/>
                </a:lnTo>
                <a:lnTo>
                  <a:pt x="862678" y="43561"/>
                </a:lnTo>
                <a:lnTo>
                  <a:pt x="817235" y="57084"/>
                </a:lnTo>
                <a:lnTo>
                  <a:pt x="772632" y="72314"/>
                </a:lnTo>
                <a:lnTo>
                  <a:pt x="728904" y="89214"/>
                </a:lnTo>
                <a:lnTo>
                  <a:pt x="686088" y="107744"/>
                </a:lnTo>
                <a:lnTo>
                  <a:pt x="644218" y="127868"/>
                </a:lnTo>
                <a:lnTo>
                  <a:pt x="603330" y="149547"/>
                </a:lnTo>
                <a:lnTo>
                  <a:pt x="563459" y="172743"/>
                </a:lnTo>
                <a:lnTo>
                  <a:pt x="524641" y="197418"/>
                </a:lnTo>
                <a:lnTo>
                  <a:pt x="486912" y="223534"/>
                </a:lnTo>
                <a:lnTo>
                  <a:pt x="450306" y="251053"/>
                </a:lnTo>
                <a:lnTo>
                  <a:pt x="414859" y="279937"/>
                </a:lnTo>
                <a:lnTo>
                  <a:pt x="380606" y="310148"/>
                </a:lnTo>
                <a:lnTo>
                  <a:pt x="347583" y="341649"/>
                </a:lnTo>
                <a:lnTo>
                  <a:pt x="315826" y="374400"/>
                </a:lnTo>
                <a:lnTo>
                  <a:pt x="285370" y="408365"/>
                </a:lnTo>
                <a:lnTo>
                  <a:pt x="256250" y="443504"/>
                </a:lnTo>
                <a:lnTo>
                  <a:pt x="228502" y="479781"/>
                </a:lnTo>
                <a:lnTo>
                  <a:pt x="202160" y="517157"/>
                </a:lnTo>
                <a:lnTo>
                  <a:pt x="177262" y="555593"/>
                </a:lnTo>
                <a:lnTo>
                  <a:pt x="153841" y="595053"/>
                </a:lnTo>
                <a:lnTo>
                  <a:pt x="131934" y="635498"/>
                </a:lnTo>
                <a:lnTo>
                  <a:pt x="111576" y="676889"/>
                </a:lnTo>
                <a:lnTo>
                  <a:pt x="92802" y="719190"/>
                </a:lnTo>
                <a:lnTo>
                  <a:pt x="75648" y="762362"/>
                </a:lnTo>
                <a:lnTo>
                  <a:pt x="60149" y="806366"/>
                </a:lnTo>
                <a:lnTo>
                  <a:pt x="46341" y="851166"/>
                </a:lnTo>
                <a:lnTo>
                  <a:pt x="34259" y="896722"/>
                </a:lnTo>
                <a:lnTo>
                  <a:pt x="23938" y="942998"/>
                </a:lnTo>
                <a:lnTo>
                  <a:pt x="15415" y="989955"/>
                </a:lnTo>
                <a:lnTo>
                  <a:pt x="8724" y="1037554"/>
                </a:lnTo>
                <a:lnTo>
                  <a:pt x="3901" y="1085758"/>
                </a:lnTo>
                <a:lnTo>
                  <a:pt x="981" y="1134530"/>
                </a:lnTo>
                <a:lnTo>
                  <a:pt x="0" y="1183830"/>
                </a:lnTo>
                <a:lnTo>
                  <a:pt x="987" y="1232627"/>
                </a:lnTo>
                <a:lnTo>
                  <a:pt x="3924" y="1280922"/>
                </a:lnTo>
                <a:lnTo>
                  <a:pt x="8772" y="1328677"/>
                </a:lnTo>
                <a:lnTo>
                  <a:pt x="15494" y="1375853"/>
                </a:lnTo>
                <a:lnTo>
                  <a:pt x="24051" y="1422412"/>
                </a:lnTo>
                <a:lnTo>
                  <a:pt x="34405" y="1468317"/>
                </a:lnTo>
                <a:lnTo>
                  <a:pt x="46518" y="1513529"/>
                </a:lnTo>
                <a:lnTo>
                  <a:pt x="60352" y="1558011"/>
                </a:lnTo>
                <a:lnTo>
                  <a:pt x="75869" y="1601723"/>
                </a:lnTo>
                <a:lnTo>
                  <a:pt x="93031" y="1644629"/>
                </a:lnTo>
                <a:lnTo>
                  <a:pt x="111800" y="1686690"/>
                </a:lnTo>
                <a:lnTo>
                  <a:pt x="132137" y="1727867"/>
                </a:lnTo>
                <a:lnTo>
                  <a:pt x="154005" y="1768123"/>
                </a:lnTo>
                <a:lnTo>
                  <a:pt x="177365" y="1807420"/>
                </a:lnTo>
                <a:lnTo>
                  <a:pt x="202180" y="1845720"/>
                </a:lnTo>
                <a:lnTo>
                  <a:pt x="228411" y="1882984"/>
                </a:lnTo>
                <a:lnTo>
                  <a:pt x="256020" y="1919174"/>
                </a:lnTo>
                <a:lnTo>
                  <a:pt x="284970" y="1954253"/>
                </a:lnTo>
                <a:lnTo>
                  <a:pt x="315221" y="1988182"/>
                </a:lnTo>
                <a:lnTo>
                  <a:pt x="346736" y="2020924"/>
                </a:lnTo>
                <a:lnTo>
                  <a:pt x="379478" y="2052439"/>
                </a:lnTo>
                <a:lnTo>
                  <a:pt x="413407" y="2082690"/>
                </a:lnTo>
                <a:lnTo>
                  <a:pt x="448486" y="2111640"/>
                </a:lnTo>
                <a:lnTo>
                  <a:pt x="484676" y="2139249"/>
                </a:lnTo>
                <a:lnTo>
                  <a:pt x="521940" y="2165480"/>
                </a:lnTo>
                <a:lnTo>
                  <a:pt x="560240" y="2190295"/>
                </a:lnTo>
                <a:lnTo>
                  <a:pt x="599537" y="2213655"/>
                </a:lnTo>
                <a:lnTo>
                  <a:pt x="639793" y="2235523"/>
                </a:lnTo>
                <a:lnTo>
                  <a:pt x="680970" y="2255860"/>
                </a:lnTo>
                <a:lnTo>
                  <a:pt x="723031" y="2274629"/>
                </a:lnTo>
                <a:lnTo>
                  <a:pt x="765937" y="2291791"/>
                </a:lnTo>
                <a:lnTo>
                  <a:pt x="809649" y="2307308"/>
                </a:lnTo>
                <a:lnTo>
                  <a:pt x="854131" y="2321142"/>
                </a:lnTo>
                <a:lnTo>
                  <a:pt x="899343" y="2333255"/>
                </a:lnTo>
                <a:lnTo>
                  <a:pt x="945248" y="2343609"/>
                </a:lnTo>
                <a:lnTo>
                  <a:pt x="991807" y="2352166"/>
                </a:lnTo>
                <a:lnTo>
                  <a:pt x="1038983" y="2358888"/>
                </a:lnTo>
                <a:lnTo>
                  <a:pt x="1086738" y="2363736"/>
                </a:lnTo>
                <a:lnTo>
                  <a:pt x="1135033" y="2366673"/>
                </a:lnTo>
                <a:lnTo>
                  <a:pt x="1183830" y="2367661"/>
                </a:lnTo>
                <a:lnTo>
                  <a:pt x="1232627" y="2366673"/>
                </a:lnTo>
                <a:lnTo>
                  <a:pt x="1280922" y="2363736"/>
                </a:lnTo>
                <a:lnTo>
                  <a:pt x="1328677" y="2358888"/>
                </a:lnTo>
                <a:lnTo>
                  <a:pt x="1375853" y="2352166"/>
                </a:lnTo>
                <a:lnTo>
                  <a:pt x="1422413" y="2343609"/>
                </a:lnTo>
                <a:lnTo>
                  <a:pt x="1468318" y="2333255"/>
                </a:lnTo>
                <a:lnTo>
                  <a:pt x="1513531" y="2321142"/>
                </a:lnTo>
                <a:lnTo>
                  <a:pt x="1558012" y="2307308"/>
                </a:lnTo>
                <a:lnTo>
                  <a:pt x="1601725" y="2291791"/>
                </a:lnTo>
                <a:lnTo>
                  <a:pt x="1644631" y="2274629"/>
                </a:lnTo>
                <a:lnTo>
                  <a:pt x="1686692" y="2255860"/>
                </a:lnTo>
                <a:lnTo>
                  <a:pt x="1727870" y="2235523"/>
                </a:lnTo>
                <a:lnTo>
                  <a:pt x="1768126" y="2213655"/>
                </a:lnTo>
                <a:lnTo>
                  <a:pt x="1807424" y="2190295"/>
                </a:lnTo>
                <a:lnTo>
                  <a:pt x="1845724" y="2165480"/>
                </a:lnTo>
                <a:lnTo>
                  <a:pt x="1882988" y="2139249"/>
                </a:lnTo>
                <a:lnTo>
                  <a:pt x="1919179" y="2111640"/>
                </a:lnTo>
                <a:lnTo>
                  <a:pt x="1954258" y="2082690"/>
                </a:lnTo>
                <a:lnTo>
                  <a:pt x="1988188" y="2052439"/>
                </a:lnTo>
                <a:lnTo>
                  <a:pt x="2020930" y="2020924"/>
                </a:lnTo>
                <a:lnTo>
                  <a:pt x="2052446" y="1988182"/>
                </a:lnTo>
                <a:lnTo>
                  <a:pt x="2082698" y="1954253"/>
                </a:lnTo>
                <a:lnTo>
                  <a:pt x="2111648" y="1919174"/>
                </a:lnTo>
                <a:lnTo>
                  <a:pt x="2139257" y="1882984"/>
                </a:lnTo>
                <a:lnTo>
                  <a:pt x="2165489" y="1845720"/>
                </a:lnTo>
                <a:lnTo>
                  <a:pt x="2190304" y="1807420"/>
                </a:lnTo>
                <a:lnTo>
                  <a:pt x="2213665" y="1768123"/>
                </a:lnTo>
                <a:lnTo>
                  <a:pt x="2235533" y="1727867"/>
                </a:lnTo>
                <a:lnTo>
                  <a:pt x="2255871" y="1686690"/>
                </a:lnTo>
                <a:lnTo>
                  <a:pt x="2274640" y="1644629"/>
                </a:lnTo>
                <a:lnTo>
                  <a:pt x="2291802" y="1601723"/>
                </a:lnTo>
                <a:lnTo>
                  <a:pt x="2307319" y="1558011"/>
                </a:lnTo>
                <a:lnTo>
                  <a:pt x="2321154" y="1513529"/>
                </a:lnTo>
                <a:lnTo>
                  <a:pt x="2333267" y="1468317"/>
                </a:lnTo>
                <a:lnTo>
                  <a:pt x="2343621" y="1422412"/>
                </a:lnTo>
                <a:lnTo>
                  <a:pt x="2352178" y="1375853"/>
                </a:lnTo>
                <a:lnTo>
                  <a:pt x="2358900" y="1328677"/>
                </a:lnTo>
                <a:lnTo>
                  <a:pt x="2363749" y="1280922"/>
                </a:lnTo>
                <a:lnTo>
                  <a:pt x="2366686" y="1232627"/>
                </a:lnTo>
                <a:lnTo>
                  <a:pt x="2367673" y="1183830"/>
                </a:lnTo>
                <a:lnTo>
                  <a:pt x="2366686" y="1135032"/>
                </a:lnTo>
                <a:lnTo>
                  <a:pt x="2363749" y="1086736"/>
                </a:lnTo>
                <a:lnTo>
                  <a:pt x="2358900" y="1038981"/>
                </a:lnTo>
                <a:lnTo>
                  <a:pt x="2352178" y="991804"/>
                </a:lnTo>
                <a:lnTo>
                  <a:pt x="2343621" y="945244"/>
                </a:lnTo>
                <a:lnTo>
                  <a:pt x="2333267" y="899339"/>
                </a:lnTo>
                <a:lnTo>
                  <a:pt x="2321154" y="854126"/>
                </a:lnTo>
                <a:lnTo>
                  <a:pt x="2307319" y="809644"/>
                </a:lnTo>
                <a:lnTo>
                  <a:pt x="2291802" y="765931"/>
                </a:lnTo>
                <a:lnTo>
                  <a:pt x="2274640" y="723026"/>
                </a:lnTo>
                <a:lnTo>
                  <a:pt x="2255871" y="680965"/>
                </a:lnTo>
                <a:lnTo>
                  <a:pt x="2235533" y="639787"/>
                </a:lnTo>
                <a:lnTo>
                  <a:pt x="2213665" y="599531"/>
                </a:lnTo>
                <a:lnTo>
                  <a:pt x="2190304" y="560234"/>
                </a:lnTo>
                <a:lnTo>
                  <a:pt x="2165489" y="521935"/>
                </a:lnTo>
                <a:lnTo>
                  <a:pt x="2139257" y="484671"/>
                </a:lnTo>
                <a:lnTo>
                  <a:pt x="2111648" y="448480"/>
                </a:lnTo>
                <a:lnTo>
                  <a:pt x="2082698" y="413402"/>
                </a:lnTo>
                <a:lnTo>
                  <a:pt x="2052446" y="379473"/>
                </a:lnTo>
                <a:lnTo>
                  <a:pt x="2020930" y="346732"/>
                </a:lnTo>
                <a:lnTo>
                  <a:pt x="1988188" y="315217"/>
                </a:lnTo>
                <a:lnTo>
                  <a:pt x="1954258" y="284965"/>
                </a:lnTo>
                <a:lnTo>
                  <a:pt x="1919179" y="256016"/>
                </a:lnTo>
                <a:lnTo>
                  <a:pt x="1882988" y="228407"/>
                </a:lnTo>
                <a:lnTo>
                  <a:pt x="1845724" y="202177"/>
                </a:lnTo>
                <a:lnTo>
                  <a:pt x="1807424" y="177362"/>
                </a:lnTo>
                <a:lnTo>
                  <a:pt x="1768126" y="154002"/>
                </a:lnTo>
                <a:lnTo>
                  <a:pt x="1727870" y="132135"/>
                </a:lnTo>
                <a:lnTo>
                  <a:pt x="1686692" y="111798"/>
                </a:lnTo>
                <a:lnTo>
                  <a:pt x="1644631" y="93029"/>
                </a:lnTo>
                <a:lnTo>
                  <a:pt x="1601725" y="75868"/>
                </a:lnTo>
                <a:lnTo>
                  <a:pt x="1558012" y="60351"/>
                </a:lnTo>
                <a:lnTo>
                  <a:pt x="1513531" y="46517"/>
                </a:lnTo>
                <a:lnTo>
                  <a:pt x="1468318" y="34404"/>
                </a:lnTo>
                <a:lnTo>
                  <a:pt x="1422413" y="24050"/>
                </a:lnTo>
                <a:lnTo>
                  <a:pt x="1375853" y="15494"/>
                </a:lnTo>
                <a:lnTo>
                  <a:pt x="1328677" y="8772"/>
                </a:lnTo>
                <a:lnTo>
                  <a:pt x="1280922" y="3924"/>
                </a:lnTo>
                <a:lnTo>
                  <a:pt x="1232627" y="987"/>
                </a:lnTo>
                <a:lnTo>
                  <a:pt x="118383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lang="en-GB" noProof="0" dirty="0">
              <a:latin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85550F-5968-43E2-9755-89EF02255B5E}"/>
              </a:ext>
            </a:extLst>
          </p:cNvPr>
          <p:cNvSpPr txBox="1"/>
          <p:nvPr/>
        </p:nvSpPr>
        <p:spPr>
          <a:xfrm>
            <a:off x="2383601" y="2640621"/>
            <a:ext cx="33365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EIF will combine </a:t>
            </a:r>
          </a:p>
          <a:p>
            <a:pPr algn="ctr"/>
            <a:r>
              <a:rPr lang="en-US" b="1" u="sng" dirty="0" err="1">
                <a:solidFill>
                  <a:schemeClr val="bg1"/>
                </a:solidFill>
              </a:rPr>
              <a:t>InvestEU</a:t>
            </a:r>
            <a:r>
              <a:rPr lang="en-US" b="1" u="sng" dirty="0">
                <a:solidFill>
                  <a:schemeClr val="bg1"/>
                </a:solidFill>
              </a:rPr>
              <a:t> Space </a:t>
            </a:r>
            <a:r>
              <a:rPr lang="en-US" dirty="0">
                <a:solidFill>
                  <a:schemeClr val="bg1"/>
                </a:solidFill>
              </a:rPr>
              <a:t>resources with those of the European Space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b="1" u="sng" dirty="0">
                <a:solidFill>
                  <a:schemeClr val="bg1"/>
                </a:solidFill>
              </a:rPr>
              <a:t>Cassini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top-up)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EUR 600m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(total, until 2027)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3" name="object 3">
            <a:extLst>
              <a:ext uri="{FF2B5EF4-FFF2-40B4-BE49-F238E27FC236}">
                <a16:creationId xmlns:a16="http://schemas.microsoft.com/office/drawing/2014/main" id="{330DABB2-FB3E-4B7F-A6CF-1DD462F47A8D}"/>
              </a:ext>
            </a:extLst>
          </p:cNvPr>
          <p:cNvSpPr>
            <a:spLocks noChangeAspect="1"/>
          </p:cNvSpPr>
          <p:nvPr/>
        </p:nvSpPr>
        <p:spPr>
          <a:xfrm>
            <a:off x="3959305" y="5032907"/>
            <a:ext cx="1728000" cy="1728000"/>
          </a:xfrm>
          <a:custGeom>
            <a:avLst/>
            <a:gdLst/>
            <a:ahLst/>
            <a:cxnLst/>
            <a:rect l="l" t="t" r="r" b="b"/>
            <a:pathLst>
              <a:path w="2367915" h="2367915">
                <a:moveTo>
                  <a:pt x="1183830" y="0"/>
                </a:moveTo>
                <a:lnTo>
                  <a:pt x="1101255" y="2882"/>
                </a:lnTo>
                <a:lnTo>
                  <a:pt x="1052143" y="7300"/>
                </a:lnTo>
                <a:lnTo>
                  <a:pt x="1003693" y="13614"/>
                </a:lnTo>
                <a:lnTo>
                  <a:pt x="955943" y="21788"/>
                </a:lnTo>
                <a:lnTo>
                  <a:pt x="908926" y="31783"/>
                </a:lnTo>
                <a:lnTo>
                  <a:pt x="862678" y="43561"/>
                </a:lnTo>
                <a:lnTo>
                  <a:pt x="817235" y="57084"/>
                </a:lnTo>
                <a:lnTo>
                  <a:pt x="772632" y="72314"/>
                </a:lnTo>
                <a:lnTo>
                  <a:pt x="728904" y="89214"/>
                </a:lnTo>
                <a:lnTo>
                  <a:pt x="686088" y="107744"/>
                </a:lnTo>
                <a:lnTo>
                  <a:pt x="644218" y="127868"/>
                </a:lnTo>
                <a:lnTo>
                  <a:pt x="603330" y="149547"/>
                </a:lnTo>
                <a:lnTo>
                  <a:pt x="563459" y="172743"/>
                </a:lnTo>
                <a:lnTo>
                  <a:pt x="524641" y="197418"/>
                </a:lnTo>
                <a:lnTo>
                  <a:pt x="486912" y="223534"/>
                </a:lnTo>
                <a:lnTo>
                  <a:pt x="450306" y="251053"/>
                </a:lnTo>
                <a:lnTo>
                  <a:pt x="414859" y="279937"/>
                </a:lnTo>
                <a:lnTo>
                  <a:pt x="380606" y="310148"/>
                </a:lnTo>
                <a:lnTo>
                  <a:pt x="347583" y="341649"/>
                </a:lnTo>
                <a:lnTo>
                  <a:pt x="315826" y="374400"/>
                </a:lnTo>
                <a:lnTo>
                  <a:pt x="285370" y="408365"/>
                </a:lnTo>
                <a:lnTo>
                  <a:pt x="256250" y="443504"/>
                </a:lnTo>
                <a:lnTo>
                  <a:pt x="228502" y="479781"/>
                </a:lnTo>
                <a:lnTo>
                  <a:pt x="202160" y="517157"/>
                </a:lnTo>
                <a:lnTo>
                  <a:pt x="177262" y="555593"/>
                </a:lnTo>
                <a:lnTo>
                  <a:pt x="153841" y="595053"/>
                </a:lnTo>
                <a:lnTo>
                  <a:pt x="131934" y="635498"/>
                </a:lnTo>
                <a:lnTo>
                  <a:pt x="111576" y="676889"/>
                </a:lnTo>
                <a:lnTo>
                  <a:pt x="92802" y="719190"/>
                </a:lnTo>
                <a:lnTo>
                  <a:pt x="75648" y="762362"/>
                </a:lnTo>
                <a:lnTo>
                  <a:pt x="60149" y="806366"/>
                </a:lnTo>
                <a:lnTo>
                  <a:pt x="46341" y="851166"/>
                </a:lnTo>
                <a:lnTo>
                  <a:pt x="34259" y="896722"/>
                </a:lnTo>
                <a:lnTo>
                  <a:pt x="23938" y="942998"/>
                </a:lnTo>
                <a:lnTo>
                  <a:pt x="15415" y="989955"/>
                </a:lnTo>
                <a:lnTo>
                  <a:pt x="8724" y="1037554"/>
                </a:lnTo>
                <a:lnTo>
                  <a:pt x="3901" y="1085758"/>
                </a:lnTo>
                <a:lnTo>
                  <a:pt x="981" y="1134530"/>
                </a:lnTo>
                <a:lnTo>
                  <a:pt x="0" y="1183830"/>
                </a:lnTo>
                <a:lnTo>
                  <a:pt x="987" y="1232627"/>
                </a:lnTo>
                <a:lnTo>
                  <a:pt x="3924" y="1280922"/>
                </a:lnTo>
                <a:lnTo>
                  <a:pt x="8772" y="1328677"/>
                </a:lnTo>
                <a:lnTo>
                  <a:pt x="15494" y="1375853"/>
                </a:lnTo>
                <a:lnTo>
                  <a:pt x="24051" y="1422412"/>
                </a:lnTo>
                <a:lnTo>
                  <a:pt x="34405" y="1468317"/>
                </a:lnTo>
                <a:lnTo>
                  <a:pt x="46518" y="1513529"/>
                </a:lnTo>
                <a:lnTo>
                  <a:pt x="60352" y="1558011"/>
                </a:lnTo>
                <a:lnTo>
                  <a:pt x="75869" y="1601723"/>
                </a:lnTo>
                <a:lnTo>
                  <a:pt x="93031" y="1644629"/>
                </a:lnTo>
                <a:lnTo>
                  <a:pt x="111800" y="1686690"/>
                </a:lnTo>
                <a:lnTo>
                  <a:pt x="132137" y="1727867"/>
                </a:lnTo>
                <a:lnTo>
                  <a:pt x="154005" y="1768123"/>
                </a:lnTo>
                <a:lnTo>
                  <a:pt x="177365" y="1807420"/>
                </a:lnTo>
                <a:lnTo>
                  <a:pt x="202180" y="1845720"/>
                </a:lnTo>
                <a:lnTo>
                  <a:pt x="228411" y="1882984"/>
                </a:lnTo>
                <a:lnTo>
                  <a:pt x="256020" y="1919174"/>
                </a:lnTo>
                <a:lnTo>
                  <a:pt x="284970" y="1954253"/>
                </a:lnTo>
                <a:lnTo>
                  <a:pt x="315221" y="1988182"/>
                </a:lnTo>
                <a:lnTo>
                  <a:pt x="346736" y="2020924"/>
                </a:lnTo>
                <a:lnTo>
                  <a:pt x="379478" y="2052439"/>
                </a:lnTo>
                <a:lnTo>
                  <a:pt x="413407" y="2082690"/>
                </a:lnTo>
                <a:lnTo>
                  <a:pt x="448486" y="2111640"/>
                </a:lnTo>
                <a:lnTo>
                  <a:pt x="484676" y="2139249"/>
                </a:lnTo>
                <a:lnTo>
                  <a:pt x="521940" y="2165480"/>
                </a:lnTo>
                <a:lnTo>
                  <a:pt x="560240" y="2190295"/>
                </a:lnTo>
                <a:lnTo>
                  <a:pt x="599537" y="2213655"/>
                </a:lnTo>
                <a:lnTo>
                  <a:pt x="639793" y="2235523"/>
                </a:lnTo>
                <a:lnTo>
                  <a:pt x="680970" y="2255860"/>
                </a:lnTo>
                <a:lnTo>
                  <a:pt x="723031" y="2274629"/>
                </a:lnTo>
                <a:lnTo>
                  <a:pt x="765937" y="2291791"/>
                </a:lnTo>
                <a:lnTo>
                  <a:pt x="809649" y="2307308"/>
                </a:lnTo>
                <a:lnTo>
                  <a:pt x="854131" y="2321142"/>
                </a:lnTo>
                <a:lnTo>
                  <a:pt x="899343" y="2333255"/>
                </a:lnTo>
                <a:lnTo>
                  <a:pt x="945248" y="2343609"/>
                </a:lnTo>
                <a:lnTo>
                  <a:pt x="991807" y="2352166"/>
                </a:lnTo>
                <a:lnTo>
                  <a:pt x="1038983" y="2358888"/>
                </a:lnTo>
                <a:lnTo>
                  <a:pt x="1086738" y="2363736"/>
                </a:lnTo>
                <a:lnTo>
                  <a:pt x="1135033" y="2366673"/>
                </a:lnTo>
                <a:lnTo>
                  <a:pt x="1183830" y="2367661"/>
                </a:lnTo>
                <a:lnTo>
                  <a:pt x="1232627" y="2366673"/>
                </a:lnTo>
                <a:lnTo>
                  <a:pt x="1280922" y="2363736"/>
                </a:lnTo>
                <a:lnTo>
                  <a:pt x="1328677" y="2358888"/>
                </a:lnTo>
                <a:lnTo>
                  <a:pt x="1375853" y="2352166"/>
                </a:lnTo>
                <a:lnTo>
                  <a:pt x="1422413" y="2343609"/>
                </a:lnTo>
                <a:lnTo>
                  <a:pt x="1468318" y="2333255"/>
                </a:lnTo>
                <a:lnTo>
                  <a:pt x="1513531" y="2321142"/>
                </a:lnTo>
                <a:lnTo>
                  <a:pt x="1558012" y="2307308"/>
                </a:lnTo>
                <a:lnTo>
                  <a:pt x="1601725" y="2291791"/>
                </a:lnTo>
                <a:lnTo>
                  <a:pt x="1644631" y="2274629"/>
                </a:lnTo>
                <a:lnTo>
                  <a:pt x="1686692" y="2255860"/>
                </a:lnTo>
                <a:lnTo>
                  <a:pt x="1727870" y="2235523"/>
                </a:lnTo>
                <a:lnTo>
                  <a:pt x="1768126" y="2213655"/>
                </a:lnTo>
                <a:lnTo>
                  <a:pt x="1807424" y="2190295"/>
                </a:lnTo>
                <a:lnTo>
                  <a:pt x="1845724" y="2165480"/>
                </a:lnTo>
                <a:lnTo>
                  <a:pt x="1882988" y="2139249"/>
                </a:lnTo>
                <a:lnTo>
                  <a:pt x="1919179" y="2111640"/>
                </a:lnTo>
                <a:lnTo>
                  <a:pt x="1954258" y="2082690"/>
                </a:lnTo>
                <a:lnTo>
                  <a:pt x="1988188" y="2052439"/>
                </a:lnTo>
                <a:lnTo>
                  <a:pt x="2020930" y="2020924"/>
                </a:lnTo>
                <a:lnTo>
                  <a:pt x="2052446" y="1988182"/>
                </a:lnTo>
                <a:lnTo>
                  <a:pt x="2082698" y="1954253"/>
                </a:lnTo>
                <a:lnTo>
                  <a:pt x="2111648" y="1919174"/>
                </a:lnTo>
                <a:lnTo>
                  <a:pt x="2139257" y="1882984"/>
                </a:lnTo>
                <a:lnTo>
                  <a:pt x="2165489" y="1845720"/>
                </a:lnTo>
                <a:lnTo>
                  <a:pt x="2190304" y="1807420"/>
                </a:lnTo>
                <a:lnTo>
                  <a:pt x="2213665" y="1768123"/>
                </a:lnTo>
                <a:lnTo>
                  <a:pt x="2235533" y="1727867"/>
                </a:lnTo>
                <a:lnTo>
                  <a:pt x="2255871" y="1686690"/>
                </a:lnTo>
                <a:lnTo>
                  <a:pt x="2274640" y="1644629"/>
                </a:lnTo>
                <a:lnTo>
                  <a:pt x="2291802" y="1601723"/>
                </a:lnTo>
                <a:lnTo>
                  <a:pt x="2307319" y="1558011"/>
                </a:lnTo>
                <a:lnTo>
                  <a:pt x="2321154" y="1513529"/>
                </a:lnTo>
                <a:lnTo>
                  <a:pt x="2333267" y="1468317"/>
                </a:lnTo>
                <a:lnTo>
                  <a:pt x="2343621" y="1422412"/>
                </a:lnTo>
                <a:lnTo>
                  <a:pt x="2352178" y="1375853"/>
                </a:lnTo>
                <a:lnTo>
                  <a:pt x="2358900" y="1328677"/>
                </a:lnTo>
                <a:lnTo>
                  <a:pt x="2363749" y="1280922"/>
                </a:lnTo>
                <a:lnTo>
                  <a:pt x="2366686" y="1232627"/>
                </a:lnTo>
                <a:lnTo>
                  <a:pt x="2367673" y="1183830"/>
                </a:lnTo>
                <a:lnTo>
                  <a:pt x="2366686" y="1135032"/>
                </a:lnTo>
                <a:lnTo>
                  <a:pt x="2363749" y="1086736"/>
                </a:lnTo>
                <a:lnTo>
                  <a:pt x="2358900" y="1038981"/>
                </a:lnTo>
                <a:lnTo>
                  <a:pt x="2352178" y="991804"/>
                </a:lnTo>
                <a:lnTo>
                  <a:pt x="2343621" y="945244"/>
                </a:lnTo>
                <a:lnTo>
                  <a:pt x="2333267" y="899339"/>
                </a:lnTo>
                <a:lnTo>
                  <a:pt x="2321154" y="854126"/>
                </a:lnTo>
                <a:lnTo>
                  <a:pt x="2307319" y="809644"/>
                </a:lnTo>
                <a:lnTo>
                  <a:pt x="2291802" y="765931"/>
                </a:lnTo>
                <a:lnTo>
                  <a:pt x="2274640" y="723026"/>
                </a:lnTo>
                <a:lnTo>
                  <a:pt x="2255871" y="680965"/>
                </a:lnTo>
                <a:lnTo>
                  <a:pt x="2235533" y="639787"/>
                </a:lnTo>
                <a:lnTo>
                  <a:pt x="2213665" y="599531"/>
                </a:lnTo>
                <a:lnTo>
                  <a:pt x="2190304" y="560234"/>
                </a:lnTo>
                <a:lnTo>
                  <a:pt x="2165489" y="521935"/>
                </a:lnTo>
                <a:lnTo>
                  <a:pt x="2139257" y="484671"/>
                </a:lnTo>
                <a:lnTo>
                  <a:pt x="2111648" y="448480"/>
                </a:lnTo>
                <a:lnTo>
                  <a:pt x="2082698" y="413402"/>
                </a:lnTo>
                <a:lnTo>
                  <a:pt x="2052446" y="379473"/>
                </a:lnTo>
                <a:lnTo>
                  <a:pt x="2020930" y="346732"/>
                </a:lnTo>
                <a:lnTo>
                  <a:pt x="1988188" y="315217"/>
                </a:lnTo>
                <a:lnTo>
                  <a:pt x="1954258" y="284965"/>
                </a:lnTo>
                <a:lnTo>
                  <a:pt x="1919179" y="256016"/>
                </a:lnTo>
                <a:lnTo>
                  <a:pt x="1882988" y="228407"/>
                </a:lnTo>
                <a:lnTo>
                  <a:pt x="1845724" y="202177"/>
                </a:lnTo>
                <a:lnTo>
                  <a:pt x="1807424" y="177362"/>
                </a:lnTo>
                <a:lnTo>
                  <a:pt x="1768126" y="154002"/>
                </a:lnTo>
                <a:lnTo>
                  <a:pt x="1727870" y="132135"/>
                </a:lnTo>
                <a:lnTo>
                  <a:pt x="1686692" y="111798"/>
                </a:lnTo>
                <a:lnTo>
                  <a:pt x="1644631" y="93029"/>
                </a:lnTo>
                <a:lnTo>
                  <a:pt x="1601725" y="75868"/>
                </a:lnTo>
                <a:lnTo>
                  <a:pt x="1558012" y="60351"/>
                </a:lnTo>
                <a:lnTo>
                  <a:pt x="1513531" y="46517"/>
                </a:lnTo>
                <a:lnTo>
                  <a:pt x="1468318" y="34404"/>
                </a:lnTo>
                <a:lnTo>
                  <a:pt x="1422413" y="24050"/>
                </a:lnTo>
                <a:lnTo>
                  <a:pt x="1375853" y="15494"/>
                </a:lnTo>
                <a:lnTo>
                  <a:pt x="1328677" y="8772"/>
                </a:lnTo>
                <a:lnTo>
                  <a:pt x="1280922" y="3924"/>
                </a:lnTo>
                <a:lnTo>
                  <a:pt x="1232627" y="987"/>
                </a:lnTo>
                <a:lnTo>
                  <a:pt x="118383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GB" noProof="0" dirty="0">
              <a:latin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35A24FD-2A44-426B-9338-BC1C6ED578EE}"/>
              </a:ext>
            </a:extLst>
          </p:cNvPr>
          <p:cNvSpPr txBox="1"/>
          <p:nvPr/>
        </p:nvSpPr>
        <p:spPr>
          <a:xfrm>
            <a:off x="3992836" y="5232289"/>
            <a:ext cx="1727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Jan 2022</a:t>
            </a:r>
          </a:p>
          <a:p>
            <a:pPr algn="ctr"/>
            <a:r>
              <a:rPr lang="en-US" dirty="0"/>
              <a:t>Signature of MoU </a:t>
            </a:r>
          </a:p>
          <a:p>
            <a:pPr algn="ctr"/>
            <a:r>
              <a:rPr lang="en-US" dirty="0"/>
              <a:t>with ESA</a:t>
            </a:r>
            <a:endParaRPr lang="en-GB" dirty="0"/>
          </a:p>
        </p:txBody>
      </p:sp>
      <p:sp>
        <p:nvSpPr>
          <p:cNvPr id="67" name="object 3">
            <a:extLst>
              <a:ext uri="{FF2B5EF4-FFF2-40B4-BE49-F238E27FC236}">
                <a16:creationId xmlns:a16="http://schemas.microsoft.com/office/drawing/2014/main" id="{674AC86D-7956-4A20-8D77-9845C636EA84}"/>
              </a:ext>
            </a:extLst>
          </p:cNvPr>
          <p:cNvSpPr>
            <a:spLocks noChangeAspect="1"/>
          </p:cNvSpPr>
          <p:nvPr/>
        </p:nvSpPr>
        <p:spPr>
          <a:xfrm>
            <a:off x="8573448" y="704531"/>
            <a:ext cx="2900558" cy="2900558"/>
          </a:xfrm>
          <a:custGeom>
            <a:avLst/>
            <a:gdLst/>
            <a:ahLst/>
            <a:cxnLst/>
            <a:rect l="l" t="t" r="r" b="b"/>
            <a:pathLst>
              <a:path w="2367915" h="2367915">
                <a:moveTo>
                  <a:pt x="1183830" y="0"/>
                </a:moveTo>
                <a:lnTo>
                  <a:pt x="1101255" y="2882"/>
                </a:lnTo>
                <a:lnTo>
                  <a:pt x="1052143" y="7300"/>
                </a:lnTo>
                <a:lnTo>
                  <a:pt x="1003693" y="13614"/>
                </a:lnTo>
                <a:lnTo>
                  <a:pt x="955943" y="21788"/>
                </a:lnTo>
                <a:lnTo>
                  <a:pt x="908926" y="31783"/>
                </a:lnTo>
                <a:lnTo>
                  <a:pt x="862678" y="43561"/>
                </a:lnTo>
                <a:lnTo>
                  <a:pt x="817235" y="57084"/>
                </a:lnTo>
                <a:lnTo>
                  <a:pt x="772632" y="72314"/>
                </a:lnTo>
                <a:lnTo>
                  <a:pt x="728904" y="89214"/>
                </a:lnTo>
                <a:lnTo>
                  <a:pt x="686088" y="107744"/>
                </a:lnTo>
                <a:lnTo>
                  <a:pt x="644218" y="127868"/>
                </a:lnTo>
                <a:lnTo>
                  <a:pt x="603330" y="149547"/>
                </a:lnTo>
                <a:lnTo>
                  <a:pt x="563459" y="172743"/>
                </a:lnTo>
                <a:lnTo>
                  <a:pt x="524641" y="197418"/>
                </a:lnTo>
                <a:lnTo>
                  <a:pt x="486912" y="223534"/>
                </a:lnTo>
                <a:lnTo>
                  <a:pt x="450306" y="251053"/>
                </a:lnTo>
                <a:lnTo>
                  <a:pt x="414859" y="279937"/>
                </a:lnTo>
                <a:lnTo>
                  <a:pt x="380606" y="310148"/>
                </a:lnTo>
                <a:lnTo>
                  <a:pt x="347583" y="341649"/>
                </a:lnTo>
                <a:lnTo>
                  <a:pt x="315826" y="374400"/>
                </a:lnTo>
                <a:lnTo>
                  <a:pt x="285370" y="408365"/>
                </a:lnTo>
                <a:lnTo>
                  <a:pt x="256250" y="443504"/>
                </a:lnTo>
                <a:lnTo>
                  <a:pt x="228502" y="479781"/>
                </a:lnTo>
                <a:lnTo>
                  <a:pt x="202160" y="517157"/>
                </a:lnTo>
                <a:lnTo>
                  <a:pt x="177262" y="555593"/>
                </a:lnTo>
                <a:lnTo>
                  <a:pt x="153841" y="595053"/>
                </a:lnTo>
                <a:lnTo>
                  <a:pt x="131934" y="635498"/>
                </a:lnTo>
                <a:lnTo>
                  <a:pt x="111576" y="676889"/>
                </a:lnTo>
                <a:lnTo>
                  <a:pt x="92802" y="719190"/>
                </a:lnTo>
                <a:lnTo>
                  <a:pt x="75648" y="762362"/>
                </a:lnTo>
                <a:lnTo>
                  <a:pt x="60149" y="806366"/>
                </a:lnTo>
                <a:lnTo>
                  <a:pt x="46341" y="851166"/>
                </a:lnTo>
                <a:lnTo>
                  <a:pt x="34259" y="896722"/>
                </a:lnTo>
                <a:lnTo>
                  <a:pt x="23938" y="942998"/>
                </a:lnTo>
                <a:lnTo>
                  <a:pt x="15415" y="989955"/>
                </a:lnTo>
                <a:lnTo>
                  <a:pt x="8724" y="1037554"/>
                </a:lnTo>
                <a:lnTo>
                  <a:pt x="3901" y="1085758"/>
                </a:lnTo>
                <a:lnTo>
                  <a:pt x="981" y="1134530"/>
                </a:lnTo>
                <a:lnTo>
                  <a:pt x="0" y="1183830"/>
                </a:lnTo>
                <a:lnTo>
                  <a:pt x="987" y="1232627"/>
                </a:lnTo>
                <a:lnTo>
                  <a:pt x="3924" y="1280922"/>
                </a:lnTo>
                <a:lnTo>
                  <a:pt x="8772" y="1328677"/>
                </a:lnTo>
                <a:lnTo>
                  <a:pt x="15494" y="1375853"/>
                </a:lnTo>
                <a:lnTo>
                  <a:pt x="24051" y="1422412"/>
                </a:lnTo>
                <a:lnTo>
                  <a:pt x="34405" y="1468317"/>
                </a:lnTo>
                <a:lnTo>
                  <a:pt x="46518" y="1513529"/>
                </a:lnTo>
                <a:lnTo>
                  <a:pt x="60352" y="1558011"/>
                </a:lnTo>
                <a:lnTo>
                  <a:pt x="75869" y="1601723"/>
                </a:lnTo>
                <a:lnTo>
                  <a:pt x="93031" y="1644629"/>
                </a:lnTo>
                <a:lnTo>
                  <a:pt x="111800" y="1686690"/>
                </a:lnTo>
                <a:lnTo>
                  <a:pt x="132137" y="1727867"/>
                </a:lnTo>
                <a:lnTo>
                  <a:pt x="154005" y="1768123"/>
                </a:lnTo>
                <a:lnTo>
                  <a:pt x="177365" y="1807420"/>
                </a:lnTo>
                <a:lnTo>
                  <a:pt x="202180" y="1845720"/>
                </a:lnTo>
                <a:lnTo>
                  <a:pt x="228411" y="1882984"/>
                </a:lnTo>
                <a:lnTo>
                  <a:pt x="256020" y="1919174"/>
                </a:lnTo>
                <a:lnTo>
                  <a:pt x="284970" y="1954253"/>
                </a:lnTo>
                <a:lnTo>
                  <a:pt x="315221" y="1988182"/>
                </a:lnTo>
                <a:lnTo>
                  <a:pt x="346736" y="2020924"/>
                </a:lnTo>
                <a:lnTo>
                  <a:pt x="379478" y="2052439"/>
                </a:lnTo>
                <a:lnTo>
                  <a:pt x="413407" y="2082690"/>
                </a:lnTo>
                <a:lnTo>
                  <a:pt x="448486" y="2111640"/>
                </a:lnTo>
                <a:lnTo>
                  <a:pt x="484676" y="2139249"/>
                </a:lnTo>
                <a:lnTo>
                  <a:pt x="521940" y="2165480"/>
                </a:lnTo>
                <a:lnTo>
                  <a:pt x="560240" y="2190295"/>
                </a:lnTo>
                <a:lnTo>
                  <a:pt x="599537" y="2213655"/>
                </a:lnTo>
                <a:lnTo>
                  <a:pt x="639793" y="2235523"/>
                </a:lnTo>
                <a:lnTo>
                  <a:pt x="680970" y="2255860"/>
                </a:lnTo>
                <a:lnTo>
                  <a:pt x="723031" y="2274629"/>
                </a:lnTo>
                <a:lnTo>
                  <a:pt x="765937" y="2291791"/>
                </a:lnTo>
                <a:lnTo>
                  <a:pt x="809649" y="2307308"/>
                </a:lnTo>
                <a:lnTo>
                  <a:pt x="854131" y="2321142"/>
                </a:lnTo>
                <a:lnTo>
                  <a:pt x="899343" y="2333255"/>
                </a:lnTo>
                <a:lnTo>
                  <a:pt x="945248" y="2343609"/>
                </a:lnTo>
                <a:lnTo>
                  <a:pt x="991807" y="2352166"/>
                </a:lnTo>
                <a:lnTo>
                  <a:pt x="1038983" y="2358888"/>
                </a:lnTo>
                <a:lnTo>
                  <a:pt x="1086738" y="2363736"/>
                </a:lnTo>
                <a:lnTo>
                  <a:pt x="1135033" y="2366673"/>
                </a:lnTo>
                <a:lnTo>
                  <a:pt x="1183830" y="2367661"/>
                </a:lnTo>
                <a:lnTo>
                  <a:pt x="1232627" y="2366673"/>
                </a:lnTo>
                <a:lnTo>
                  <a:pt x="1280922" y="2363736"/>
                </a:lnTo>
                <a:lnTo>
                  <a:pt x="1328677" y="2358888"/>
                </a:lnTo>
                <a:lnTo>
                  <a:pt x="1375853" y="2352166"/>
                </a:lnTo>
                <a:lnTo>
                  <a:pt x="1422413" y="2343609"/>
                </a:lnTo>
                <a:lnTo>
                  <a:pt x="1468318" y="2333255"/>
                </a:lnTo>
                <a:lnTo>
                  <a:pt x="1513531" y="2321142"/>
                </a:lnTo>
                <a:lnTo>
                  <a:pt x="1558012" y="2307308"/>
                </a:lnTo>
                <a:lnTo>
                  <a:pt x="1601725" y="2291791"/>
                </a:lnTo>
                <a:lnTo>
                  <a:pt x="1644631" y="2274629"/>
                </a:lnTo>
                <a:lnTo>
                  <a:pt x="1686692" y="2255860"/>
                </a:lnTo>
                <a:lnTo>
                  <a:pt x="1727870" y="2235523"/>
                </a:lnTo>
                <a:lnTo>
                  <a:pt x="1768126" y="2213655"/>
                </a:lnTo>
                <a:lnTo>
                  <a:pt x="1807424" y="2190295"/>
                </a:lnTo>
                <a:lnTo>
                  <a:pt x="1845724" y="2165480"/>
                </a:lnTo>
                <a:lnTo>
                  <a:pt x="1882988" y="2139249"/>
                </a:lnTo>
                <a:lnTo>
                  <a:pt x="1919179" y="2111640"/>
                </a:lnTo>
                <a:lnTo>
                  <a:pt x="1954258" y="2082690"/>
                </a:lnTo>
                <a:lnTo>
                  <a:pt x="1988188" y="2052439"/>
                </a:lnTo>
                <a:lnTo>
                  <a:pt x="2020930" y="2020924"/>
                </a:lnTo>
                <a:lnTo>
                  <a:pt x="2052446" y="1988182"/>
                </a:lnTo>
                <a:lnTo>
                  <a:pt x="2082698" y="1954253"/>
                </a:lnTo>
                <a:lnTo>
                  <a:pt x="2111648" y="1919174"/>
                </a:lnTo>
                <a:lnTo>
                  <a:pt x="2139257" y="1882984"/>
                </a:lnTo>
                <a:lnTo>
                  <a:pt x="2165489" y="1845720"/>
                </a:lnTo>
                <a:lnTo>
                  <a:pt x="2190304" y="1807420"/>
                </a:lnTo>
                <a:lnTo>
                  <a:pt x="2213665" y="1768123"/>
                </a:lnTo>
                <a:lnTo>
                  <a:pt x="2235533" y="1727867"/>
                </a:lnTo>
                <a:lnTo>
                  <a:pt x="2255871" y="1686690"/>
                </a:lnTo>
                <a:lnTo>
                  <a:pt x="2274640" y="1644629"/>
                </a:lnTo>
                <a:lnTo>
                  <a:pt x="2291802" y="1601723"/>
                </a:lnTo>
                <a:lnTo>
                  <a:pt x="2307319" y="1558011"/>
                </a:lnTo>
                <a:lnTo>
                  <a:pt x="2321154" y="1513529"/>
                </a:lnTo>
                <a:lnTo>
                  <a:pt x="2333267" y="1468317"/>
                </a:lnTo>
                <a:lnTo>
                  <a:pt x="2343621" y="1422412"/>
                </a:lnTo>
                <a:lnTo>
                  <a:pt x="2352178" y="1375853"/>
                </a:lnTo>
                <a:lnTo>
                  <a:pt x="2358900" y="1328677"/>
                </a:lnTo>
                <a:lnTo>
                  <a:pt x="2363749" y="1280922"/>
                </a:lnTo>
                <a:lnTo>
                  <a:pt x="2366686" y="1232627"/>
                </a:lnTo>
                <a:lnTo>
                  <a:pt x="2367673" y="1183830"/>
                </a:lnTo>
                <a:lnTo>
                  <a:pt x="2366686" y="1135032"/>
                </a:lnTo>
                <a:lnTo>
                  <a:pt x="2363749" y="1086736"/>
                </a:lnTo>
                <a:lnTo>
                  <a:pt x="2358900" y="1038981"/>
                </a:lnTo>
                <a:lnTo>
                  <a:pt x="2352178" y="991804"/>
                </a:lnTo>
                <a:lnTo>
                  <a:pt x="2343621" y="945244"/>
                </a:lnTo>
                <a:lnTo>
                  <a:pt x="2333267" y="899339"/>
                </a:lnTo>
                <a:lnTo>
                  <a:pt x="2321154" y="854126"/>
                </a:lnTo>
                <a:lnTo>
                  <a:pt x="2307319" y="809644"/>
                </a:lnTo>
                <a:lnTo>
                  <a:pt x="2291802" y="765931"/>
                </a:lnTo>
                <a:lnTo>
                  <a:pt x="2274640" y="723026"/>
                </a:lnTo>
                <a:lnTo>
                  <a:pt x="2255871" y="680965"/>
                </a:lnTo>
                <a:lnTo>
                  <a:pt x="2235533" y="639787"/>
                </a:lnTo>
                <a:lnTo>
                  <a:pt x="2213665" y="599531"/>
                </a:lnTo>
                <a:lnTo>
                  <a:pt x="2190304" y="560234"/>
                </a:lnTo>
                <a:lnTo>
                  <a:pt x="2165489" y="521935"/>
                </a:lnTo>
                <a:lnTo>
                  <a:pt x="2139257" y="484671"/>
                </a:lnTo>
                <a:lnTo>
                  <a:pt x="2111648" y="448480"/>
                </a:lnTo>
                <a:lnTo>
                  <a:pt x="2082698" y="413402"/>
                </a:lnTo>
                <a:lnTo>
                  <a:pt x="2052446" y="379473"/>
                </a:lnTo>
                <a:lnTo>
                  <a:pt x="2020930" y="346732"/>
                </a:lnTo>
                <a:lnTo>
                  <a:pt x="1988188" y="315217"/>
                </a:lnTo>
                <a:lnTo>
                  <a:pt x="1954258" y="284965"/>
                </a:lnTo>
                <a:lnTo>
                  <a:pt x="1919179" y="256016"/>
                </a:lnTo>
                <a:lnTo>
                  <a:pt x="1882988" y="228407"/>
                </a:lnTo>
                <a:lnTo>
                  <a:pt x="1845724" y="202177"/>
                </a:lnTo>
                <a:lnTo>
                  <a:pt x="1807424" y="177362"/>
                </a:lnTo>
                <a:lnTo>
                  <a:pt x="1768126" y="154002"/>
                </a:lnTo>
                <a:lnTo>
                  <a:pt x="1727870" y="132135"/>
                </a:lnTo>
                <a:lnTo>
                  <a:pt x="1686692" y="111798"/>
                </a:lnTo>
                <a:lnTo>
                  <a:pt x="1644631" y="93029"/>
                </a:lnTo>
                <a:lnTo>
                  <a:pt x="1601725" y="75868"/>
                </a:lnTo>
                <a:lnTo>
                  <a:pt x="1558012" y="60351"/>
                </a:lnTo>
                <a:lnTo>
                  <a:pt x="1513531" y="46517"/>
                </a:lnTo>
                <a:lnTo>
                  <a:pt x="1468318" y="34404"/>
                </a:lnTo>
                <a:lnTo>
                  <a:pt x="1422413" y="24050"/>
                </a:lnTo>
                <a:lnTo>
                  <a:pt x="1375853" y="15494"/>
                </a:lnTo>
                <a:lnTo>
                  <a:pt x="1328677" y="8772"/>
                </a:lnTo>
                <a:lnTo>
                  <a:pt x="1280922" y="3924"/>
                </a:lnTo>
                <a:lnTo>
                  <a:pt x="1232627" y="987"/>
                </a:lnTo>
                <a:lnTo>
                  <a:pt x="118383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GB" noProof="0" dirty="0">
              <a:latin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28F5C50-C811-460E-BC24-500712752341}"/>
              </a:ext>
            </a:extLst>
          </p:cNvPr>
          <p:cNvSpPr txBox="1"/>
          <p:nvPr/>
        </p:nvSpPr>
        <p:spPr>
          <a:xfrm>
            <a:off x="8893506" y="1346190"/>
            <a:ext cx="2415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/>
              <a:t>Jun 2022</a:t>
            </a:r>
          </a:p>
          <a:p>
            <a:pPr algn="ctr"/>
            <a:r>
              <a:rPr lang="en-US" b="1" dirty="0"/>
              <a:t>Signature of </a:t>
            </a:r>
          </a:p>
          <a:p>
            <a:pPr algn="ctr"/>
            <a:r>
              <a:rPr lang="en-US" b="1" dirty="0"/>
              <a:t>MoU </a:t>
            </a:r>
          </a:p>
          <a:p>
            <a:pPr algn="ctr"/>
            <a:r>
              <a:rPr lang="en-US" b="1" dirty="0"/>
              <a:t>with CNES</a:t>
            </a:r>
            <a:endParaRPr lang="en-GB" b="1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B8B3D5E-1D53-4EEC-BDEE-D3C39871E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722" y="1118851"/>
            <a:ext cx="1165761" cy="1238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147156-4C88-4E0B-8B0B-DEA3D5804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399" y="2706791"/>
            <a:ext cx="2054500" cy="799416"/>
          </a:xfrm>
          <a:prstGeom prst="rect">
            <a:avLst/>
          </a:prstGeom>
        </p:spPr>
      </p:pic>
      <p:sp>
        <p:nvSpPr>
          <p:cNvPr id="74" name="object 20">
            <a:extLst>
              <a:ext uri="{FF2B5EF4-FFF2-40B4-BE49-F238E27FC236}">
                <a16:creationId xmlns:a16="http://schemas.microsoft.com/office/drawing/2014/main" id="{5199563E-BD73-4EC8-B31F-0E8B24574419}"/>
              </a:ext>
            </a:extLst>
          </p:cNvPr>
          <p:cNvSpPr txBox="1"/>
          <p:nvPr/>
        </p:nvSpPr>
        <p:spPr>
          <a:xfrm>
            <a:off x="272881" y="336455"/>
            <a:ext cx="11835447" cy="701382"/>
          </a:xfrm>
          <a:prstGeom prst="rect">
            <a:avLst/>
          </a:prstGeom>
        </p:spPr>
        <p:txBody>
          <a:bodyPr vert="horz" wrap="square" lIns="0" tIns="158151" rIns="0" bIns="0" rtlCol="0">
            <a:spAutoFit/>
          </a:bodyPr>
          <a:lstStyle/>
          <a:p>
            <a:pPr marR="4601">
              <a:lnSpc>
                <a:spcPct val="80000"/>
              </a:lnSpc>
            </a:pPr>
            <a:r>
              <a:rPr lang="en-US" sz="4400" spc="-91" dirty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EIF space collaboration and mandates</a:t>
            </a:r>
            <a:endParaRPr lang="en-GB" sz="4400" spc="-91" dirty="0">
              <a:solidFill>
                <a:srgbClr val="0021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bject 20">
            <a:extLst>
              <a:ext uri="{FF2B5EF4-FFF2-40B4-BE49-F238E27FC236}">
                <a16:creationId xmlns:a16="http://schemas.microsoft.com/office/drawing/2014/main" id="{0C4D5059-3A82-49D9-A2A3-62FC90BC11E4}"/>
              </a:ext>
            </a:extLst>
          </p:cNvPr>
          <p:cNvSpPr txBox="1"/>
          <p:nvPr/>
        </p:nvSpPr>
        <p:spPr>
          <a:xfrm>
            <a:off x="7437849" y="3904471"/>
            <a:ext cx="3967309" cy="750626"/>
          </a:xfrm>
          <a:prstGeom prst="rect">
            <a:avLst/>
          </a:prstGeom>
        </p:spPr>
        <p:txBody>
          <a:bodyPr vert="horz" wrap="square" lIns="0" tIns="158151" rIns="0" bIns="0" rtlCol="0">
            <a:spAutoFit/>
          </a:bodyPr>
          <a:lstStyle/>
          <a:p>
            <a:pPr marR="4601">
              <a:lnSpc>
                <a:spcPct val="80000"/>
              </a:lnSpc>
            </a:pPr>
            <a:r>
              <a:rPr lang="en-US" sz="2400" u="sng" spc="-91" dirty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financing from France under discussion with CNES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3CEBCC-EE1A-41F8-9617-1C4FCC3420C3}"/>
              </a:ext>
            </a:extLst>
          </p:cNvPr>
          <p:cNvSpPr/>
          <p:nvPr/>
        </p:nvSpPr>
        <p:spPr>
          <a:xfrm>
            <a:off x="4843025" y="1497274"/>
            <a:ext cx="970593" cy="9439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+mj-lt"/>
            </a:endParaRPr>
          </a:p>
        </p:txBody>
      </p:sp>
      <p:pic>
        <p:nvPicPr>
          <p:cNvPr id="16" name="Picture 15" descr="웹 노트">
            <a:extLst>
              <a:ext uri="{FF2B5EF4-FFF2-40B4-BE49-F238E27FC236}">
                <a16:creationId xmlns:a16="http://schemas.microsoft.com/office/drawing/2014/main" id="{8A25F4ED-38B0-482E-97BF-7EFC35C7A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81" y="1562642"/>
            <a:ext cx="656924" cy="6569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299DAC-AF27-4A22-AA42-20CBFAE418CA}"/>
              </a:ext>
            </a:extLst>
          </p:cNvPr>
          <p:cNvSpPr txBox="1"/>
          <p:nvPr/>
        </p:nvSpPr>
        <p:spPr>
          <a:xfrm>
            <a:off x="3102748" y="1806403"/>
            <a:ext cx="2076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Upstream and downstream space</a:t>
            </a:r>
          </a:p>
        </p:txBody>
      </p:sp>
      <p:cxnSp>
        <p:nvCxnSpPr>
          <p:cNvPr id="18" name="Connettore 1 76">
            <a:extLst>
              <a:ext uri="{FF2B5EF4-FFF2-40B4-BE49-F238E27FC236}">
                <a16:creationId xmlns:a16="http://schemas.microsoft.com/office/drawing/2014/main" id="{D2D3EB65-DDA5-4A90-B228-BB1141DB5535}"/>
              </a:ext>
            </a:extLst>
          </p:cNvPr>
          <p:cNvCxnSpPr>
            <a:cxnSpLocks/>
          </p:cNvCxnSpPr>
          <p:nvPr/>
        </p:nvCxnSpPr>
        <p:spPr>
          <a:xfrm>
            <a:off x="6828512" y="1723082"/>
            <a:ext cx="82497" cy="457321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8DBC46-3CF2-C277-0C5F-1A0F62D7BC24}"/>
              </a:ext>
            </a:extLst>
          </p:cNvPr>
          <p:cNvSpPr txBox="1"/>
          <p:nvPr/>
        </p:nvSpPr>
        <p:spPr>
          <a:xfrm>
            <a:off x="7341325" y="4522968"/>
            <a:ext cx="4397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Alignment with </a:t>
            </a:r>
            <a:r>
              <a:rPr lang="en-GB" sz="1400" dirty="0" err="1"/>
              <a:t>InvestEU</a:t>
            </a:r>
            <a:r>
              <a:rPr lang="en-GB" sz="1400" dirty="0"/>
              <a:t>/CASSINI objectives and parameters for space and other enabling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EIF investment know-how, combined with CNES technical expertise and industry/market promotion role 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EIF enabling France’s drive to support a broader EU industrial plan through pan-European VC investment</a:t>
            </a:r>
          </a:p>
        </p:txBody>
      </p:sp>
    </p:spTree>
    <p:extLst>
      <p:ext uri="{BB962C8B-B14F-4D97-AF65-F5344CB8AC3E}">
        <p14:creationId xmlns:p14="http://schemas.microsoft.com/office/powerpoint/2010/main" val="380003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E938729B-694F-924F-A91E-5A7CAAAB2D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40626" y="5493544"/>
            <a:ext cx="2259012" cy="703259"/>
          </a:xfrm>
        </p:spPr>
        <p:txBody>
          <a:bodyPr/>
          <a:lstStyle/>
          <a:p>
            <a:r>
              <a:rPr lang="en-GB" noProof="0" dirty="0"/>
              <a:t>To find out more please visit us at: </a:t>
            </a:r>
            <a:r>
              <a:rPr lang="en-GB" noProof="0" dirty="0">
                <a:hlinkClick r:id="rId3"/>
              </a:rPr>
              <a:t>www.eif.org</a:t>
            </a:r>
            <a:r>
              <a:rPr lang="en-GB" noProof="0" dirty="0"/>
              <a:t> </a:t>
            </a:r>
          </a:p>
        </p:txBody>
      </p:sp>
      <p:sp>
        <p:nvSpPr>
          <p:cNvPr id="14" name="Segnaposto testo 7">
            <a:extLst>
              <a:ext uri="{FF2B5EF4-FFF2-40B4-BE49-F238E27FC236}">
                <a16:creationId xmlns:a16="http://schemas.microsoft.com/office/drawing/2014/main" id="{59428241-85B2-B546-80A1-D8DD4BEA1B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96148" y="5493544"/>
            <a:ext cx="2259012" cy="703259"/>
          </a:xfrm>
        </p:spPr>
        <p:txBody>
          <a:bodyPr/>
          <a:lstStyle/>
          <a:p>
            <a:r>
              <a:rPr lang="en-GB" noProof="0" dirty="0"/>
              <a:t>European </a:t>
            </a:r>
          </a:p>
          <a:p>
            <a:r>
              <a:rPr lang="en-GB" noProof="0" dirty="0"/>
              <a:t>Investment Fund</a:t>
            </a:r>
          </a:p>
          <a:p>
            <a:r>
              <a:rPr lang="en-GB" noProof="0" dirty="0"/>
              <a:t>37B avenue J.F. Kennedy 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40E44803-1952-3649-AC02-9FE83BE540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05973" y="5493544"/>
            <a:ext cx="2259012" cy="703259"/>
          </a:xfrm>
        </p:spPr>
        <p:txBody>
          <a:bodyPr/>
          <a:lstStyle/>
          <a:p>
            <a:r>
              <a:rPr lang="en-GB" noProof="0" dirty="0"/>
              <a:t>L-2968 Luxembourg</a:t>
            </a:r>
          </a:p>
          <a:p>
            <a:r>
              <a:rPr lang="en-GB" noProof="0" dirty="0"/>
              <a:t>Phone: +352 24851</a:t>
            </a:r>
          </a:p>
        </p:txBody>
      </p:sp>
      <p:sp>
        <p:nvSpPr>
          <p:cNvPr id="128" name="Segnaposto testo 127">
            <a:extLst>
              <a:ext uri="{FF2B5EF4-FFF2-40B4-BE49-F238E27FC236}">
                <a16:creationId xmlns:a16="http://schemas.microsoft.com/office/drawing/2014/main" id="{406D919C-B9A3-9043-8D12-A63593049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noProof="0" dirty="0"/>
              <a:t>If we believe in small</a:t>
            </a:r>
          </a:p>
          <a:p>
            <a:pPr>
              <a:spcBef>
                <a:spcPts val="600"/>
              </a:spcBef>
            </a:pPr>
            <a:r>
              <a:rPr lang="en-GB" noProof="0" dirty="0"/>
              <a:t>big things can happen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7E0285EF-D722-2349-928B-4B8E265D4F0C}"/>
              </a:ext>
            </a:extLst>
          </p:cNvPr>
          <p:cNvCxnSpPr>
            <a:cxnSpLocks/>
          </p:cNvCxnSpPr>
          <p:nvPr/>
        </p:nvCxnSpPr>
        <p:spPr>
          <a:xfrm>
            <a:off x="227010" y="5353051"/>
            <a:ext cx="11737975" cy="0"/>
          </a:xfrm>
          <a:prstGeom prst="line">
            <a:avLst/>
          </a:prstGeom>
          <a:ln>
            <a:solidFill>
              <a:srgbClr val="002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hlinkClick r:id="rId4"/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52" y="4076536"/>
            <a:ext cx="480482" cy="480482"/>
          </a:xfrm>
          <a:prstGeom prst="rect">
            <a:avLst/>
          </a:prstGeom>
        </p:spPr>
      </p:pic>
      <p:pic>
        <p:nvPicPr>
          <p:cNvPr id="17" name="Picture 16">
            <a:hlinkClick r:id="rId6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82" y="4076536"/>
            <a:ext cx="480482" cy="480482"/>
          </a:xfrm>
          <a:prstGeom prst="rect">
            <a:avLst/>
          </a:prstGeom>
        </p:spPr>
      </p:pic>
      <p:pic>
        <p:nvPicPr>
          <p:cNvPr id="18" name="Picture 17">
            <a:hlinkClick r:id="rId8"/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2" y="4076536"/>
            <a:ext cx="480482" cy="480482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67" y="4076536"/>
            <a:ext cx="480482" cy="480482"/>
          </a:xfrm>
          <a:prstGeom prst="rect">
            <a:avLst/>
          </a:prstGeom>
        </p:spPr>
      </p:pic>
      <p:pic>
        <p:nvPicPr>
          <p:cNvPr id="20" name="Picture 19">
            <a:hlinkClick r:id="rId12"/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97" y="4076536"/>
            <a:ext cx="480482" cy="480482"/>
          </a:xfrm>
          <a:prstGeom prst="rect">
            <a:avLst/>
          </a:prstGeom>
        </p:spPr>
      </p:pic>
      <p:pic>
        <p:nvPicPr>
          <p:cNvPr id="21" name="Picture 20">
            <a:hlinkClick r:id="rId14"/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7" y="4076536"/>
            <a:ext cx="480482" cy="4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68589"/>
      </p:ext>
    </p:extLst>
  </p:cSld>
  <p:clrMapOvr>
    <a:masterClrMapping/>
  </p:clrMapOvr>
</p:sld>
</file>

<file path=ppt/theme/theme1.xml><?xml version="1.0" encoding="utf-8"?>
<a:theme xmlns:a="http://schemas.openxmlformats.org/drawingml/2006/main" name="1 - Front Cover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SA Powerpoint Instruction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220B75-91F1-436F-89BA-C0F6AA122054}" vid="{DB021F58-7561-45BD-B689-B4D042EC2F9B}"/>
    </a:ext>
  </a:extLst>
</a:theme>
</file>

<file path=ppt/theme/theme3.xml><?xml version="1.0" encoding="utf-8"?>
<a:theme xmlns:a="http://schemas.openxmlformats.org/drawingml/2006/main" name="2_EIF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F" id="{140F7C66-01AE-3148-A97E-44822118EAE1}" vid="{A2F899DF-C341-C54B-A6C7-77BFD4DA3CF7}"/>
    </a:ext>
  </a:extLst>
</a:theme>
</file>

<file path=ppt/theme/theme4.xml><?xml version="1.0" encoding="utf-8"?>
<a:theme xmlns:a="http://schemas.openxmlformats.org/drawingml/2006/main" name="1_2 - Breaker Page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14 - Graphs &amp; diagram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EIF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F" id="{140F7C66-01AE-3148-A97E-44822118EAE1}" vid="{A2F899DF-C341-C54B-A6C7-77BFD4DA3CF7}"/>
    </a:ext>
  </a:extLst>
</a:theme>
</file>

<file path=ppt/theme/theme7.xml><?xml version="1.0" encoding="utf-8"?>
<a:theme xmlns:a="http://schemas.openxmlformats.org/drawingml/2006/main" name="2_2 - Breaker Page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 - Text &amp; bullet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7FBAD53447740AF2F6F3466FECB12" ma:contentTypeVersion="9" ma:contentTypeDescription="Create a new document." ma:contentTypeScope="" ma:versionID="75bcdc782f45fa54a8a3075fbb1f4ca1">
  <xsd:schema xmlns:xsd="http://www.w3.org/2001/XMLSchema" xmlns:xs="http://www.w3.org/2001/XMLSchema" xmlns:p="http://schemas.microsoft.com/office/2006/metadata/properties" xmlns:ns2="631addcf-6fba-43a6-b7fa-b6e1965b398b" xmlns:ns3="848258b2-4be1-4f83-9d2e-7519d0857068" targetNamespace="http://schemas.microsoft.com/office/2006/metadata/properties" ma:root="true" ma:fieldsID="893931e642f862338292e13b4437b5e9" ns2:_="" ns3:_="">
    <xsd:import namespace="631addcf-6fba-43a6-b7fa-b6e1965b398b"/>
    <xsd:import namespace="848258b2-4be1-4f83-9d2e-7519d08570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addcf-6fba-43a6-b7fa-b6e1965b39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58b2-4be1-4f83-9d2e-7519d08570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CAD90A-9E98-4CA7-BA42-D9FFC84C18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34FCD2-128D-4801-A31E-14D7D82C4799}">
  <ds:schemaRefs>
    <ds:schemaRef ds:uri="http://schemas.microsoft.com/office/2006/metadata/properties"/>
    <ds:schemaRef ds:uri="http://schemas.microsoft.com/office/infopath/2007/PartnerControls"/>
    <ds:schemaRef ds:uri="aed9bfb7-dbef-409c-ab11-73a39f8f1f1c"/>
    <ds:schemaRef ds:uri="6dfb1bf7-6529-44a3-9372-fb0a27be3324"/>
  </ds:schemaRefs>
</ds:datastoreItem>
</file>

<file path=customXml/itemProps3.xml><?xml version="1.0" encoding="utf-8"?>
<ds:datastoreItem xmlns:ds="http://schemas.openxmlformats.org/officeDocument/2006/customXml" ds:itemID="{9743D20E-87FE-466A-BD69-0EC67A24303B}"/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4909</TotalTime>
  <Words>361</Words>
  <Application>Microsoft Office PowerPoint</Application>
  <PresentationFormat>Widescreen</PresentationFormat>
  <Paragraphs>82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1 - Front Covers</vt:lpstr>
      <vt:lpstr>GSA Powerpoint InstructionsA</vt:lpstr>
      <vt:lpstr>2_EIF</vt:lpstr>
      <vt:lpstr>1_2 - Breaker Pages</vt:lpstr>
      <vt:lpstr>1_14 - Graphs &amp; diagrams</vt:lpstr>
      <vt:lpstr>3_EIF</vt:lpstr>
      <vt:lpstr>2_2 - Breaker Pages</vt:lpstr>
      <vt:lpstr>5 - Text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We're the EIF_templates</dc:title>
  <dc:creator>s.monteiro@eif.org;k.malpas@eif.org</dc:creator>
  <cp:lastModifiedBy>WILHELM Marie</cp:lastModifiedBy>
  <cp:revision>162</cp:revision>
  <cp:lastPrinted>2023-03-20T10:47:46Z</cp:lastPrinted>
  <dcterms:created xsi:type="dcterms:W3CDTF">2020-03-30T10:03:18Z</dcterms:created>
  <dcterms:modified xsi:type="dcterms:W3CDTF">2023-10-27T13:14:34Z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0x01010086A7FBAD53447740AF2F6F3466FECB12</vt:lpwstr>
  </property>
  <property fmtid="{D5CDD505-2E9C-101B-9397-08002B2CF9AE}" pid="3" name="MediaServiceImageTags">
    <vt:lpwstr/>
  </property>
</Properties>
</file>